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7418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45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019800" cy="782963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&lt;STACK OVERFLOW SURVEY &gt;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&lt;ABDUL MANNAN&gt;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&lt;20-Oct-2022&gt;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MySQL failed to get position in top 5 for the next year and Elastic search hot first position</a:t>
            </a:r>
            <a:endParaRPr lang="en-US" dirty="0"/>
          </a:p>
          <a:p>
            <a:r>
              <a:rPr lang="en-US" dirty="0" smtClean="0"/>
              <a:t>MySQL server loses interest and MongoDB &amp; PostgreSQL gained interest for the next year</a:t>
            </a:r>
            <a:endParaRPr lang="en-US" dirty="0"/>
          </a:p>
          <a:p>
            <a:r>
              <a:rPr lang="en-US" dirty="0" smtClean="0"/>
              <a:t>Firebase almost loses some interest for the next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Stop Employing people with MySQL skill instead start employing </a:t>
            </a:r>
            <a:r>
              <a:rPr lang="en-US" dirty="0" err="1" smtClean="0"/>
              <a:t>Elasticsearch</a:t>
            </a:r>
            <a:r>
              <a:rPr lang="en-US" dirty="0" smtClean="0"/>
              <a:t> skilled people</a:t>
            </a:r>
            <a:endParaRPr lang="en-US" dirty="0"/>
          </a:p>
          <a:p>
            <a:r>
              <a:rPr lang="en-US" dirty="0" smtClean="0"/>
              <a:t>Employ people skilled in MongoDB and </a:t>
            </a:r>
            <a:r>
              <a:rPr lang="en-US" dirty="0" err="1" smtClean="0"/>
              <a:t>PostrgeSQL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https://eu-de.dataplatform.cloud.ibm.com/dashboards/5b279465-4028-43c5-93d6-b6386cadbc73/view/4617d22017b129c254cec8e407cf2a5328312655b2bb805682827b4959697697f36f4192c827195bdc140565fbef4608cd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373" y="1822983"/>
            <a:ext cx="7439855" cy="217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4001915"/>
            <a:ext cx="7439855" cy="22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5" y="1328794"/>
            <a:ext cx="8310283" cy="2537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46" y="3864536"/>
            <a:ext cx="8310283" cy="24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1389298"/>
            <a:ext cx="8625728" cy="2715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17" y="3953691"/>
            <a:ext cx="8545076" cy="23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Employ People Skilled </a:t>
            </a:r>
            <a:r>
              <a:rPr lang="en-US" dirty="0" smtClean="0"/>
              <a:t>according to Future Trends</a:t>
            </a:r>
          </a:p>
          <a:p>
            <a:endParaRPr lang="en-US" dirty="0"/>
          </a:p>
          <a:p>
            <a:r>
              <a:rPr lang="en-US" dirty="0" smtClean="0"/>
              <a:t>Employees should learn the new tech stacks keeping in view the future trends so that they don’t have to lose job 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Programming C# </a:t>
            </a:r>
            <a:r>
              <a:rPr lang="en-US" dirty="0" smtClean="0"/>
              <a:t>and Python gaining strength</a:t>
            </a:r>
            <a:endParaRPr lang="en-US" dirty="0"/>
          </a:p>
          <a:p>
            <a:r>
              <a:rPr lang="en-US" dirty="0" smtClean="0"/>
              <a:t>In Database Elastic Search and Mongo DB is gaining strength</a:t>
            </a:r>
            <a:endParaRPr lang="en-US" dirty="0"/>
          </a:p>
          <a:p>
            <a:r>
              <a:rPr lang="en-US" dirty="0" smtClean="0"/>
              <a:t>In Platforms AWS and Docker remain unchanged</a:t>
            </a:r>
          </a:p>
          <a:p>
            <a:r>
              <a:rPr lang="en-US" dirty="0" smtClean="0"/>
              <a:t>In Web frames Angular.js remains unchanged whereas React.js is gaining strength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Employers should hire people skilled according to the future trends </a:t>
            </a:r>
            <a:endParaRPr lang="en-US" dirty="0"/>
          </a:p>
          <a:p>
            <a:r>
              <a:rPr lang="en-US" dirty="0" smtClean="0"/>
              <a:t>Employees and Beginners should try to learn new technologies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Employers should make adjustments in staff for those skills no longer in demand</a:t>
            </a:r>
            <a:endParaRPr lang="en-US" dirty="0"/>
          </a:p>
          <a:p>
            <a:r>
              <a:rPr lang="en-US" dirty="0" smtClean="0"/>
              <a:t>Making Adjustment means Companies should make arrangements for their existing employees to learn and adapt new tech stacks before hiring new employees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708614"/>
            <a:ext cx="8186738" cy="42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45097"/>
            <a:ext cx="8915399" cy="49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Skill required in the IT field keeps on changing and evolving</a:t>
            </a:r>
            <a:endParaRPr lang="en-US" sz="2200" dirty="0"/>
          </a:p>
          <a:p>
            <a:r>
              <a:rPr lang="en-US" sz="2200" dirty="0" smtClean="0"/>
              <a:t>Different people try to learn other technologies or skills according to the market demand</a:t>
            </a:r>
            <a:endParaRPr lang="en-US" sz="2200" dirty="0"/>
          </a:p>
          <a:p>
            <a:r>
              <a:rPr lang="en-US" sz="2200" dirty="0" smtClean="0"/>
              <a:t>It is very important to have knowledge of the market trends so that the one can prepare themselves </a:t>
            </a:r>
            <a:endParaRPr lang="en-US" sz="2200" dirty="0"/>
          </a:p>
          <a:p>
            <a:r>
              <a:rPr lang="en-US" sz="2200" dirty="0" smtClean="0"/>
              <a:t>The purpose of this presentation is to have a brief overview of the current and future trends for different tech stacks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This Presentation will help all the stakeholders of IT, so that they can make decisions accordingly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All stakeholders analyze the current trends and make decision according to the future trends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/>
              <a:t>Collected the Data using API and Exploring the Data</a:t>
            </a:r>
            <a:endParaRPr lang="en-US" sz="2200" dirty="0"/>
          </a:p>
          <a:p>
            <a:pPr algn="just"/>
            <a:r>
              <a:rPr lang="en-US" sz="2200" dirty="0" smtClean="0"/>
              <a:t>The data was wrangled/cleaned (removed duplicate, imputed missing values &amp; normalized the data)</a:t>
            </a:r>
            <a:endParaRPr lang="en-US" sz="2200" dirty="0"/>
          </a:p>
          <a:p>
            <a:pPr algn="just"/>
            <a:r>
              <a:rPr lang="en-US" sz="2200" dirty="0" smtClean="0"/>
              <a:t>The data then Analyzed (Exploratory Data Analysis) to find the distribution of data, presence of outliers and determine the correlation between different columns in the dataset</a:t>
            </a:r>
            <a:endParaRPr lang="en-US" sz="2200" dirty="0"/>
          </a:p>
          <a:p>
            <a:pPr algn="just"/>
            <a:r>
              <a:rPr lang="en-US" sz="2200" dirty="0" smtClean="0"/>
              <a:t>Data is then visualize using different charts and graphs</a:t>
            </a:r>
            <a:endParaRPr lang="en-US" sz="2200" dirty="0"/>
          </a:p>
          <a:p>
            <a:pPr algn="just"/>
            <a:r>
              <a:rPr lang="en-US" sz="2200" dirty="0" smtClean="0"/>
              <a:t>Then two modified subset of Stack Overflow Dataset are downloaded and three dashboard are created on </a:t>
            </a:r>
            <a:r>
              <a:rPr lang="en-US" sz="2200" dirty="0" err="1" smtClean="0"/>
              <a:t>Cognos</a:t>
            </a:r>
            <a:r>
              <a:rPr lang="en-US" sz="2200" dirty="0" smtClean="0"/>
              <a:t> Dashboard </a:t>
            </a:r>
            <a:r>
              <a:rPr lang="en-US" sz="2200" dirty="0" err="1" smtClean="0"/>
              <a:t>Embeded</a:t>
            </a:r>
            <a:endParaRPr lang="en-US" sz="22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8" y="2693584"/>
            <a:ext cx="5574215" cy="26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53" y="2731596"/>
            <a:ext cx="5677763" cy="26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HTML/CSS/JAVASCRIPT has decreased</a:t>
            </a:r>
            <a:endParaRPr lang="en-US" dirty="0"/>
          </a:p>
          <a:p>
            <a:r>
              <a:rPr lang="en-US" dirty="0" smtClean="0"/>
              <a:t>Bash/Shell/PowerShell become top for next year</a:t>
            </a:r>
            <a:endParaRPr lang="en-US" dirty="0"/>
          </a:p>
          <a:p>
            <a:r>
              <a:rPr lang="en-US" dirty="0" smtClean="0"/>
              <a:t>C# gained more interest for next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more people skilled in C# &amp; </a:t>
            </a:r>
            <a:r>
              <a:rPr lang="en-US" dirty="0" smtClean="0"/>
              <a:t>Bash</a:t>
            </a:r>
          </a:p>
          <a:p>
            <a:r>
              <a:rPr lang="en-US" dirty="0" smtClean="0"/>
              <a:t>Employ moderate people skilled in HTLM/CSS</a:t>
            </a:r>
            <a:endParaRPr lang="en-US" dirty="0"/>
          </a:p>
          <a:p>
            <a:r>
              <a:rPr lang="en-US" dirty="0" smtClean="0"/>
              <a:t>Employ less people skilled in Python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1" y="2860674"/>
            <a:ext cx="5465013" cy="2563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08" y="2860674"/>
            <a:ext cx="5839974" cy="27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www.w3.org/XML/1998/namespace"/>
    <ds:schemaRef ds:uri="http://purl.org/dc/elements/1.1/"/>
    <ds:schemaRef ds:uri="http://schemas.openxmlformats.org/package/2006/metadata/core-properties"/>
    <ds:schemaRef ds:uri="155be751-a274-42e8-93fb-f39d3b9bccc8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488</Words>
  <Application>Microsoft Office PowerPoint</Application>
  <PresentationFormat>Widescreen</PresentationFormat>
  <Paragraphs>86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&lt;STACK OVERFLOW SURVEY 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Bilal</cp:lastModifiedBy>
  <cp:revision>37</cp:revision>
  <dcterms:created xsi:type="dcterms:W3CDTF">2020-10-28T18:29:43Z</dcterms:created>
  <dcterms:modified xsi:type="dcterms:W3CDTF">2022-10-02T17:26:09Z</dcterms:modified>
</cp:coreProperties>
</file>