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F67-C3DB-7021-3AB5-507FFD69D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Face Expression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3A0E-E2CC-6040-3BE7-205D4601F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Artificial Intelligence Project</a:t>
            </a:r>
          </a:p>
        </p:txBody>
      </p:sp>
    </p:spTree>
    <p:extLst>
      <p:ext uri="{BB962C8B-B14F-4D97-AF65-F5344CB8AC3E}">
        <p14:creationId xmlns:p14="http://schemas.microsoft.com/office/powerpoint/2010/main" val="385820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F67-C3DB-7021-3AB5-507FFD69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6154" y="2390990"/>
            <a:ext cx="8214927" cy="1398415"/>
          </a:xfrm>
        </p:spPr>
        <p:txBody>
          <a:bodyPr>
            <a:normAutofit/>
          </a:bodyPr>
          <a:lstStyle/>
          <a:p>
            <a:r>
              <a:rPr lang="en-US" dirty="0"/>
              <a:t>What is this Project?</a:t>
            </a:r>
          </a:p>
        </p:txBody>
      </p:sp>
    </p:spTree>
    <p:extLst>
      <p:ext uri="{BB962C8B-B14F-4D97-AF65-F5344CB8AC3E}">
        <p14:creationId xmlns:p14="http://schemas.microsoft.com/office/powerpoint/2010/main" val="31380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F67-C3DB-7021-3AB5-507FFD69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536" y="380958"/>
            <a:ext cx="8214927" cy="1398415"/>
          </a:xfrm>
        </p:spPr>
        <p:txBody>
          <a:bodyPr>
            <a:normAutofit/>
          </a:bodyPr>
          <a:lstStyle/>
          <a:p>
            <a:r>
              <a:rPr lang="en-US" dirty="0"/>
              <a:t>Library </a:t>
            </a:r>
            <a:r>
              <a:rPr lang="en-US" dirty="0" err="1"/>
              <a:t>USed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6E3F9E-0BCD-56EE-4B67-224A0B804B32}"/>
              </a:ext>
            </a:extLst>
          </p:cNvPr>
          <p:cNvSpPr txBox="1">
            <a:spLocks/>
          </p:cNvSpPr>
          <p:nvPr/>
        </p:nvSpPr>
        <p:spPr>
          <a:xfrm>
            <a:off x="1988536" y="2030585"/>
            <a:ext cx="8214927" cy="1398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KERAS</a:t>
            </a:r>
          </a:p>
        </p:txBody>
      </p:sp>
    </p:spTree>
    <p:extLst>
      <p:ext uri="{BB962C8B-B14F-4D97-AF65-F5344CB8AC3E}">
        <p14:creationId xmlns:p14="http://schemas.microsoft.com/office/powerpoint/2010/main" val="4748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F67-C3DB-7021-3AB5-507FFD69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9896" y="2390990"/>
            <a:ext cx="5331684" cy="1398415"/>
          </a:xfrm>
        </p:spPr>
        <p:txBody>
          <a:bodyPr>
            <a:normAutofit/>
          </a:bodyPr>
          <a:lstStyle/>
          <a:p>
            <a:r>
              <a:rPr lang="en-US" dirty="0"/>
              <a:t>Purpose Project?</a:t>
            </a:r>
          </a:p>
        </p:txBody>
      </p:sp>
    </p:spTree>
    <p:extLst>
      <p:ext uri="{BB962C8B-B14F-4D97-AF65-F5344CB8AC3E}">
        <p14:creationId xmlns:p14="http://schemas.microsoft.com/office/powerpoint/2010/main" val="331593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F67-C3DB-7021-3AB5-507FFD69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939" y="930876"/>
            <a:ext cx="5331684" cy="922637"/>
          </a:xfrm>
        </p:spPr>
        <p:txBody>
          <a:bodyPr>
            <a:normAutofit/>
          </a:bodyPr>
          <a:lstStyle/>
          <a:p>
            <a:r>
              <a:rPr lang="en-US" dirty="0"/>
              <a:t>CREDIT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679138-6FB6-740C-D4C8-B513096FD9EB}"/>
              </a:ext>
            </a:extLst>
          </p:cNvPr>
          <p:cNvSpPr txBox="1">
            <a:spLocks/>
          </p:cNvSpPr>
          <p:nvPr/>
        </p:nvSpPr>
        <p:spPr>
          <a:xfrm>
            <a:off x="2757873" y="1869988"/>
            <a:ext cx="7753607" cy="1309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DHEUV</a:t>
            </a:r>
          </a:p>
          <a:p>
            <a:endParaRPr lang="en-US" sz="2800" dirty="0"/>
          </a:p>
          <a:p>
            <a:r>
              <a:rPr lang="en-US" sz="2200" u="sng" dirty="0"/>
              <a:t>https://github.com/dhruvpandey662/Emotion-detection.git </a:t>
            </a:r>
          </a:p>
        </p:txBody>
      </p:sp>
    </p:spTree>
    <p:extLst>
      <p:ext uri="{BB962C8B-B14F-4D97-AF65-F5344CB8AC3E}">
        <p14:creationId xmlns:p14="http://schemas.microsoft.com/office/powerpoint/2010/main" val="400175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F67-C3DB-7021-3AB5-507FFD69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712" y="2835876"/>
            <a:ext cx="1962407" cy="922637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113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35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Human Face Expression Detection System</vt:lpstr>
      <vt:lpstr>What is this Project?</vt:lpstr>
      <vt:lpstr>Library USed</vt:lpstr>
      <vt:lpstr>Purpose Project?</vt:lpstr>
      <vt:lpstr>CREDIT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Face Expression Detection System</dc:title>
  <dc:creator>Abdul Mateen</dc:creator>
  <cp:lastModifiedBy>Abdul Mateen</cp:lastModifiedBy>
  <cp:revision>1</cp:revision>
  <dcterms:created xsi:type="dcterms:W3CDTF">2023-11-29T09:14:33Z</dcterms:created>
  <dcterms:modified xsi:type="dcterms:W3CDTF">2023-11-29T09:26:43Z</dcterms:modified>
</cp:coreProperties>
</file>