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70" r:id="rId5"/>
    <p:sldId id="271" r:id="rId6"/>
    <p:sldId id="272" r:id="rId7"/>
    <p:sldId id="265" r:id="rId8"/>
    <p:sldId id="267" r:id="rId9"/>
    <p:sldId id="273" r:id="rId10"/>
    <p:sldId id="269" r:id="rId1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Comic Sans MS" panose="030F0702030302020204" pitchFamily="66" charset="0"/>
      <p:regular r:id="rId17"/>
      <p:bold r:id="rId18"/>
      <p:italic r:id="rId19"/>
      <p:boldItalic r:id="rId20"/>
    </p:embeddedFont>
    <p:embeddedFont>
      <p:font typeface="Montserrat" panose="00000500000000000000" pitchFamily="2" charset="0"/>
      <p:regular r:id="rId21"/>
      <p:bold r:id="rId22"/>
      <p:italic r:id="rId23"/>
      <p:boldItalic r:id="rId24"/>
    </p:embeddedFont>
    <p:embeddedFont>
      <p:font typeface="Nunito" pitchFamily="2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744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c6f90357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c6f90357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ec4f0a7e52_0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ec4f0a7e52_0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ec4f0a7e52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ec4f0a7e52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c6f90357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c6f90357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c6f90357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c6f90357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50297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c6f90357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c6f90357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73378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c6f90357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c6f90357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15188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ec4f0a7e52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ec4f0a7e52_0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ec4f0a7e52_0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ec4f0a7e52_0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ec4f0a7e52_0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ec4f0a7e52_0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510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1419100" y="1647000"/>
            <a:ext cx="6186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950">
                <a:solidFill>
                  <a:srgbClr val="4D5156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بِسْمِ اللهِ الرَّحْمٰنِ الرَّحِيْمِ</a:t>
            </a:r>
            <a:endParaRPr sz="87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13;p25"/>
          <p:cNvSpPr txBox="1">
            <a:spLocks/>
          </p:cNvSpPr>
          <p:nvPr/>
        </p:nvSpPr>
        <p:spPr>
          <a:xfrm>
            <a:off x="2681505" y="1864054"/>
            <a:ext cx="4078890" cy="1834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r>
              <a:rPr lang="en-MY" sz="4800" b="1" dirty="0"/>
              <a:t>Thank You</a:t>
            </a:r>
            <a:endParaRPr lang="en-MY" sz="4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"/>
          <p:cNvSpPr txBox="1">
            <a:spLocks noGrp="1"/>
          </p:cNvSpPr>
          <p:nvPr>
            <p:ph type="ctrTitle"/>
          </p:nvPr>
        </p:nvSpPr>
        <p:spPr>
          <a:xfrm>
            <a:off x="358113" y="809614"/>
            <a:ext cx="8164449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r>
              <a:rPr lang="en-US" sz="3000" b="1" dirty="0"/>
              <a:t>Face Emotion Detection System</a:t>
            </a:r>
            <a:endParaRPr lang="en-GB" sz="3000" dirty="0"/>
          </a:p>
        </p:txBody>
      </p:sp>
      <p:sp>
        <p:nvSpPr>
          <p:cNvPr id="134" name="Google Shape;134;p14"/>
          <p:cNvSpPr txBox="1">
            <a:spLocks noGrp="1"/>
          </p:cNvSpPr>
          <p:nvPr>
            <p:ph type="subTitle" idx="1"/>
          </p:nvPr>
        </p:nvSpPr>
        <p:spPr>
          <a:xfrm>
            <a:off x="1060046" y="3550264"/>
            <a:ext cx="4330200" cy="4043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Presented to :</a:t>
            </a:r>
            <a:r>
              <a:rPr lang="en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dirty="0">
                <a:solidFill>
                  <a:schemeClr val="bg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Mam Tazeem Haider</a:t>
            </a:r>
            <a:endParaRPr dirty="0">
              <a:solidFill>
                <a:schemeClr val="bg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Google Shape;134;p14"/>
          <p:cNvSpPr txBox="1">
            <a:spLocks/>
          </p:cNvSpPr>
          <p:nvPr/>
        </p:nvSpPr>
        <p:spPr>
          <a:xfrm>
            <a:off x="1060046" y="2413264"/>
            <a:ext cx="4330200" cy="11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l"/>
            <a:r>
              <a:rPr lang="en-US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 Members</a:t>
            </a:r>
          </a:p>
          <a:p>
            <a:pPr marL="0" indent="0"/>
            <a:endParaRPr lang="en-US" b="1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1" indent="0" algn="l"/>
            <a:r>
              <a:rPr lang="en-US" dirty="0">
                <a:solidFill>
                  <a:schemeClr val="bg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Khadim Hussain 2021-CS-204</a:t>
            </a:r>
          </a:p>
          <a:p>
            <a:pPr marL="457200" lvl="1" indent="0" algn="l"/>
            <a:r>
              <a:rPr lang="en-US" dirty="0">
                <a:solidFill>
                  <a:schemeClr val="bg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Abdul Mateen 2021-CS-190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9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 build="p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title"/>
          </p:nvPr>
        </p:nvSpPr>
        <p:spPr>
          <a:xfrm>
            <a:off x="2714549" y="1824150"/>
            <a:ext cx="3714900" cy="7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r>
              <a:rPr lang="en-GB" b="1" dirty="0"/>
              <a:t>Introduction</a:t>
            </a:r>
          </a:p>
        </p:txBody>
      </p:sp>
      <p:sp>
        <p:nvSpPr>
          <p:cNvPr id="2" name="Google Shape;148;p16">
            <a:extLst>
              <a:ext uri="{FF2B5EF4-FFF2-40B4-BE49-F238E27FC236}">
                <a16:creationId xmlns:a16="http://schemas.microsoft.com/office/drawing/2014/main" id="{E5D3F94E-9834-F628-0941-663444A23C03}"/>
              </a:ext>
            </a:extLst>
          </p:cNvPr>
          <p:cNvSpPr txBox="1">
            <a:spLocks/>
          </p:cNvSpPr>
          <p:nvPr/>
        </p:nvSpPr>
        <p:spPr>
          <a:xfrm>
            <a:off x="1429025" y="1563738"/>
            <a:ext cx="6285949" cy="24784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sz="21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title"/>
          </p:nvPr>
        </p:nvSpPr>
        <p:spPr>
          <a:xfrm>
            <a:off x="2569406" y="633979"/>
            <a:ext cx="3714900" cy="7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r>
              <a:rPr lang="en-GB" b="1" dirty="0"/>
              <a:t>Objective</a:t>
            </a:r>
          </a:p>
        </p:txBody>
      </p:sp>
      <p:sp>
        <p:nvSpPr>
          <p:cNvPr id="2" name="Google Shape;148;p16">
            <a:extLst>
              <a:ext uri="{FF2B5EF4-FFF2-40B4-BE49-F238E27FC236}">
                <a16:creationId xmlns:a16="http://schemas.microsoft.com/office/drawing/2014/main" id="{E5D3F94E-9834-F628-0941-663444A23C03}"/>
              </a:ext>
            </a:extLst>
          </p:cNvPr>
          <p:cNvSpPr txBox="1">
            <a:spLocks/>
          </p:cNvSpPr>
          <p:nvPr/>
        </p:nvSpPr>
        <p:spPr>
          <a:xfrm>
            <a:off x="1429025" y="1563738"/>
            <a:ext cx="6285949" cy="24784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sz="2100" dirty="0">
              <a:solidFill>
                <a:schemeClr val="bg2"/>
              </a:solidFill>
            </a:endParaRPr>
          </a:p>
        </p:txBody>
      </p:sp>
      <p:sp>
        <p:nvSpPr>
          <p:cNvPr id="3" name="Google Shape;148;p16">
            <a:extLst>
              <a:ext uri="{FF2B5EF4-FFF2-40B4-BE49-F238E27FC236}">
                <a16:creationId xmlns:a16="http://schemas.microsoft.com/office/drawing/2014/main" id="{E75190A6-154D-80D5-49FB-7A6F582238FB}"/>
              </a:ext>
            </a:extLst>
          </p:cNvPr>
          <p:cNvSpPr txBox="1">
            <a:spLocks/>
          </p:cNvSpPr>
          <p:nvPr/>
        </p:nvSpPr>
        <p:spPr>
          <a:xfrm>
            <a:off x="1581425" y="1716138"/>
            <a:ext cx="6285949" cy="24784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bg2"/>
                </a:solidFill>
              </a:rPr>
              <a:t>This project employs deep learning for real-time facial emotion analysis using a webcam.</a:t>
            </a:r>
          </a:p>
        </p:txBody>
      </p:sp>
    </p:spTree>
    <p:extLst>
      <p:ext uri="{BB962C8B-B14F-4D97-AF65-F5344CB8AC3E}">
        <p14:creationId xmlns:p14="http://schemas.microsoft.com/office/powerpoint/2010/main" val="3452242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title"/>
          </p:nvPr>
        </p:nvSpPr>
        <p:spPr>
          <a:xfrm>
            <a:off x="2569406" y="633979"/>
            <a:ext cx="3714900" cy="7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r>
              <a:rPr lang="en-US" b="1" i="0" dirty="0">
                <a:effectLst/>
                <a:latin typeface="Söhne"/>
              </a:rPr>
              <a:t>Key Features</a:t>
            </a:r>
            <a:endParaRPr lang="en-GB" b="1" dirty="0"/>
          </a:p>
        </p:txBody>
      </p:sp>
      <p:sp>
        <p:nvSpPr>
          <p:cNvPr id="2" name="Google Shape;148;p16">
            <a:extLst>
              <a:ext uri="{FF2B5EF4-FFF2-40B4-BE49-F238E27FC236}">
                <a16:creationId xmlns:a16="http://schemas.microsoft.com/office/drawing/2014/main" id="{E5D3F94E-9834-F628-0941-663444A23C03}"/>
              </a:ext>
            </a:extLst>
          </p:cNvPr>
          <p:cNvSpPr txBox="1">
            <a:spLocks/>
          </p:cNvSpPr>
          <p:nvPr/>
        </p:nvSpPr>
        <p:spPr>
          <a:xfrm>
            <a:off x="1429025" y="1563738"/>
            <a:ext cx="6285949" cy="24784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sz="2100" dirty="0">
              <a:solidFill>
                <a:schemeClr val="bg2"/>
              </a:solidFill>
            </a:endParaRPr>
          </a:p>
        </p:txBody>
      </p:sp>
      <p:sp>
        <p:nvSpPr>
          <p:cNvPr id="3" name="Google Shape;148;p16">
            <a:extLst>
              <a:ext uri="{FF2B5EF4-FFF2-40B4-BE49-F238E27FC236}">
                <a16:creationId xmlns:a16="http://schemas.microsoft.com/office/drawing/2014/main" id="{E75190A6-154D-80D5-49FB-7A6F582238FB}"/>
              </a:ext>
            </a:extLst>
          </p:cNvPr>
          <p:cNvSpPr txBox="1">
            <a:spLocks/>
          </p:cNvSpPr>
          <p:nvPr/>
        </p:nvSpPr>
        <p:spPr>
          <a:xfrm>
            <a:off x="1581425" y="1716138"/>
            <a:ext cx="6285949" cy="24784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bg2"/>
                </a:solidFill>
              </a:rPr>
              <a:t>Utilizes computer vision techniques and pre-trained deep neural networks.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bg2"/>
                </a:solidFill>
              </a:rPr>
              <a:t>Detects emotions like anger, disgust, fear, happiness, sadness, surprise, and neutrality.</a:t>
            </a:r>
          </a:p>
        </p:txBody>
      </p:sp>
    </p:spTree>
    <p:extLst>
      <p:ext uri="{BB962C8B-B14F-4D97-AF65-F5344CB8AC3E}">
        <p14:creationId xmlns:p14="http://schemas.microsoft.com/office/powerpoint/2010/main" val="2375689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title"/>
          </p:nvPr>
        </p:nvSpPr>
        <p:spPr>
          <a:xfrm>
            <a:off x="2569406" y="633979"/>
            <a:ext cx="3714900" cy="7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r>
              <a:rPr lang="en-US" b="1" i="0" dirty="0">
                <a:effectLst/>
                <a:latin typeface="Söhne"/>
              </a:rPr>
              <a:t>Potential Applications</a:t>
            </a:r>
            <a:endParaRPr lang="en-GB" b="1" dirty="0"/>
          </a:p>
        </p:txBody>
      </p:sp>
      <p:sp>
        <p:nvSpPr>
          <p:cNvPr id="2" name="Google Shape;148;p16">
            <a:extLst>
              <a:ext uri="{FF2B5EF4-FFF2-40B4-BE49-F238E27FC236}">
                <a16:creationId xmlns:a16="http://schemas.microsoft.com/office/drawing/2014/main" id="{E5D3F94E-9834-F628-0941-663444A23C03}"/>
              </a:ext>
            </a:extLst>
          </p:cNvPr>
          <p:cNvSpPr txBox="1">
            <a:spLocks/>
          </p:cNvSpPr>
          <p:nvPr/>
        </p:nvSpPr>
        <p:spPr>
          <a:xfrm>
            <a:off x="1429025" y="1563738"/>
            <a:ext cx="6285949" cy="24784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sz="2100" dirty="0">
              <a:solidFill>
                <a:schemeClr val="bg2"/>
              </a:solidFill>
            </a:endParaRPr>
          </a:p>
        </p:txBody>
      </p:sp>
      <p:sp>
        <p:nvSpPr>
          <p:cNvPr id="3" name="Google Shape;148;p16">
            <a:extLst>
              <a:ext uri="{FF2B5EF4-FFF2-40B4-BE49-F238E27FC236}">
                <a16:creationId xmlns:a16="http://schemas.microsoft.com/office/drawing/2014/main" id="{E75190A6-154D-80D5-49FB-7A6F582238FB}"/>
              </a:ext>
            </a:extLst>
          </p:cNvPr>
          <p:cNvSpPr txBox="1">
            <a:spLocks/>
          </p:cNvSpPr>
          <p:nvPr/>
        </p:nvSpPr>
        <p:spPr>
          <a:xfrm>
            <a:off x="1581425" y="1716138"/>
            <a:ext cx="6285949" cy="24784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bg2"/>
                </a:solidFill>
              </a:rPr>
              <a:t>Human-computer interaction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bg2"/>
                </a:solidFill>
              </a:rPr>
              <a:t>Mental health assessment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bg2"/>
                </a:solidFill>
              </a:rPr>
              <a:t>Interactive technology</a:t>
            </a:r>
          </a:p>
        </p:txBody>
      </p:sp>
    </p:spTree>
    <p:extLst>
      <p:ext uri="{BB962C8B-B14F-4D97-AF65-F5344CB8AC3E}">
        <p14:creationId xmlns:p14="http://schemas.microsoft.com/office/powerpoint/2010/main" val="1276648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2"/>
          <p:cNvSpPr txBox="1"/>
          <p:nvPr/>
        </p:nvSpPr>
        <p:spPr>
          <a:xfrm>
            <a:off x="6876575" y="1666375"/>
            <a:ext cx="10380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95;p22"/>
          <p:cNvSpPr txBox="1">
            <a:spLocks/>
          </p:cNvSpPr>
          <p:nvPr/>
        </p:nvSpPr>
        <p:spPr>
          <a:xfrm>
            <a:off x="619431" y="672376"/>
            <a:ext cx="7191505" cy="7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r>
              <a:rPr lang="en-US" sz="2500" b="1" dirty="0"/>
              <a:t>Libraries Used</a:t>
            </a:r>
          </a:p>
        </p:txBody>
      </p:sp>
      <p:sp>
        <p:nvSpPr>
          <p:cNvPr id="7" name="Google Shape;148;p16">
            <a:extLst>
              <a:ext uri="{FF2B5EF4-FFF2-40B4-BE49-F238E27FC236}">
                <a16:creationId xmlns:a16="http://schemas.microsoft.com/office/drawing/2014/main" id="{65EC3726-2C38-B8B4-A058-E701609C8A48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1429025" y="1563738"/>
            <a:ext cx="6285949" cy="24784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-US" sz="2100" dirty="0">
                <a:solidFill>
                  <a:schemeClr val="bg2"/>
                </a:solidFill>
              </a:rPr>
              <a:t>cv2: OpenCV library for image and video processing.</a:t>
            </a:r>
          </a:p>
          <a:p>
            <a:r>
              <a:rPr lang="en-US" sz="2100" dirty="0" err="1">
                <a:solidFill>
                  <a:schemeClr val="bg2"/>
                </a:solidFill>
              </a:rPr>
              <a:t>numpy</a:t>
            </a:r>
            <a:r>
              <a:rPr lang="en-US" sz="2100" dirty="0">
                <a:solidFill>
                  <a:schemeClr val="bg2"/>
                </a:solidFill>
              </a:rPr>
              <a:t>: For numerical operations and array manipulation.</a:t>
            </a:r>
          </a:p>
          <a:p>
            <a:r>
              <a:rPr lang="en-US" sz="2100" dirty="0" err="1">
                <a:solidFill>
                  <a:schemeClr val="bg2"/>
                </a:solidFill>
              </a:rPr>
              <a:t>keras.preprocessing</a:t>
            </a:r>
            <a:r>
              <a:rPr lang="en-US" sz="2100" dirty="0">
                <a:solidFill>
                  <a:schemeClr val="bg2"/>
                </a:solidFill>
              </a:rPr>
              <a:t>: For image preprocessing tasks.</a:t>
            </a:r>
          </a:p>
          <a:p>
            <a:endParaRPr lang="en-US" sz="21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2D5E055-775D-CAD1-E38D-610BA77FB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</a:t>
            </a: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0059A15C-02A3-BC67-45B1-79758D40F955}"/>
              </a:ext>
            </a:extLst>
          </p:cNvPr>
          <p:cNvSpPr txBox="1">
            <a:spLocks/>
          </p:cNvSpPr>
          <p:nvPr/>
        </p:nvSpPr>
        <p:spPr>
          <a:xfrm>
            <a:off x="2149763" y="1738972"/>
            <a:ext cx="4844473" cy="1647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algn="ctr"/>
            <a:r>
              <a:rPr lang="en-US" sz="2600" dirty="0">
                <a:solidFill>
                  <a:schemeClr val="bg2"/>
                </a:solidFill>
              </a:rPr>
              <a:t>Digi – FACE 1M</a:t>
            </a:r>
          </a:p>
          <a:p>
            <a:pPr algn="ctr"/>
            <a:endParaRPr lang="en-US" sz="2600" dirty="0">
              <a:solidFill>
                <a:schemeClr val="bg2"/>
              </a:solidFill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Montserrat" panose="020F0502020204030204" pitchFamily="2" charset="0"/>
              </a:rPr>
              <a:t>Released – 2022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Montserrat" panose="020F0502020204030204" pitchFamily="2" charset="0"/>
              </a:rPr>
              <a:t>Description – Digi-Face 1M is the largest scale synthetic dataset for face recognition that is free from privacy violations and lack of consent.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Montserrat" panose="020F0502020204030204" pitchFamily="2" charset="0"/>
              </a:rPr>
              <a:t>Face Images  – 1.2 million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Montserrat" panose="020F0502020204030204" pitchFamily="2" charset="0"/>
              </a:rPr>
              <a:t>Identities – 110,000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Montserrat" panose="020F0502020204030204" pitchFamily="2" charset="0"/>
              </a:rPr>
              <a:t>Licensing – The Digi-Face 1M dataset is available for non-commercial research purposes only.</a:t>
            </a:r>
          </a:p>
          <a:p>
            <a:br>
              <a:rPr lang="en-US" sz="1100" dirty="0"/>
            </a:br>
            <a:endParaRPr lang="en-US" sz="1800" dirty="0">
              <a:solidFill>
                <a:schemeClr val="bg2"/>
              </a:solidFill>
            </a:endParaRPr>
          </a:p>
          <a:p>
            <a:pPr algn="ctr"/>
            <a:endParaRPr lang="en-US" sz="1800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4"/>
          <p:cNvSpPr txBox="1">
            <a:spLocks noGrp="1"/>
          </p:cNvSpPr>
          <p:nvPr>
            <p:ph type="title"/>
          </p:nvPr>
        </p:nvSpPr>
        <p:spPr>
          <a:xfrm>
            <a:off x="3275215" y="2219250"/>
            <a:ext cx="42609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b="1" dirty="0"/>
              <a:t>Conclusion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02011338"/>
      </p:ext>
    </p:extLst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</TotalTime>
  <Words>166</Words>
  <Application>Microsoft Office PowerPoint</Application>
  <PresentationFormat>On-screen Show (16:9)</PresentationFormat>
  <Paragraphs>32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Times New Roman</vt:lpstr>
      <vt:lpstr>Comic Sans MS</vt:lpstr>
      <vt:lpstr>Arial</vt:lpstr>
      <vt:lpstr>Calibri</vt:lpstr>
      <vt:lpstr>Nunito</vt:lpstr>
      <vt:lpstr>Söhne</vt:lpstr>
      <vt:lpstr>Montserrat</vt:lpstr>
      <vt:lpstr>Shift</vt:lpstr>
      <vt:lpstr>بِسْمِ اللهِ الرَّحْمٰنِ الرَّحِيْمِ</vt:lpstr>
      <vt:lpstr>Face Emotion Detection System</vt:lpstr>
      <vt:lpstr>Introduction</vt:lpstr>
      <vt:lpstr>Objective</vt:lpstr>
      <vt:lpstr>Key Features</vt:lpstr>
      <vt:lpstr>Potential Applications</vt:lpstr>
      <vt:lpstr>PowerPoint Presentation</vt:lpstr>
      <vt:lpstr>Data Set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بِسْمِ اللهِ الرَّحْمٰنِ الرَّحِيْمِ</dc:title>
  <cp:lastModifiedBy>Abdul Mateen</cp:lastModifiedBy>
  <cp:revision>25</cp:revision>
  <dcterms:modified xsi:type="dcterms:W3CDTF">2023-12-20T09:09:03Z</dcterms:modified>
</cp:coreProperties>
</file>