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DDDC-AFB3-AC26-33A8-65DA00A17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4330B-89B2-BCF7-8040-B0061C91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8048-5E63-E4AE-F00E-D8C413D6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0A36-CCFD-9C75-F418-99E328D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45E1-67A6-174D-8941-8B4130E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62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A15-B39F-85BC-2AF4-32EBD78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80BA-EBC6-D90A-B9B8-76B5E0D5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0462-CB59-AB32-F4DC-8BDDA40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7509-C8C2-9275-9E58-D3D36ED4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DB22-DC4B-B8EC-4DEF-5B5C59EE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6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7ABF6-B3CD-73B9-8F4D-DDA89A5D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AEA1-9975-55D8-225A-C20B29DB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860-CA11-E640-6792-D1FBBE7A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6116-7A58-CB0F-2DAB-995ACB3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769-ED26-138A-9AED-83533FE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39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2CCA-0BD1-860D-6C9F-D856F1F5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7AD7-24BD-9509-3927-C8AE94FE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7003-DA0E-E281-77BF-8CFAE2AE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A437-DA8A-FBC5-4AF2-923B085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1C98-F749-F68C-C8E6-890A7C64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78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D9C0-827B-E130-E1A4-BFA4CDD1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D97B-BE4D-9B90-6186-31F643B8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0146-8F76-515B-16BA-958D47E5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3880-9FAD-6133-734B-65BCE219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0977-06F2-89EE-8DBB-B53628EF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14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014C-557E-AA1F-074A-79ED26CF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EA64-ABDD-0692-8F98-D3684C828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B359-9335-0D2E-B8C4-7CA46840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058FD-8428-DBB5-1383-8EF7C44A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1798-704A-A498-56EA-DBA317F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4049-4BAE-8CE9-A06C-340E37E1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12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ECD-2510-D169-967E-976C8C1C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7B1DD-BF38-DF40-AA40-D7E19D09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B2A08-7B18-39BF-EFD9-16CB313D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5D17-CD9D-29AD-5E89-D8D4C9BBF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5E8AE-C342-412F-F8BF-6D3CF975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77239-FE26-0424-C1CF-8A8C0B2F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2496E-A06C-552F-56B4-CD982DAF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27C46-BE18-4F14-96B7-E315069F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54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412-86D8-984A-92A0-A79378B3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CB5F-91B5-214D-C511-8D329A79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B0128-B7B9-F4A4-A1FE-AF5EC27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FAC08-B153-96A2-ABD3-7298E22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63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AD965-EA8F-6ADB-AA66-24C92B58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76E4-D537-246A-EB16-4E02D68A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2685E-21D6-34A0-0A60-6EA3F5DC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337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A08-50B7-25AE-191E-B648A09F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8714-D085-9F05-7654-A16B8452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B237-E84C-8E21-0154-8C67A88E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F053-FFCF-F852-4B7A-2C6DEE42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B575-F327-694B-DA3D-9BE35CE0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BA1F-C485-268E-0B06-898B908E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71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F3E-9BCF-64AE-C095-3E970AA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52F8-9932-F19C-EC77-B6C96688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5F31-77AD-F06F-0C4B-2DB7DC51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459F-8869-E07C-A1E7-4122EF9A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BB64-46D6-E688-3BEE-B1FFDE2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F266-91EF-923B-2B6F-9A007C9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21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E94D2-C32E-7EA2-9249-60804F8B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987F-08B9-33CA-A3F3-BD78D7BC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5DD2-1C8E-6289-6DDA-5C437DF2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5704-2B1F-2CBC-4EA4-BAB9C315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9653-78C8-A987-6061-CDD61D89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2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7741-32BB-0EE0-7D70-4DB7ED09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DB0A-F4B8-7644-C4F4-38DA2BBED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1ABDD-609F-1970-99CA-36E2071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714260"/>
            <a:ext cx="1131727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1081-8828-18F6-B287-7852059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A2E4-D2B5-5955-CD6A-745AF63E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FA3F6-1635-C6F4-C609-791E3663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88" y="1615982"/>
            <a:ext cx="8230023" cy="3626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413F-EF03-2C6A-B120-1E84129F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1" y="1733093"/>
            <a:ext cx="8172870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85A0-332F-E32C-8E51-4BF0EB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F6DC-1521-1413-35A7-A5C2E93B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386AB-12B7-8620-4364-E0F65DF1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4" y="0"/>
            <a:ext cx="11263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8BF-18E1-630E-E870-F29969CC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B7CE3-51BF-89C4-4827-CE927B1F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86" y="1825625"/>
            <a:ext cx="8614427" cy="4351338"/>
          </a:xfrm>
        </p:spPr>
      </p:pic>
    </p:spTree>
    <p:extLst>
      <p:ext uri="{BB962C8B-B14F-4D97-AF65-F5344CB8AC3E}">
        <p14:creationId xmlns:p14="http://schemas.microsoft.com/office/powerpoint/2010/main" val="5068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C45-BBEA-7587-4B5E-BCE09FDB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7BCF-0DAD-2367-7F51-F18B76F4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047BF-A188-42EA-4BEF-F681907F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47179"/>
            <a:ext cx="11364911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7768-A7B9-D120-F2C9-8010C34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264F-0B98-9933-5340-68F50965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ADC66-2A4B-9DAE-5951-1FE9A3CC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7874"/>
            <a:ext cx="12192000" cy="20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Aslam</dc:creator>
  <cp:lastModifiedBy>Dr. Muhammad Aslam</cp:lastModifiedBy>
  <cp:revision>1</cp:revision>
  <dcterms:created xsi:type="dcterms:W3CDTF">2023-12-20T18:54:01Z</dcterms:created>
  <dcterms:modified xsi:type="dcterms:W3CDTF">2023-12-20T18:59:46Z</dcterms:modified>
</cp:coreProperties>
</file>