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79" r:id="rId3"/>
    <p:sldId id="280" r:id="rId4"/>
    <p:sldId id="281" r:id="rId5"/>
    <p:sldId id="283" r:id="rId6"/>
    <p:sldId id="282" r:id="rId7"/>
    <p:sldId id="284" r:id="rId8"/>
    <p:sldId id="285" r:id="rId9"/>
    <p:sldId id="286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F6024-1EBE-74EB-A358-80C2FF4EBED8}" v="12" dt="2020-08-21T18:41:05.854"/>
    <p1510:client id="{165A1D4B-D8A6-4A4F-D188-14C02CDA8920}" v="384" dt="2020-08-14T17:04:42.054"/>
    <p1510:client id="{3930C922-C7C6-CA6C-843D-8F1832A5EF7A}" v="102" dt="2020-08-18T06:46:16.953"/>
    <p1510:client id="{3E9DBA8C-3E66-CAF9-F5F1-861566B760D6}" v="1191" dt="2020-08-19T21:43:13.772"/>
    <p1510:client id="{46078A93-31B9-D90E-77CE-6B13AECD9DF5}" v="79" dt="2020-08-19T20:42:14.409"/>
    <p1510:client id="{50406354-5A63-48E9-84F8-7F2517377958}" v="740" dt="2020-08-13T23:13:15.773"/>
    <p1510:client id="{54E30150-CD9A-4DE6-49A1-C43C2B05FA2E}" v="565" dt="2020-08-20T06:47:45.973"/>
    <p1510:client id="{7AB5E313-56BE-3548-A11E-F6A013181453}" v="12" dt="2020-08-19T20:01:25.771"/>
    <p1510:client id="{8DAF7227-B0A6-D81A-0759-88E8C6ADCCDA}" v="608" dt="2020-08-14T13:14:50.608"/>
    <p1510:client id="{9143FE81-D779-35AD-D72A-FD7FB2A1BCB3}" v="12" dt="2020-08-19T21:48:34.688"/>
    <p1510:client id="{B838A8E1-8CFC-A512-690B-B901C1EFD2B0}" v="182" dt="2020-08-20T10:00:55.836"/>
    <p1510:client id="{DFBB1CAD-66B6-64EC-E25B-0D3B7A1844AF}" v="330" dt="2020-08-18T18:48:49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 Taliah Tajammal" userId="S::taliah@uet.edu.pk::b53b8155-91e6-49b4-b55c-0abb2dc47154" providerId="AD" clId="Web-{54E30150-CD9A-4DE6-49A1-C43C2B05FA2E}"/>
    <pc:docChg chg="addSld delSld modSld">
      <pc:chgData name="Ms Taliah Tajammal" userId="S::taliah@uet.edu.pk::b53b8155-91e6-49b4-b55c-0abb2dc47154" providerId="AD" clId="Web-{54E30150-CD9A-4DE6-49A1-C43C2B05FA2E}" dt="2020-08-20T06:50:52.728" v="1411"/>
      <pc:docMkLst>
        <pc:docMk/>
      </pc:docMkLst>
      <pc:sldChg chg="addSp delSp modSp new mod setBg modNotes">
        <pc:chgData name="Ms Taliah Tajammal" userId="S::taliah@uet.edu.pk::b53b8155-91e6-49b4-b55c-0abb2dc47154" providerId="AD" clId="Web-{54E30150-CD9A-4DE6-49A1-C43C2B05FA2E}" dt="2020-08-20T05:51:34.239" v="741" actId="20577"/>
        <pc:sldMkLst>
          <pc:docMk/>
          <pc:sldMk cId="1322833530" sldId="279"/>
        </pc:sldMkLst>
        <pc:spChg chg="mod">
          <ac:chgData name="Ms Taliah Tajammal" userId="S::taliah@uet.edu.pk::b53b8155-91e6-49b4-b55c-0abb2dc47154" providerId="AD" clId="Web-{54E30150-CD9A-4DE6-49A1-C43C2B05FA2E}" dt="2020-08-20T05:51:34.239" v="741" actId="20577"/>
          <ac:spMkLst>
            <pc:docMk/>
            <pc:sldMk cId="1322833530" sldId="279"/>
            <ac:spMk id="2" creationId="{AE5B263D-CCCB-444B-B25E-B7DDAE902BA7}"/>
          </ac:spMkLst>
        </pc:spChg>
        <pc:spChg chg="del">
          <ac:chgData name="Ms Taliah Tajammal" userId="S::taliah@uet.edu.pk::b53b8155-91e6-49b4-b55c-0abb2dc47154" providerId="AD" clId="Web-{54E30150-CD9A-4DE6-49A1-C43C2B05FA2E}" dt="2020-08-20T05:12:18.637" v="64"/>
          <ac:spMkLst>
            <pc:docMk/>
            <pc:sldMk cId="1322833530" sldId="279"/>
            <ac:spMk id="3" creationId="{E3989D0D-050D-427D-9B6B-4238AA419493}"/>
          </ac:spMkLst>
        </pc:spChg>
        <pc:spChg chg="add">
          <ac:chgData name="Ms Taliah Tajammal" userId="S::taliah@uet.edu.pk::b53b8155-91e6-49b4-b55c-0abb2dc47154" providerId="AD" clId="Web-{54E30150-CD9A-4DE6-49A1-C43C2B05FA2E}" dt="2020-08-20T05:12:27.122" v="65"/>
          <ac:spMkLst>
            <pc:docMk/>
            <pc:sldMk cId="1322833530" sldId="279"/>
            <ac:spMk id="9" creationId="{419501C6-F015-4273-AF88-E0F6C853899F}"/>
          </ac:spMkLst>
        </pc:spChg>
        <pc:spChg chg="add">
          <ac:chgData name="Ms Taliah Tajammal" userId="S::taliah@uet.edu.pk::b53b8155-91e6-49b4-b55c-0abb2dc47154" providerId="AD" clId="Web-{54E30150-CD9A-4DE6-49A1-C43C2B05FA2E}" dt="2020-08-20T05:12:27.122" v="65"/>
          <ac:spMkLst>
            <pc:docMk/>
            <pc:sldMk cId="1322833530" sldId="279"/>
            <ac:spMk id="11" creationId="{CA677DB7-5829-45BD-9754-5EC484CC4253}"/>
          </ac:spMkLst>
        </pc:spChg>
        <pc:picChg chg="add mod ord">
          <ac:chgData name="Ms Taliah Tajammal" userId="S::taliah@uet.edu.pk::b53b8155-91e6-49b4-b55c-0abb2dc47154" providerId="AD" clId="Web-{54E30150-CD9A-4DE6-49A1-C43C2B05FA2E}" dt="2020-08-20T05:12:27.122" v="65"/>
          <ac:picMkLst>
            <pc:docMk/>
            <pc:sldMk cId="1322833530" sldId="279"/>
            <ac:picMk id="4" creationId="{3D7EE974-25F0-4F88-92DD-9CA491CF22F2}"/>
          </ac:picMkLst>
        </pc:picChg>
      </pc:sldChg>
      <pc:sldChg chg="addSp delSp modSp new mod setBg modNotes">
        <pc:chgData name="Ms Taliah Tajammal" userId="S::taliah@uet.edu.pk::b53b8155-91e6-49b4-b55c-0abb2dc47154" providerId="AD" clId="Web-{54E30150-CD9A-4DE6-49A1-C43C2B05FA2E}" dt="2020-08-20T05:51:38.146" v="744" actId="20577"/>
        <pc:sldMkLst>
          <pc:docMk/>
          <pc:sldMk cId="1501381651" sldId="280"/>
        </pc:sldMkLst>
        <pc:spChg chg="mod ord">
          <ac:chgData name="Ms Taliah Tajammal" userId="S::taliah@uet.edu.pk::b53b8155-91e6-49b4-b55c-0abb2dc47154" providerId="AD" clId="Web-{54E30150-CD9A-4DE6-49A1-C43C2B05FA2E}" dt="2020-08-20T05:51:38.146" v="744" actId="20577"/>
          <ac:spMkLst>
            <pc:docMk/>
            <pc:sldMk cId="1501381651" sldId="280"/>
            <ac:spMk id="2" creationId="{B6DDDC81-E91A-47C3-B745-757E4834EF35}"/>
          </ac:spMkLst>
        </pc:spChg>
        <pc:spChg chg="del">
          <ac:chgData name="Ms Taliah Tajammal" userId="S::taliah@uet.edu.pk::b53b8155-91e6-49b4-b55c-0abb2dc47154" providerId="AD" clId="Web-{54E30150-CD9A-4DE6-49A1-C43C2B05FA2E}" dt="2020-08-20T05:33:25.839" v="356"/>
          <ac:spMkLst>
            <pc:docMk/>
            <pc:sldMk cId="1501381651" sldId="280"/>
            <ac:spMk id="3" creationId="{20516F8E-73BA-48E2-AC54-F18534BC6BB3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5:34.092" v="378"/>
          <ac:spMkLst>
            <pc:docMk/>
            <pc:sldMk cId="1501381651" sldId="280"/>
            <ac:spMk id="6" creationId="{1660E788-AFA9-4A1B-9991-6AA74632A15B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5:34.092" v="378"/>
          <ac:spMkLst>
            <pc:docMk/>
            <pc:sldMk cId="1501381651" sldId="280"/>
            <ac:spMk id="7" creationId="{867D4867-5BA7-4462-B2F6-A23F4A622AA7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4:20.669" v="358"/>
          <ac:spMkLst>
            <pc:docMk/>
            <pc:sldMk cId="1501381651" sldId="280"/>
            <ac:spMk id="8" creationId="{5A38F3A8-02DB-482B-A963-5C60EA615AD7}"/>
          </ac:spMkLst>
        </pc:spChg>
        <pc:spChg chg="add del mod">
          <ac:chgData name="Ms Taliah Tajammal" userId="S::taliah@uet.edu.pk::b53b8155-91e6-49b4-b55c-0abb2dc47154" providerId="AD" clId="Web-{54E30150-CD9A-4DE6-49A1-C43C2B05FA2E}" dt="2020-08-20T05:35:34.092" v="378"/>
          <ac:spMkLst>
            <pc:docMk/>
            <pc:sldMk cId="1501381651" sldId="280"/>
            <ac:spMk id="9" creationId="{9C4E14B3-9697-46D4-98F8-6F1A9920259C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4:20.669" v="358"/>
          <ac:spMkLst>
            <pc:docMk/>
            <pc:sldMk cId="1501381651" sldId="280"/>
            <ac:spMk id="11" creationId="{1660E788-AFA9-4A1B-9991-6AA74632A15B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5:34.092" v="377"/>
          <ac:spMkLst>
            <pc:docMk/>
            <pc:sldMk cId="1501381651" sldId="280"/>
            <ac:spMk id="12" creationId="{8DCA398B-8CB4-4C0C-89C6-A8AB6F78D7DD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4:20.669" v="358"/>
          <ac:spMkLst>
            <pc:docMk/>
            <pc:sldMk cId="1501381651" sldId="280"/>
            <ac:spMk id="13" creationId="{867D4867-5BA7-4462-B2F6-A23F4A622AA7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5:05.154" v="375"/>
          <ac:spMkLst>
            <pc:docMk/>
            <pc:sldMk cId="1501381651" sldId="280"/>
            <ac:spMk id="14" creationId="{CB94C45D-FCB1-4B86-967A-2C9EDB637F0C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5:34.092" v="377"/>
          <ac:spMkLst>
            <pc:docMk/>
            <pc:sldMk cId="1501381651" sldId="280"/>
            <ac:spMk id="15" creationId="{9E8345C6-0280-4226-BD83-7333BA6C3AA3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5:05.154" v="375"/>
          <ac:spMkLst>
            <pc:docMk/>
            <pc:sldMk cId="1501381651" sldId="280"/>
            <ac:spMk id="16" creationId="{232C4A34-762E-40DF-A8AF-0D811BC0258B}"/>
          </ac:spMkLst>
        </pc:spChg>
        <pc:spChg chg="add">
          <ac:chgData name="Ms Taliah Tajammal" userId="S::taliah@uet.edu.pk::b53b8155-91e6-49b4-b55c-0abb2dc47154" providerId="AD" clId="Web-{54E30150-CD9A-4DE6-49A1-C43C2B05FA2E}" dt="2020-08-20T05:35:34.092" v="378"/>
          <ac:spMkLst>
            <pc:docMk/>
            <pc:sldMk cId="1501381651" sldId="280"/>
            <ac:spMk id="17" creationId="{419501C6-F015-4273-AF88-E0F6C853899F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5:34.092" v="377"/>
          <ac:spMkLst>
            <pc:docMk/>
            <pc:sldMk cId="1501381651" sldId="280"/>
            <ac:spMk id="18" creationId="{99823778-D290-4538-B146-1F73C3755C9D}"/>
          </ac:spMkLst>
        </pc:spChg>
        <pc:spChg chg="add">
          <ac:chgData name="Ms Taliah Tajammal" userId="S::taliah@uet.edu.pk::b53b8155-91e6-49b4-b55c-0abb2dc47154" providerId="AD" clId="Web-{54E30150-CD9A-4DE6-49A1-C43C2B05FA2E}" dt="2020-08-20T05:35:34.092" v="378"/>
          <ac:spMkLst>
            <pc:docMk/>
            <pc:sldMk cId="1501381651" sldId="280"/>
            <ac:spMk id="19" creationId="{CA677DB7-5829-45BD-9754-5EC484CC4253}"/>
          </ac:spMkLst>
        </pc:spChg>
        <pc:picChg chg="add mod ord">
          <ac:chgData name="Ms Taliah Tajammal" userId="S::taliah@uet.edu.pk::b53b8155-91e6-49b4-b55c-0abb2dc47154" providerId="AD" clId="Web-{54E30150-CD9A-4DE6-49A1-C43C2B05FA2E}" dt="2020-08-20T05:35:34.092" v="378"/>
          <ac:picMkLst>
            <pc:docMk/>
            <pc:sldMk cId="1501381651" sldId="280"/>
            <ac:picMk id="4" creationId="{91780434-34CF-42E6-8A04-7C67E9C1BC3F}"/>
          </ac:picMkLst>
        </pc:picChg>
      </pc:sldChg>
      <pc:sldChg chg="addSp delSp modSp new mod setBg modNotes">
        <pc:chgData name="Ms Taliah Tajammal" userId="S::taliah@uet.edu.pk::b53b8155-91e6-49b4-b55c-0abb2dc47154" providerId="AD" clId="Web-{54E30150-CD9A-4DE6-49A1-C43C2B05FA2E}" dt="2020-08-20T05:55:21.854" v="784"/>
        <pc:sldMkLst>
          <pc:docMk/>
          <pc:sldMk cId="1122774670" sldId="281"/>
        </pc:sldMkLst>
        <pc:spChg chg="mod">
          <ac:chgData name="Ms Taliah Tajammal" userId="S::taliah@uet.edu.pk::b53b8155-91e6-49b4-b55c-0abb2dc47154" providerId="AD" clId="Web-{54E30150-CD9A-4DE6-49A1-C43C2B05FA2E}" dt="2020-08-20T05:51:28.224" v="738" actId="20577"/>
          <ac:spMkLst>
            <pc:docMk/>
            <pc:sldMk cId="1122774670" sldId="281"/>
            <ac:spMk id="2" creationId="{6E881DC2-BCE3-46B6-A7DC-F2CDDF709158}"/>
          </ac:spMkLst>
        </pc:spChg>
        <pc:spChg chg="del">
          <ac:chgData name="Ms Taliah Tajammal" userId="S::taliah@uet.edu.pk::b53b8155-91e6-49b4-b55c-0abb2dc47154" providerId="AD" clId="Web-{54E30150-CD9A-4DE6-49A1-C43C2B05FA2E}" dt="2020-08-20T05:45:37.200" v="616"/>
          <ac:spMkLst>
            <pc:docMk/>
            <pc:sldMk cId="1122774670" sldId="281"/>
            <ac:spMk id="3" creationId="{E47D9392-305A-426B-AE1D-A2D18DA9872E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46:45.076" v="655"/>
          <ac:spMkLst>
            <pc:docMk/>
            <pc:sldMk cId="1122774670" sldId="281"/>
            <ac:spMk id="8" creationId="{CA3E4785-D52A-4330-8A55-C734894C996C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46:45.076" v="655"/>
          <ac:spMkLst>
            <pc:docMk/>
            <pc:sldMk cId="1122774670" sldId="281"/>
            <ac:spMk id="11" creationId="{C966A4D4-049A-4389-B407-0E7091A07C8D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46:45.076" v="655"/>
          <ac:spMkLst>
            <pc:docMk/>
            <pc:sldMk cId="1122774670" sldId="281"/>
            <ac:spMk id="13" creationId="{B5899359-8523-4D4D-B568-3FDFAF9821C7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46:45.076" v="655"/>
          <ac:spMkLst>
            <pc:docMk/>
            <pc:sldMk cId="1122774670" sldId="281"/>
            <ac:spMk id="15" creationId="{2E9C9585-DA89-4D7E-BCDF-576461A1A2D9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50:53.863" v="728"/>
          <ac:spMkLst>
            <pc:docMk/>
            <pc:sldMk cId="1122774670" sldId="281"/>
            <ac:spMk id="20" creationId="{EAF50326-6478-45B6-8E6E-02F136CA7A60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50:53.863" v="728"/>
          <ac:spMkLst>
            <pc:docMk/>
            <pc:sldMk cId="1122774670" sldId="281"/>
            <ac:spMk id="22" creationId="{DF61FC49-3E2D-4969-94A0-B0C49108FE48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50:53.863" v="728"/>
          <ac:spMkLst>
            <pc:docMk/>
            <pc:sldMk cId="1122774670" sldId="281"/>
            <ac:spMk id="24" creationId="{8CC882F2-41B8-4EBD-9DF4-3005A19E5FF0}"/>
          </ac:spMkLst>
        </pc:spChg>
        <pc:spChg chg="add">
          <ac:chgData name="Ms Taliah Tajammal" userId="S::taliah@uet.edu.pk::b53b8155-91e6-49b4-b55c-0abb2dc47154" providerId="AD" clId="Web-{54E30150-CD9A-4DE6-49A1-C43C2B05FA2E}" dt="2020-08-20T05:50:53.863" v="728"/>
          <ac:spMkLst>
            <pc:docMk/>
            <pc:sldMk cId="1122774670" sldId="281"/>
            <ac:spMk id="26" creationId="{8DCA398B-8CB4-4C0C-89C6-A8AB6F78D7DD}"/>
          </ac:spMkLst>
        </pc:spChg>
        <pc:spChg chg="add mod">
          <ac:chgData name="Ms Taliah Tajammal" userId="S::taliah@uet.edu.pk::b53b8155-91e6-49b4-b55c-0abb2dc47154" providerId="AD" clId="Web-{54E30150-CD9A-4DE6-49A1-C43C2B05FA2E}" dt="2020-08-20T05:52:33.413" v="764" actId="20577"/>
          <ac:spMkLst>
            <pc:docMk/>
            <pc:sldMk cId="1122774670" sldId="281"/>
            <ac:spMk id="28" creationId="{85CE5598-41B6-45FC-B5AE-E6B5422FC25A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50:53.863" v="727"/>
          <ac:spMkLst>
            <pc:docMk/>
            <pc:sldMk cId="1122774670" sldId="281"/>
            <ac:spMk id="29" creationId="{3ED03601-4724-4293-A32A-3A0879C5D491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50:53.863" v="727"/>
          <ac:spMkLst>
            <pc:docMk/>
            <pc:sldMk cId="1122774670" sldId="281"/>
            <ac:spMk id="31" creationId="{5E433AC3-E189-483B-9E8C-DFD5D2A18641}"/>
          </ac:spMkLst>
        </pc:spChg>
        <pc:spChg chg="add">
          <ac:chgData name="Ms Taliah Tajammal" userId="S::taliah@uet.edu.pk::b53b8155-91e6-49b4-b55c-0abb2dc47154" providerId="AD" clId="Web-{54E30150-CD9A-4DE6-49A1-C43C2B05FA2E}" dt="2020-08-20T05:50:53.863" v="728"/>
          <ac:spMkLst>
            <pc:docMk/>
            <pc:sldMk cId="1122774670" sldId="281"/>
            <ac:spMk id="33" creationId="{9E8345C6-0280-4226-BD83-7333BA6C3AA3}"/>
          </ac:spMkLst>
        </pc:spChg>
        <pc:spChg chg="add">
          <ac:chgData name="Ms Taliah Tajammal" userId="S::taliah@uet.edu.pk::b53b8155-91e6-49b4-b55c-0abb2dc47154" providerId="AD" clId="Web-{54E30150-CD9A-4DE6-49A1-C43C2B05FA2E}" dt="2020-08-20T05:50:53.863" v="728"/>
          <ac:spMkLst>
            <pc:docMk/>
            <pc:sldMk cId="1122774670" sldId="281"/>
            <ac:spMk id="35" creationId="{99823778-D290-4538-B146-1F73C3755C9D}"/>
          </ac:spMkLst>
        </pc:spChg>
        <pc:picChg chg="add mod ord">
          <ac:chgData name="Ms Taliah Tajammal" userId="S::taliah@uet.edu.pk::b53b8155-91e6-49b4-b55c-0abb2dc47154" providerId="AD" clId="Web-{54E30150-CD9A-4DE6-49A1-C43C2B05FA2E}" dt="2020-08-20T05:50:53.863" v="728"/>
          <ac:picMkLst>
            <pc:docMk/>
            <pc:sldMk cId="1122774670" sldId="281"/>
            <ac:picMk id="4" creationId="{FB2FA20A-7D93-46AE-9431-21F3C0656A77}"/>
          </ac:picMkLst>
        </pc:picChg>
      </pc:sldChg>
      <pc:sldChg chg="addSp delSp modSp new mod setBg modNotes">
        <pc:chgData name="Ms Taliah Tajammal" userId="S::taliah@uet.edu.pk::b53b8155-91e6-49b4-b55c-0abb2dc47154" providerId="AD" clId="Web-{54E30150-CD9A-4DE6-49A1-C43C2B05FA2E}" dt="2020-08-20T06:50:52.728" v="1411"/>
        <pc:sldMkLst>
          <pc:docMk/>
          <pc:sldMk cId="907283823" sldId="282"/>
        </pc:sldMkLst>
        <pc:spChg chg="mod">
          <ac:chgData name="Ms Taliah Tajammal" userId="S::taliah@uet.edu.pk::b53b8155-91e6-49b4-b55c-0abb2dc47154" providerId="AD" clId="Web-{54E30150-CD9A-4DE6-49A1-C43C2B05FA2E}" dt="2020-08-20T06:47:45.942" v="1347" actId="20577"/>
          <ac:spMkLst>
            <pc:docMk/>
            <pc:sldMk cId="907283823" sldId="282"/>
            <ac:spMk id="2" creationId="{3773986C-D39A-416D-93B2-B0F55E0B9B0E}"/>
          </ac:spMkLst>
        </pc:spChg>
        <pc:spChg chg="del mod">
          <ac:chgData name="Ms Taliah Tajammal" userId="S::taliah@uet.edu.pk::b53b8155-91e6-49b4-b55c-0abb2dc47154" providerId="AD" clId="Web-{54E30150-CD9A-4DE6-49A1-C43C2B05FA2E}" dt="2020-08-20T06:47:23.020" v="1339"/>
          <ac:spMkLst>
            <pc:docMk/>
            <pc:sldMk cId="907283823" sldId="282"/>
            <ac:spMk id="3" creationId="{C3C740AE-8ED1-4D6C-97E1-1CB3EA7F0F83}"/>
          </ac:spMkLst>
        </pc:spChg>
        <pc:spChg chg="add">
          <ac:chgData name="Ms Taliah Tajammal" userId="S::taliah@uet.edu.pk::b53b8155-91e6-49b4-b55c-0abb2dc47154" providerId="AD" clId="Web-{54E30150-CD9A-4DE6-49A1-C43C2B05FA2E}" dt="2020-08-20T06:40:37.120" v="1318"/>
          <ac:spMkLst>
            <pc:docMk/>
            <pc:sldMk cId="907283823" sldId="282"/>
            <ac:spMk id="8" creationId="{2AEFFFF2-9EB4-4B6C-B9F8-2BA3EF89A21C}"/>
          </ac:spMkLst>
        </pc:spChg>
        <pc:spChg chg="add">
          <ac:chgData name="Ms Taliah Tajammal" userId="S::taliah@uet.edu.pk::b53b8155-91e6-49b4-b55c-0abb2dc47154" providerId="AD" clId="Web-{54E30150-CD9A-4DE6-49A1-C43C2B05FA2E}" dt="2020-08-20T06:40:37.120" v="1318"/>
          <ac:spMkLst>
            <pc:docMk/>
            <pc:sldMk cId="907283823" sldId="282"/>
            <ac:spMk id="10" creationId="{0D65299F-028F-4AFC-B46A-8DB33E20FE4A}"/>
          </ac:spMkLst>
        </pc:spChg>
        <pc:spChg chg="add">
          <ac:chgData name="Ms Taliah Tajammal" userId="S::taliah@uet.edu.pk::b53b8155-91e6-49b4-b55c-0abb2dc47154" providerId="AD" clId="Web-{54E30150-CD9A-4DE6-49A1-C43C2B05FA2E}" dt="2020-08-20T06:40:37.120" v="1318"/>
          <ac:spMkLst>
            <pc:docMk/>
            <pc:sldMk cId="907283823" sldId="282"/>
            <ac:spMk id="12" creationId="{BAC87F6E-526A-49B5-995D-42DB656594C9}"/>
          </ac:spMkLst>
        </pc:spChg>
        <pc:picChg chg="add mod ord">
          <ac:chgData name="Ms Taliah Tajammal" userId="S::taliah@uet.edu.pk::b53b8155-91e6-49b4-b55c-0abb2dc47154" providerId="AD" clId="Web-{54E30150-CD9A-4DE6-49A1-C43C2B05FA2E}" dt="2020-08-20T06:47:36.176" v="1344" actId="14100"/>
          <ac:picMkLst>
            <pc:docMk/>
            <pc:sldMk cId="907283823" sldId="282"/>
            <ac:picMk id="4" creationId="{B8E2B7FD-3EA2-4D28-9D1F-63D42AF23058}"/>
          </ac:picMkLst>
        </pc:picChg>
      </pc:sldChg>
      <pc:sldChg chg="new del">
        <pc:chgData name="Ms Taliah Tajammal" userId="S::taliah@uet.edu.pk::b53b8155-91e6-49b4-b55c-0abb2dc47154" providerId="AD" clId="Web-{54E30150-CD9A-4DE6-49A1-C43C2B05FA2E}" dt="2020-08-20T05:56:52.825" v="787"/>
        <pc:sldMkLst>
          <pc:docMk/>
          <pc:sldMk cId="3015319954" sldId="283"/>
        </pc:sldMkLst>
      </pc:sldChg>
      <pc:sldChg chg="addSp delSp modSp add replId modNotes">
        <pc:chgData name="Ms Taliah Tajammal" userId="S::taliah@uet.edu.pk::b53b8155-91e6-49b4-b55c-0abb2dc47154" providerId="AD" clId="Web-{54E30150-CD9A-4DE6-49A1-C43C2B05FA2E}" dt="2020-08-20T06:16:32.039" v="1317"/>
        <pc:sldMkLst>
          <pc:docMk/>
          <pc:sldMk cId="3033747126" sldId="283"/>
        </pc:sldMkLst>
        <pc:spChg chg="mod">
          <ac:chgData name="Ms Taliah Tajammal" userId="S::taliah@uet.edu.pk::b53b8155-91e6-49b4-b55c-0abb2dc47154" providerId="AD" clId="Web-{54E30150-CD9A-4DE6-49A1-C43C2B05FA2E}" dt="2020-08-20T06:08:50.498" v="1094" actId="20577"/>
          <ac:spMkLst>
            <pc:docMk/>
            <pc:sldMk cId="3033747126" sldId="283"/>
            <ac:spMk id="2" creationId="{6E881DC2-BCE3-46B6-A7DC-F2CDDF709158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6:07:27.793" v="1079"/>
          <ac:spMkLst>
            <pc:docMk/>
            <pc:sldMk cId="3033747126" sldId="283"/>
            <ac:spMk id="26" creationId="{8DCA398B-8CB4-4C0C-89C6-A8AB6F78D7DD}"/>
          </ac:spMkLst>
        </pc:spChg>
        <pc:spChg chg="mod">
          <ac:chgData name="Ms Taliah Tajammal" userId="S::taliah@uet.edu.pk::b53b8155-91e6-49b4-b55c-0abb2dc47154" providerId="AD" clId="Web-{54E30150-CD9A-4DE6-49A1-C43C2B05FA2E}" dt="2020-08-20T06:07:59.168" v="1086" actId="20577"/>
          <ac:spMkLst>
            <pc:docMk/>
            <pc:sldMk cId="3033747126" sldId="283"/>
            <ac:spMk id="28" creationId="{85CE5598-41B6-45FC-B5AE-E6B5422FC25A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6:07:27.793" v="1079"/>
          <ac:spMkLst>
            <pc:docMk/>
            <pc:sldMk cId="3033747126" sldId="283"/>
            <ac:spMk id="33" creationId="{9E8345C6-0280-4226-BD83-7333BA6C3AA3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6:07:27.793" v="1079"/>
          <ac:spMkLst>
            <pc:docMk/>
            <pc:sldMk cId="3033747126" sldId="283"/>
            <ac:spMk id="35" creationId="{99823778-D290-4538-B146-1F73C3755C9D}"/>
          </ac:spMkLst>
        </pc:spChg>
        <pc:spChg chg="add">
          <ac:chgData name="Ms Taliah Tajammal" userId="S::taliah@uet.edu.pk::b53b8155-91e6-49b4-b55c-0abb2dc47154" providerId="AD" clId="Web-{54E30150-CD9A-4DE6-49A1-C43C2B05FA2E}" dt="2020-08-20T06:07:27.793" v="1079"/>
          <ac:spMkLst>
            <pc:docMk/>
            <pc:sldMk cId="3033747126" sldId="283"/>
            <ac:spMk id="40" creationId="{C966A4D4-049A-4389-B407-0E7091A07C8D}"/>
          </ac:spMkLst>
        </pc:spChg>
        <pc:spChg chg="add">
          <ac:chgData name="Ms Taliah Tajammal" userId="S::taliah@uet.edu.pk::b53b8155-91e6-49b4-b55c-0abb2dc47154" providerId="AD" clId="Web-{54E30150-CD9A-4DE6-49A1-C43C2B05FA2E}" dt="2020-08-20T06:07:27.793" v="1079"/>
          <ac:spMkLst>
            <pc:docMk/>
            <pc:sldMk cId="3033747126" sldId="283"/>
            <ac:spMk id="42" creationId="{B5899359-8523-4D4D-B568-3FDFAF9821C7}"/>
          </ac:spMkLst>
        </pc:spChg>
        <pc:spChg chg="add">
          <ac:chgData name="Ms Taliah Tajammal" userId="S::taliah@uet.edu.pk::b53b8155-91e6-49b4-b55c-0abb2dc47154" providerId="AD" clId="Web-{54E30150-CD9A-4DE6-49A1-C43C2B05FA2E}" dt="2020-08-20T06:07:27.793" v="1079"/>
          <ac:spMkLst>
            <pc:docMk/>
            <pc:sldMk cId="3033747126" sldId="283"/>
            <ac:spMk id="44" creationId="{2E9C9585-DA89-4D7E-BCDF-576461A1A2D9}"/>
          </ac:spMkLst>
        </pc:spChg>
        <pc:picChg chg="add mod">
          <ac:chgData name="Ms Taliah Tajammal" userId="S::taliah@uet.edu.pk::b53b8155-91e6-49b4-b55c-0abb2dc47154" providerId="AD" clId="Web-{54E30150-CD9A-4DE6-49A1-C43C2B05FA2E}" dt="2020-08-20T06:07:45.387" v="1085" actId="14100"/>
          <ac:picMkLst>
            <pc:docMk/>
            <pc:sldMk cId="3033747126" sldId="283"/>
            <ac:picMk id="3" creationId="{F2A816FE-E2BF-40D8-96C5-AD9502166CB9}"/>
          </ac:picMkLst>
        </pc:picChg>
        <pc:picChg chg="del">
          <ac:chgData name="Ms Taliah Tajammal" userId="S::taliah@uet.edu.pk::b53b8155-91e6-49b4-b55c-0abb2dc47154" providerId="AD" clId="Web-{54E30150-CD9A-4DE6-49A1-C43C2B05FA2E}" dt="2020-08-20T05:57:36.029" v="825"/>
          <ac:picMkLst>
            <pc:docMk/>
            <pc:sldMk cId="3033747126" sldId="283"/>
            <ac:picMk id="4" creationId="{FB2FA20A-7D93-46AE-9431-21F3C0656A77}"/>
          </ac:picMkLst>
        </pc:picChg>
      </pc:sldChg>
    </pc:docChg>
  </pc:docChgLst>
  <pc:docChgLst>
    <pc:chgData name="Ms Taliah Tajammal" userId="S::taliah@uet.edu.pk::b53b8155-91e6-49b4-b55c-0abb2dc47154" providerId="AD" clId="Web-{B838A8E1-8CFC-A512-690B-B901C1EFD2B0}"/>
    <pc:docChg chg="addSld delSld modSld">
      <pc:chgData name="Ms Taliah Tajammal" userId="S::taliah@uet.edu.pk::b53b8155-91e6-49b4-b55c-0abb2dc47154" providerId="AD" clId="Web-{B838A8E1-8CFC-A512-690B-B901C1EFD2B0}" dt="2020-08-20T10:07:55.783" v="653"/>
      <pc:docMkLst>
        <pc:docMk/>
      </pc:docMkLst>
      <pc:sldChg chg="addSp delSp modSp mod setBg setClrOvrMap modNotes">
        <pc:chgData name="Ms Taliah Tajammal" userId="S::taliah@uet.edu.pk::b53b8155-91e6-49b4-b55c-0abb2dc47154" providerId="AD" clId="Web-{B838A8E1-8CFC-A512-690B-B901C1EFD2B0}" dt="2020-08-20T10:07:55.783" v="653"/>
        <pc:sldMkLst>
          <pc:docMk/>
          <pc:sldMk cId="96168744" sldId="278"/>
        </pc:sldMkLst>
        <pc:spChg chg="mod ord">
          <ac:chgData name="Ms Taliah Tajammal" userId="S::taliah@uet.edu.pk::b53b8155-91e6-49b4-b55c-0abb2dc47154" providerId="AD" clId="Web-{B838A8E1-8CFC-A512-690B-B901C1EFD2B0}" dt="2020-08-20T10:00:56.164" v="634"/>
          <ac:spMkLst>
            <pc:docMk/>
            <pc:sldMk cId="96168744" sldId="278"/>
            <ac:spMk id="2" creationId="{83B9C796-B028-4F28-99B7-124B6E989890}"/>
          </ac:spMkLst>
        </pc:spChg>
        <pc:spChg chg="del mod">
          <ac:chgData name="Ms Taliah Tajammal" userId="S::taliah@uet.edu.pk::b53b8155-91e6-49b4-b55c-0abb2dc47154" providerId="AD" clId="Web-{B838A8E1-8CFC-A512-690B-B901C1EFD2B0}" dt="2020-08-20T10:00:56.164" v="634"/>
          <ac:spMkLst>
            <pc:docMk/>
            <pc:sldMk cId="96168744" sldId="278"/>
            <ac:spMk id="8" creationId="{A2516761-21BD-4672-8665-F07E74320BE8}"/>
          </ac:spMkLst>
        </pc:spChg>
        <pc:spChg chg="add del">
          <ac:chgData name="Ms Taliah Tajammal" userId="S::taliah@uet.edu.pk::b53b8155-91e6-49b4-b55c-0abb2dc47154" providerId="AD" clId="Web-{B838A8E1-8CFC-A512-690B-B901C1EFD2B0}" dt="2020-08-20T10:00:27.711" v="625"/>
          <ac:spMkLst>
            <pc:docMk/>
            <pc:sldMk cId="96168744" sldId="278"/>
            <ac:spMk id="26" creationId="{3F47E20B-1205-4238-A82B-90EF577F32D8}"/>
          </ac:spMkLst>
        </pc:spChg>
        <pc:spChg chg="add del">
          <ac:chgData name="Ms Taliah Tajammal" userId="S::taliah@uet.edu.pk::b53b8155-91e6-49b4-b55c-0abb2dc47154" providerId="AD" clId="Web-{B838A8E1-8CFC-A512-690B-B901C1EFD2B0}" dt="2020-08-20T10:00:27.711" v="625"/>
          <ac:spMkLst>
            <pc:docMk/>
            <pc:sldMk cId="96168744" sldId="278"/>
            <ac:spMk id="28" creationId="{D13567AC-EB9A-47A9-B6EC-B5BDB73B113C}"/>
          </ac:spMkLst>
        </pc:spChg>
        <pc:spChg chg="add del">
          <ac:chgData name="Ms Taliah Tajammal" userId="S::taliah@uet.edu.pk::b53b8155-91e6-49b4-b55c-0abb2dc47154" providerId="AD" clId="Web-{B838A8E1-8CFC-A512-690B-B901C1EFD2B0}" dt="2020-08-20T10:00:14.492" v="622"/>
          <ac:spMkLst>
            <pc:docMk/>
            <pc:sldMk cId="96168744" sldId="278"/>
            <ac:spMk id="30" creationId="{CB94C45D-FCB1-4B86-967A-2C9EDB637F0C}"/>
          </ac:spMkLst>
        </pc:spChg>
        <pc:spChg chg="add del">
          <ac:chgData name="Ms Taliah Tajammal" userId="S::taliah@uet.edu.pk::b53b8155-91e6-49b4-b55c-0abb2dc47154" providerId="AD" clId="Web-{B838A8E1-8CFC-A512-690B-B901C1EFD2B0}" dt="2020-08-20T10:00:14.492" v="622"/>
          <ac:spMkLst>
            <pc:docMk/>
            <pc:sldMk cId="96168744" sldId="278"/>
            <ac:spMk id="31" creationId="{232C4A34-762E-40DF-A8AF-0D811BC0258B}"/>
          </ac:spMkLst>
        </pc:spChg>
        <pc:spChg chg="add del">
          <ac:chgData name="Ms Taliah Tajammal" userId="S::taliah@uet.edu.pk::b53b8155-91e6-49b4-b55c-0abb2dc47154" providerId="AD" clId="Web-{B838A8E1-8CFC-A512-690B-B901C1EFD2B0}" dt="2020-08-20T10:00:27.711" v="624"/>
          <ac:spMkLst>
            <pc:docMk/>
            <pc:sldMk cId="96168744" sldId="278"/>
            <ac:spMk id="32" creationId="{C966A4D4-049A-4389-B407-0E7091A07C8D}"/>
          </ac:spMkLst>
        </pc:spChg>
        <pc:spChg chg="add del">
          <ac:chgData name="Ms Taliah Tajammal" userId="S::taliah@uet.edu.pk::b53b8155-91e6-49b4-b55c-0abb2dc47154" providerId="AD" clId="Web-{B838A8E1-8CFC-A512-690B-B901C1EFD2B0}" dt="2020-08-20T09:59:45.303" v="620"/>
          <ac:spMkLst>
            <pc:docMk/>
            <pc:sldMk cId="96168744" sldId="278"/>
            <ac:spMk id="33" creationId="{74091B0B-4924-4397-B028-91FAB74DFAE9}"/>
          </ac:spMkLst>
        </pc:spChg>
        <pc:spChg chg="add del">
          <ac:chgData name="Ms Taliah Tajammal" userId="S::taliah@uet.edu.pk::b53b8155-91e6-49b4-b55c-0abb2dc47154" providerId="AD" clId="Web-{B838A8E1-8CFC-A512-690B-B901C1EFD2B0}" dt="2020-08-20T10:00:27.711" v="624"/>
          <ac:spMkLst>
            <pc:docMk/>
            <pc:sldMk cId="96168744" sldId="278"/>
            <ac:spMk id="34" creationId="{B5899359-8523-4D4D-B568-3FDFAF9821C7}"/>
          </ac:spMkLst>
        </pc:spChg>
        <pc:spChg chg="add del">
          <ac:chgData name="Ms Taliah Tajammal" userId="S::taliah@uet.edu.pk::b53b8155-91e6-49b4-b55c-0abb2dc47154" providerId="AD" clId="Web-{B838A8E1-8CFC-A512-690B-B901C1EFD2B0}" dt="2020-08-20T09:59:45.303" v="620"/>
          <ac:spMkLst>
            <pc:docMk/>
            <pc:sldMk cId="96168744" sldId="278"/>
            <ac:spMk id="35" creationId="{550F6C2B-377A-4B8D-A12C-D584C9966E9E}"/>
          </ac:spMkLst>
        </pc:spChg>
        <pc:spChg chg="add del">
          <ac:chgData name="Ms Taliah Tajammal" userId="S::taliah@uet.edu.pk::b53b8155-91e6-49b4-b55c-0abb2dc47154" providerId="AD" clId="Web-{B838A8E1-8CFC-A512-690B-B901C1EFD2B0}" dt="2020-08-20T10:00:27.711" v="624"/>
          <ac:spMkLst>
            <pc:docMk/>
            <pc:sldMk cId="96168744" sldId="278"/>
            <ac:spMk id="36" creationId="{2E9C9585-DA89-4D7E-BCDF-576461A1A2D9}"/>
          </ac:spMkLst>
        </pc:spChg>
        <pc:spChg chg="add del">
          <ac:chgData name="Ms Taliah Tajammal" userId="S::taliah@uet.edu.pk::b53b8155-91e6-49b4-b55c-0abb2dc47154" providerId="AD" clId="Web-{B838A8E1-8CFC-A512-690B-B901C1EFD2B0}" dt="2020-08-20T09:59:45.303" v="620"/>
          <ac:spMkLst>
            <pc:docMk/>
            <pc:sldMk cId="96168744" sldId="278"/>
            <ac:spMk id="37" creationId="{2847993D-3F00-4D7B-A815-07E29BABB63F}"/>
          </ac:spMkLst>
        </pc:spChg>
        <pc:spChg chg="add del">
          <ac:chgData name="Ms Taliah Tajammal" userId="S::taliah@uet.edu.pk::b53b8155-91e6-49b4-b55c-0abb2dc47154" providerId="AD" clId="Web-{B838A8E1-8CFC-A512-690B-B901C1EFD2B0}" dt="2020-08-20T10:00:56.164" v="634"/>
          <ac:spMkLst>
            <pc:docMk/>
            <pc:sldMk cId="96168744" sldId="278"/>
            <ac:spMk id="38" creationId="{790D5D38-C57D-49FF-AD49-74EE9CDA9ED9}"/>
          </ac:spMkLst>
        </pc:spChg>
        <pc:spChg chg="add del">
          <ac:chgData name="Ms Taliah Tajammal" userId="S::taliah@uet.edu.pk::b53b8155-91e6-49b4-b55c-0abb2dc47154" providerId="AD" clId="Web-{B838A8E1-8CFC-A512-690B-B901C1EFD2B0}" dt="2020-08-20T10:00:56.164" v="634"/>
          <ac:spMkLst>
            <pc:docMk/>
            <pc:sldMk cId="96168744" sldId="278"/>
            <ac:spMk id="39" creationId="{927823CD-9652-4764-A45D-9C4DE664BC72}"/>
          </ac:spMkLst>
        </pc:spChg>
        <pc:spChg chg="add">
          <ac:chgData name="Ms Taliah Tajammal" userId="S::taliah@uet.edu.pk::b53b8155-91e6-49b4-b55c-0abb2dc47154" providerId="AD" clId="Web-{B838A8E1-8CFC-A512-690B-B901C1EFD2B0}" dt="2020-08-20T10:00:56.164" v="634"/>
          <ac:spMkLst>
            <pc:docMk/>
            <pc:sldMk cId="96168744" sldId="278"/>
            <ac:spMk id="44" creationId="{CA755906-3A1B-434D-9E68-9EFCEBBC2F74}"/>
          </ac:spMkLst>
        </pc:spChg>
        <pc:spChg chg="add">
          <ac:chgData name="Ms Taliah Tajammal" userId="S::taliah@uet.edu.pk::b53b8155-91e6-49b4-b55c-0abb2dc47154" providerId="AD" clId="Web-{B838A8E1-8CFC-A512-690B-B901C1EFD2B0}" dt="2020-08-20T10:00:56.164" v="634"/>
          <ac:spMkLst>
            <pc:docMk/>
            <pc:sldMk cId="96168744" sldId="278"/>
            <ac:spMk id="46" creationId="{055A0380-F687-418F-A09C-C21C2973376E}"/>
          </ac:spMkLst>
        </pc:spChg>
        <pc:picChg chg="add mod">
          <ac:chgData name="Ms Taliah Tajammal" userId="S::taliah@uet.edu.pk::b53b8155-91e6-49b4-b55c-0abb2dc47154" providerId="AD" clId="Web-{B838A8E1-8CFC-A512-690B-B901C1EFD2B0}" dt="2020-08-20T10:00:56.164" v="634"/>
          <ac:picMkLst>
            <pc:docMk/>
            <pc:sldMk cId="96168744" sldId="278"/>
            <ac:picMk id="3" creationId="{18DF96AB-835F-47AC-99AB-14235487FB28}"/>
          </ac:picMkLst>
        </pc:picChg>
        <pc:picChg chg="del">
          <ac:chgData name="Ms Taliah Tajammal" userId="S::taliah@uet.edu.pk::b53b8155-91e6-49b4-b55c-0abb2dc47154" providerId="AD" clId="Web-{B838A8E1-8CFC-A512-690B-B901C1EFD2B0}" dt="2020-08-20T09:58:45.474" v="617"/>
          <ac:picMkLst>
            <pc:docMk/>
            <pc:sldMk cId="96168744" sldId="278"/>
            <ac:picMk id="4" creationId="{6AB970F0-8529-4027-AF08-8318195393E9}"/>
          </ac:picMkLst>
        </pc:picChg>
      </pc:sldChg>
      <pc:sldChg chg="modSp modNotes">
        <pc:chgData name="Ms Taliah Tajammal" userId="S::taliah@uet.edu.pk::b53b8155-91e6-49b4-b55c-0abb2dc47154" providerId="AD" clId="Web-{B838A8E1-8CFC-A512-690B-B901C1EFD2B0}" dt="2020-08-20T09:06:03.245" v="195"/>
        <pc:sldMkLst>
          <pc:docMk/>
          <pc:sldMk cId="907283823" sldId="282"/>
        </pc:sldMkLst>
        <pc:spChg chg="mod">
          <ac:chgData name="Ms Taliah Tajammal" userId="S::taliah@uet.edu.pk::b53b8155-91e6-49b4-b55c-0abb2dc47154" providerId="AD" clId="Web-{B838A8E1-8CFC-A512-690B-B901C1EFD2B0}" dt="2020-08-20T09:02:42.354" v="145" actId="20577"/>
          <ac:spMkLst>
            <pc:docMk/>
            <pc:sldMk cId="907283823" sldId="282"/>
            <ac:spMk id="2" creationId="{3773986C-D39A-416D-93B2-B0F55E0B9B0E}"/>
          </ac:spMkLst>
        </pc:spChg>
      </pc:sldChg>
      <pc:sldChg chg="addSp delSp modSp add del replId modNotes">
        <pc:chgData name="Ms Taliah Tajammal" userId="S::taliah@uet.edu.pk::b53b8155-91e6-49b4-b55c-0abb2dc47154" providerId="AD" clId="Web-{B838A8E1-8CFC-A512-690B-B901C1EFD2B0}" dt="2020-08-20T09:03:08.738" v="151"/>
        <pc:sldMkLst>
          <pc:docMk/>
          <pc:sldMk cId="565068751" sldId="284"/>
        </pc:sldMkLst>
        <pc:spChg chg="add mod">
          <ac:chgData name="Ms Taliah Tajammal" userId="S::taliah@uet.edu.pk::b53b8155-91e6-49b4-b55c-0abb2dc47154" providerId="AD" clId="Web-{B838A8E1-8CFC-A512-690B-B901C1EFD2B0}" dt="2020-08-20T09:02:49.149" v="148" actId="20577"/>
          <ac:spMkLst>
            <pc:docMk/>
            <pc:sldMk cId="565068751" sldId="284"/>
            <ac:spMk id="5" creationId="{7E527BE7-C11D-4B8C-AD8E-45FE04D76353}"/>
          </ac:spMkLst>
        </pc:spChg>
        <pc:picChg chg="del">
          <ac:chgData name="Ms Taliah Tajammal" userId="S::taliah@uet.edu.pk::b53b8155-91e6-49b4-b55c-0abb2dc47154" providerId="AD" clId="Web-{B838A8E1-8CFC-A512-690B-B901C1EFD2B0}" dt="2020-08-20T09:01:01.314" v="88"/>
          <ac:picMkLst>
            <pc:docMk/>
            <pc:sldMk cId="565068751" sldId="284"/>
            <ac:picMk id="4" creationId="{B8E2B7FD-3EA2-4D28-9D1F-63D42AF23058}"/>
          </ac:picMkLst>
        </pc:picChg>
      </pc:sldChg>
      <pc:sldChg chg="addSp delSp modSp add replId modNotes">
        <pc:chgData name="Ms Taliah Tajammal" userId="S::taliah@uet.edu.pk::b53b8155-91e6-49b4-b55c-0abb2dc47154" providerId="AD" clId="Web-{B838A8E1-8CFC-A512-690B-B901C1EFD2B0}" dt="2020-08-20T09:23:24.878" v="282"/>
        <pc:sldMkLst>
          <pc:docMk/>
          <pc:sldMk cId="1945651817" sldId="284"/>
        </pc:sldMkLst>
        <pc:spChg chg="mod">
          <ac:chgData name="Ms Taliah Tajammal" userId="S::taliah@uet.edu.pk::b53b8155-91e6-49b4-b55c-0abb2dc47154" providerId="AD" clId="Web-{B838A8E1-8CFC-A512-690B-B901C1EFD2B0}" dt="2020-08-20T09:03:20.548" v="165" actId="20577"/>
          <ac:spMkLst>
            <pc:docMk/>
            <pc:sldMk cId="1945651817" sldId="284"/>
            <ac:spMk id="2" creationId="{3773986C-D39A-416D-93B2-B0F55E0B9B0E}"/>
          </ac:spMkLst>
        </pc:spChg>
        <pc:spChg chg="add del mod">
          <ac:chgData name="Ms Taliah Tajammal" userId="S::taliah@uet.edu.pk::b53b8155-91e6-49b4-b55c-0abb2dc47154" providerId="AD" clId="Web-{B838A8E1-8CFC-A512-690B-B901C1EFD2B0}" dt="2020-08-20T09:09:46.795" v="197"/>
          <ac:spMkLst>
            <pc:docMk/>
            <pc:sldMk cId="1945651817" sldId="284"/>
            <ac:spMk id="5" creationId="{D0D9B52B-1608-4D0F-A9AA-519A7D7CB08D}"/>
          </ac:spMkLst>
        </pc:spChg>
        <pc:picChg chg="del">
          <ac:chgData name="Ms Taliah Tajammal" userId="S::taliah@uet.edu.pk::b53b8155-91e6-49b4-b55c-0abb2dc47154" providerId="AD" clId="Web-{B838A8E1-8CFC-A512-690B-B901C1EFD2B0}" dt="2020-08-20T09:03:22.240" v="168"/>
          <ac:picMkLst>
            <pc:docMk/>
            <pc:sldMk cId="1945651817" sldId="284"/>
            <ac:picMk id="4" creationId="{B8E2B7FD-3EA2-4D28-9D1F-63D42AF23058}"/>
          </ac:picMkLst>
        </pc:picChg>
        <pc:picChg chg="add mod ord">
          <ac:chgData name="Ms Taliah Tajammal" userId="S::taliah@uet.edu.pk::b53b8155-91e6-49b4-b55c-0abb2dc47154" providerId="AD" clId="Web-{B838A8E1-8CFC-A512-690B-B901C1EFD2B0}" dt="2020-08-20T09:10:02.249" v="201" actId="14100"/>
          <ac:picMkLst>
            <pc:docMk/>
            <pc:sldMk cId="1945651817" sldId="284"/>
            <ac:picMk id="6" creationId="{9A31F140-50C8-4869-9F9C-EC16A8E1EFEE}"/>
          </ac:picMkLst>
        </pc:picChg>
      </pc:sldChg>
      <pc:sldChg chg="addSp delSp modSp add replId modNotes">
        <pc:chgData name="Ms Taliah Tajammal" userId="S::taliah@uet.edu.pk::b53b8155-91e6-49b4-b55c-0abb2dc47154" providerId="AD" clId="Web-{B838A8E1-8CFC-A512-690B-B901C1EFD2B0}" dt="2020-08-20T09:45:15.737" v="597"/>
        <pc:sldMkLst>
          <pc:docMk/>
          <pc:sldMk cId="1560970505" sldId="285"/>
        </pc:sldMkLst>
        <pc:spChg chg="mod">
          <ac:chgData name="Ms Taliah Tajammal" userId="S::taliah@uet.edu.pk::b53b8155-91e6-49b4-b55c-0abb2dc47154" providerId="AD" clId="Web-{B838A8E1-8CFC-A512-690B-B901C1EFD2B0}" dt="2020-08-20T09:28:45.183" v="293" actId="20577"/>
          <ac:spMkLst>
            <pc:docMk/>
            <pc:sldMk cId="1560970505" sldId="285"/>
            <ac:spMk id="2" creationId="{3773986C-D39A-416D-93B2-B0F55E0B9B0E}"/>
          </ac:spMkLst>
        </pc:spChg>
        <pc:spChg chg="add del mod">
          <ac:chgData name="Ms Taliah Tajammal" userId="S::taliah@uet.edu.pk::b53b8155-91e6-49b4-b55c-0abb2dc47154" providerId="AD" clId="Web-{B838A8E1-8CFC-A512-690B-B901C1EFD2B0}" dt="2020-08-20T09:30:17.075" v="298"/>
          <ac:spMkLst>
            <pc:docMk/>
            <pc:sldMk cId="1560970505" sldId="285"/>
            <ac:spMk id="4" creationId="{279E9A7D-13D0-4BD5-B210-5EE45452C60E}"/>
          </ac:spMkLst>
        </pc:spChg>
        <pc:spChg chg="add del mod">
          <ac:chgData name="Ms Taliah Tajammal" userId="S::taliah@uet.edu.pk::b53b8155-91e6-49b4-b55c-0abb2dc47154" providerId="AD" clId="Web-{B838A8E1-8CFC-A512-690B-B901C1EFD2B0}" dt="2020-08-20T09:39:09.556" v="438"/>
          <ac:spMkLst>
            <pc:docMk/>
            <pc:sldMk cId="1560970505" sldId="285"/>
            <ac:spMk id="9" creationId="{E48B67F7-46F4-4AA6-899A-55C08830EF82}"/>
          </ac:spMkLst>
        </pc:spChg>
        <pc:picChg chg="add del mod ord">
          <ac:chgData name="Ms Taliah Tajammal" userId="S::taliah@uet.edu.pk::b53b8155-91e6-49b4-b55c-0abb2dc47154" providerId="AD" clId="Web-{B838A8E1-8CFC-A512-690B-B901C1EFD2B0}" dt="2020-08-20T09:38:56.837" v="437"/>
          <ac:picMkLst>
            <pc:docMk/>
            <pc:sldMk cId="1560970505" sldId="285"/>
            <ac:picMk id="5" creationId="{B9806505-4387-4151-A058-615490A6F293}"/>
          </ac:picMkLst>
        </pc:picChg>
        <pc:picChg chg="del">
          <ac:chgData name="Ms Taliah Tajammal" userId="S::taliah@uet.edu.pk::b53b8155-91e6-49b4-b55c-0abb2dc47154" providerId="AD" clId="Web-{B838A8E1-8CFC-A512-690B-B901C1EFD2B0}" dt="2020-08-20T09:28:47.417" v="297"/>
          <ac:picMkLst>
            <pc:docMk/>
            <pc:sldMk cId="1560970505" sldId="285"/>
            <ac:picMk id="6" creationId="{9A31F140-50C8-4869-9F9C-EC16A8E1EFEE}"/>
          </ac:picMkLst>
        </pc:picChg>
        <pc:picChg chg="add mod ord">
          <ac:chgData name="Ms Taliah Tajammal" userId="S::taliah@uet.edu.pk::b53b8155-91e6-49b4-b55c-0abb2dc47154" providerId="AD" clId="Web-{B838A8E1-8CFC-A512-690B-B901C1EFD2B0}" dt="2020-08-20T09:39:19.744" v="443" actId="14100"/>
          <ac:picMkLst>
            <pc:docMk/>
            <pc:sldMk cId="1560970505" sldId="285"/>
            <ac:picMk id="11" creationId="{2AF2B091-5E17-46BC-AF19-05860E10DBE9}"/>
          </ac:picMkLst>
        </pc:picChg>
      </pc:sldChg>
      <pc:sldChg chg="addSp delSp modSp add del replId modNotes">
        <pc:chgData name="Ms Taliah Tajammal" userId="S::taliah@uet.edu.pk::b53b8155-91e6-49b4-b55c-0abb2dc47154" providerId="AD" clId="Web-{B838A8E1-8CFC-A512-690B-B901C1EFD2B0}" dt="2020-08-20T09:38:16.524" v="417"/>
        <pc:sldMkLst>
          <pc:docMk/>
          <pc:sldMk cId="17841173" sldId="286"/>
        </pc:sldMkLst>
        <pc:spChg chg="add mod">
          <ac:chgData name="Ms Taliah Tajammal" userId="S::taliah@uet.edu.pk::b53b8155-91e6-49b4-b55c-0abb2dc47154" providerId="AD" clId="Web-{B838A8E1-8CFC-A512-690B-B901C1EFD2B0}" dt="2020-08-20T09:35:08.754" v="416" actId="14100"/>
          <ac:spMkLst>
            <pc:docMk/>
            <pc:sldMk cId="17841173" sldId="286"/>
            <ac:spMk id="4" creationId="{2351AD35-B4A3-4D5D-9D76-76B660417280}"/>
          </ac:spMkLst>
        </pc:spChg>
        <pc:picChg chg="del">
          <ac:chgData name="Ms Taliah Tajammal" userId="S::taliah@uet.edu.pk::b53b8155-91e6-49b4-b55c-0abb2dc47154" providerId="AD" clId="Web-{B838A8E1-8CFC-A512-690B-B901C1EFD2B0}" dt="2020-08-20T09:34:50.988" v="414"/>
          <ac:picMkLst>
            <pc:docMk/>
            <pc:sldMk cId="17841173" sldId="286"/>
            <ac:picMk id="5" creationId="{B9806505-4387-4151-A058-615490A6F293}"/>
          </ac:picMkLst>
        </pc:picChg>
      </pc:sldChg>
      <pc:sldChg chg="addSp delSp modSp add replId modNotes">
        <pc:chgData name="Ms Taliah Tajammal" userId="S::taliah@uet.edu.pk::b53b8155-91e6-49b4-b55c-0abb2dc47154" providerId="AD" clId="Web-{B838A8E1-8CFC-A512-690B-B901C1EFD2B0}" dt="2020-08-20T09:46:06.144" v="609"/>
        <pc:sldMkLst>
          <pc:docMk/>
          <pc:sldMk cId="3338113821" sldId="286"/>
        </pc:sldMkLst>
        <pc:spChg chg="mod">
          <ac:chgData name="Ms Taliah Tajammal" userId="S::taliah@uet.edu.pk::b53b8155-91e6-49b4-b55c-0abb2dc47154" providerId="AD" clId="Web-{B838A8E1-8CFC-A512-690B-B901C1EFD2B0}" dt="2020-08-20T09:38:33.790" v="433" actId="20577"/>
          <ac:spMkLst>
            <pc:docMk/>
            <pc:sldMk cId="3338113821" sldId="286"/>
            <ac:spMk id="2" creationId="{3773986C-D39A-416D-93B2-B0F55E0B9B0E}"/>
          </ac:spMkLst>
        </pc:spChg>
        <pc:spChg chg="add del mod">
          <ac:chgData name="Ms Taliah Tajammal" userId="S::taliah@uet.edu.pk::b53b8155-91e6-49b4-b55c-0abb2dc47154" providerId="AD" clId="Web-{B838A8E1-8CFC-A512-690B-B901C1EFD2B0}" dt="2020-08-20T09:40:29.402" v="446"/>
          <ac:spMkLst>
            <pc:docMk/>
            <pc:sldMk cId="3338113821" sldId="286"/>
            <ac:spMk id="4" creationId="{887D1749-69B3-4442-AD02-FB2D36E671B0}"/>
          </ac:spMkLst>
        </pc:spChg>
        <pc:spChg chg="add del mod">
          <ac:chgData name="Ms Taliah Tajammal" userId="S::taliah@uet.edu.pk::b53b8155-91e6-49b4-b55c-0abb2dc47154" providerId="AD" clId="Web-{B838A8E1-8CFC-A512-690B-B901C1EFD2B0}" dt="2020-08-20T09:42:27.030" v="453"/>
          <ac:spMkLst>
            <pc:docMk/>
            <pc:sldMk cId="3338113821" sldId="286"/>
            <ac:spMk id="18" creationId="{CB1D4520-DF1B-413F-B119-7AAEC07C27B5}"/>
          </ac:spMkLst>
        </pc:spChg>
        <pc:graphicFrameChg chg="add del mod ord modGraphic">
          <ac:chgData name="Ms Taliah Tajammal" userId="S::taliah@uet.edu.pk::b53b8155-91e6-49b4-b55c-0abb2dc47154" providerId="AD" clId="Web-{B838A8E1-8CFC-A512-690B-B901C1EFD2B0}" dt="2020-08-20T09:39:26.947" v="445"/>
          <ac:graphicFrameMkLst>
            <pc:docMk/>
            <pc:sldMk cId="3338113821" sldId="286"/>
            <ac:graphicFrameMk id="6" creationId="{C29FA296-EE48-4D2A-9899-5B2C4F26702B}"/>
          </ac:graphicFrameMkLst>
        </pc:graphicFrameChg>
        <pc:picChg chg="del">
          <ac:chgData name="Ms Taliah Tajammal" userId="S::taliah@uet.edu.pk::b53b8155-91e6-49b4-b55c-0abb2dc47154" providerId="AD" clId="Web-{B838A8E1-8CFC-A512-690B-B901C1EFD2B0}" dt="2020-08-20T09:38:34.806" v="436"/>
          <ac:picMkLst>
            <pc:docMk/>
            <pc:sldMk cId="3338113821" sldId="286"/>
            <ac:picMk id="5" creationId="{B9806505-4387-4151-A058-615490A6F293}"/>
          </ac:picMkLst>
        </pc:picChg>
        <pc:picChg chg="add del mod ord">
          <ac:chgData name="Ms Taliah Tajammal" userId="S::taliah@uet.edu.pk::b53b8155-91e6-49b4-b55c-0abb2dc47154" providerId="AD" clId="Web-{B838A8E1-8CFC-A512-690B-B901C1EFD2B0}" dt="2020-08-20T09:42:17.279" v="452"/>
          <ac:picMkLst>
            <pc:docMk/>
            <pc:sldMk cId="3338113821" sldId="286"/>
            <ac:picMk id="16" creationId="{C3781F21-655B-426A-85E5-4A41D612438F}"/>
          </ac:picMkLst>
        </pc:picChg>
        <pc:picChg chg="add mod ord">
          <ac:chgData name="Ms Taliah Tajammal" userId="S::taliah@uet.edu.pk::b53b8155-91e6-49b4-b55c-0abb2dc47154" providerId="AD" clId="Web-{B838A8E1-8CFC-A512-690B-B901C1EFD2B0}" dt="2020-08-20T09:42:43.046" v="460" actId="14100"/>
          <ac:picMkLst>
            <pc:docMk/>
            <pc:sldMk cId="3338113821" sldId="286"/>
            <ac:picMk id="19" creationId="{18EA13C5-8725-471A-8BF7-24ADDCB19099}"/>
          </ac:picMkLst>
        </pc:picChg>
      </pc:sldChg>
    </pc:docChg>
  </pc:docChgLst>
  <pc:docChgLst>
    <pc:chgData name="Ms Taliah Tajammal" userId="S::taliah@uet.edu.pk::b53b8155-91e6-49b4-b55c-0abb2dc47154" providerId="AD" clId="Web-{9143FE81-D779-35AD-D72A-FD7FB2A1BCB3}"/>
    <pc:docChg chg="delSld">
      <pc:chgData name="Ms Taliah Tajammal" userId="S::taliah@uet.edu.pk::b53b8155-91e6-49b4-b55c-0abb2dc47154" providerId="AD" clId="Web-{9143FE81-D779-35AD-D72A-FD7FB2A1BCB3}" dt="2020-08-19T21:48:34.688" v="11"/>
      <pc:docMkLst>
        <pc:docMk/>
      </pc:docMkLst>
      <pc:sldChg chg="del">
        <pc:chgData name="Ms Taliah Tajammal" userId="S::taliah@uet.edu.pk::b53b8155-91e6-49b4-b55c-0abb2dc47154" providerId="AD" clId="Web-{9143FE81-D779-35AD-D72A-FD7FB2A1BCB3}" dt="2020-08-19T21:48:28.329" v="5"/>
        <pc:sldMkLst>
          <pc:docMk/>
          <pc:sldMk cId="1848118196" sldId="262"/>
        </pc:sldMkLst>
      </pc:sldChg>
      <pc:sldChg chg="del">
        <pc:chgData name="Ms Taliah Tajammal" userId="S::taliah@uet.edu.pk::b53b8155-91e6-49b4-b55c-0abb2dc47154" providerId="AD" clId="Web-{9143FE81-D779-35AD-D72A-FD7FB2A1BCB3}" dt="2020-08-19T21:48:28.329" v="4"/>
        <pc:sldMkLst>
          <pc:docMk/>
          <pc:sldMk cId="2999202250" sldId="266"/>
        </pc:sldMkLst>
      </pc:sldChg>
      <pc:sldChg chg="del">
        <pc:chgData name="Ms Taliah Tajammal" userId="S::taliah@uet.edu.pk::b53b8155-91e6-49b4-b55c-0abb2dc47154" providerId="AD" clId="Web-{9143FE81-D779-35AD-D72A-FD7FB2A1BCB3}" dt="2020-08-19T21:48:28.329" v="2"/>
        <pc:sldMkLst>
          <pc:docMk/>
          <pc:sldMk cId="3010710426" sldId="267"/>
        </pc:sldMkLst>
      </pc:sldChg>
      <pc:sldChg chg="del">
        <pc:chgData name="Ms Taliah Tajammal" userId="S::taliah@uet.edu.pk::b53b8155-91e6-49b4-b55c-0abb2dc47154" providerId="AD" clId="Web-{9143FE81-D779-35AD-D72A-FD7FB2A1BCB3}" dt="2020-08-19T21:48:34.688" v="11"/>
        <pc:sldMkLst>
          <pc:docMk/>
          <pc:sldMk cId="210098867" sldId="269"/>
        </pc:sldMkLst>
      </pc:sldChg>
      <pc:sldChg chg="del">
        <pc:chgData name="Ms Taliah Tajammal" userId="S::taliah@uet.edu.pk::b53b8155-91e6-49b4-b55c-0abb2dc47154" providerId="AD" clId="Web-{9143FE81-D779-35AD-D72A-FD7FB2A1BCB3}" dt="2020-08-19T21:48:28.329" v="3"/>
        <pc:sldMkLst>
          <pc:docMk/>
          <pc:sldMk cId="2473800075" sldId="270"/>
        </pc:sldMkLst>
      </pc:sldChg>
      <pc:sldChg chg="del">
        <pc:chgData name="Ms Taliah Tajammal" userId="S::taliah@uet.edu.pk::b53b8155-91e6-49b4-b55c-0abb2dc47154" providerId="AD" clId="Web-{9143FE81-D779-35AD-D72A-FD7FB2A1BCB3}" dt="2020-08-19T21:48:28.329" v="0"/>
        <pc:sldMkLst>
          <pc:docMk/>
          <pc:sldMk cId="3041279077" sldId="272"/>
        </pc:sldMkLst>
      </pc:sldChg>
      <pc:sldChg chg="del">
        <pc:chgData name="Ms Taliah Tajammal" userId="S::taliah@uet.edu.pk::b53b8155-91e6-49b4-b55c-0abb2dc47154" providerId="AD" clId="Web-{9143FE81-D779-35AD-D72A-FD7FB2A1BCB3}" dt="2020-08-19T21:48:28.329" v="1"/>
        <pc:sldMkLst>
          <pc:docMk/>
          <pc:sldMk cId="613642627" sldId="273"/>
        </pc:sldMkLst>
      </pc:sldChg>
      <pc:sldChg chg="del">
        <pc:chgData name="Ms Taliah Tajammal" userId="S::taliah@uet.edu.pk::b53b8155-91e6-49b4-b55c-0abb2dc47154" providerId="AD" clId="Web-{9143FE81-D779-35AD-D72A-FD7FB2A1BCB3}" dt="2020-08-19T21:48:34.672" v="10"/>
        <pc:sldMkLst>
          <pc:docMk/>
          <pc:sldMk cId="2045427912" sldId="274"/>
        </pc:sldMkLst>
      </pc:sldChg>
      <pc:sldChg chg="del">
        <pc:chgData name="Ms Taliah Tajammal" userId="S::taliah@uet.edu.pk::b53b8155-91e6-49b4-b55c-0abb2dc47154" providerId="AD" clId="Web-{9143FE81-D779-35AD-D72A-FD7FB2A1BCB3}" dt="2020-08-19T21:48:34.672" v="9"/>
        <pc:sldMkLst>
          <pc:docMk/>
          <pc:sldMk cId="4086839375" sldId="275"/>
        </pc:sldMkLst>
      </pc:sldChg>
      <pc:sldChg chg="del">
        <pc:chgData name="Ms Taliah Tajammal" userId="S::taliah@uet.edu.pk::b53b8155-91e6-49b4-b55c-0abb2dc47154" providerId="AD" clId="Web-{9143FE81-D779-35AD-D72A-FD7FB2A1BCB3}" dt="2020-08-19T21:48:34.672" v="8"/>
        <pc:sldMkLst>
          <pc:docMk/>
          <pc:sldMk cId="3877069724" sldId="276"/>
        </pc:sldMkLst>
      </pc:sldChg>
      <pc:sldChg chg="del">
        <pc:chgData name="Ms Taliah Tajammal" userId="S::taliah@uet.edu.pk::b53b8155-91e6-49b4-b55c-0abb2dc47154" providerId="AD" clId="Web-{9143FE81-D779-35AD-D72A-FD7FB2A1BCB3}" dt="2020-08-19T21:48:28.329" v="7"/>
        <pc:sldMkLst>
          <pc:docMk/>
          <pc:sldMk cId="2682157616" sldId="279"/>
        </pc:sldMkLst>
      </pc:sldChg>
      <pc:sldChg chg="del">
        <pc:chgData name="Ms Taliah Tajammal" userId="S::taliah@uet.edu.pk::b53b8155-91e6-49b4-b55c-0abb2dc47154" providerId="AD" clId="Web-{9143FE81-D779-35AD-D72A-FD7FB2A1BCB3}" dt="2020-08-19T21:48:28.329" v="6"/>
        <pc:sldMkLst>
          <pc:docMk/>
          <pc:sldMk cId="1007631921" sldId="280"/>
        </pc:sldMkLst>
      </pc:sldChg>
    </pc:docChg>
  </pc:docChgLst>
  <pc:docChgLst>
    <pc:chgData name="Ms Taliah Tajammal" userId="S::taliah@uet.edu.pk::b53b8155-91e6-49b4-b55c-0abb2dc47154" providerId="AD" clId="Web-{7B7CDF3B-3F4D-3E2F-399A-FA51B788F0F4}"/>
    <pc:docChg chg="modSld">
      <pc:chgData name="Ms Taliah Tajammal" userId="S::taliah@uet.edu.pk::b53b8155-91e6-49b4-b55c-0abb2dc47154" providerId="AD" clId="Web-{7B7CDF3B-3F4D-3E2F-399A-FA51B788F0F4}" dt="2020-08-20T16:30:20.899" v="563"/>
      <pc:docMkLst>
        <pc:docMk/>
      </pc:docMkLst>
      <pc:sldChg chg="modNotes">
        <pc:chgData name="Ms Taliah Tajammal" userId="S::taliah@uet.edu.pk::b53b8155-91e6-49b4-b55c-0abb2dc47154" providerId="AD" clId="Web-{7B7CDF3B-3F4D-3E2F-399A-FA51B788F0F4}" dt="2020-08-20T16:30:20.899" v="563"/>
        <pc:sldMkLst>
          <pc:docMk/>
          <pc:sldMk cId="1322833530" sldId="279"/>
        </pc:sldMkLst>
      </pc:sldChg>
      <pc:sldChg chg="modNotes">
        <pc:chgData name="Ms Taliah Tajammal" userId="S::taliah@uet.edu.pk::b53b8155-91e6-49b4-b55c-0abb2dc47154" providerId="AD" clId="Web-{7B7CDF3B-3F4D-3E2F-399A-FA51B788F0F4}" dt="2020-08-20T15:50:10.326" v="0"/>
        <pc:sldMkLst>
          <pc:docMk/>
          <pc:sldMk cId="1122774670" sldId="281"/>
        </pc:sldMkLst>
      </pc:sldChg>
    </pc:docChg>
  </pc:docChgLst>
  <pc:docChgLst>
    <pc:chgData name="Ms Taliah Tajammal" userId="S::taliah@uet.edu.pk::b53b8155-91e6-49b4-b55c-0abb2dc47154" providerId="AD" clId="Web-{10BF6024-1EBE-74EB-A358-80C2FF4EBED8}"/>
    <pc:docChg chg="modSld">
      <pc:chgData name="Ms Taliah Tajammal" userId="S::taliah@uet.edu.pk::b53b8155-91e6-49b4-b55c-0abb2dc47154" providerId="AD" clId="Web-{10BF6024-1EBE-74EB-A358-80C2FF4EBED8}" dt="2020-08-21T18:41:05.854" v="22" actId="20577"/>
      <pc:docMkLst>
        <pc:docMk/>
      </pc:docMkLst>
      <pc:sldChg chg="modNotes">
        <pc:chgData name="Ms Taliah Tajammal" userId="S::taliah@uet.edu.pk::b53b8155-91e6-49b4-b55c-0abb2dc47154" providerId="AD" clId="Web-{10BF6024-1EBE-74EB-A358-80C2FF4EBED8}" dt="2020-08-21T15:42:22.428" v="7"/>
        <pc:sldMkLst>
          <pc:docMk/>
          <pc:sldMk cId="1322833530" sldId="279"/>
        </pc:sldMkLst>
      </pc:sldChg>
      <pc:sldChg chg="modNotes">
        <pc:chgData name="Ms Taliah Tajammal" userId="S::taliah@uet.edu.pk::b53b8155-91e6-49b4-b55c-0abb2dc47154" providerId="AD" clId="Web-{10BF6024-1EBE-74EB-A358-80C2FF4EBED8}" dt="2020-08-21T16:57:32.761" v="10"/>
        <pc:sldMkLst>
          <pc:docMk/>
          <pc:sldMk cId="1501381651" sldId="280"/>
        </pc:sldMkLst>
      </pc:sldChg>
      <pc:sldChg chg="modSp">
        <pc:chgData name="Ms Taliah Tajammal" userId="S::taliah@uet.edu.pk::b53b8155-91e6-49b4-b55c-0abb2dc47154" providerId="AD" clId="Web-{10BF6024-1EBE-74EB-A358-80C2FF4EBED8}" dt="2020-08-21T18:41:05.089" v="20" actId="20577"/>
        <pc:sldMkLst>
          <pc:docMk/>
          <pc:sldMk cId="3338113821" sldId="286"/>
        </pc:sldMkLst>
        <pc:spChg chg="mod">
          <ac:chgData name="Ms Taliah Tajammal" userId="S::taliah@uet.edu.pk::b53b8155-91e6-49b4-b55c-0abb2dc47154" providerId="AD" clId="Web-{10BF6024-1EBE-74EB-A358-80C2FF4EBED8}" dt="2020-08-21T18:41:05.089" v="20" actId="20577"/>
          <ac:spMkLst>
            <pc:docMk/>
            <pc:sldMk cId="3338113821" sldId="286"/>
            <ac:spMk id="2" creationId="{3773986C-D39A-416D-93B2-B0F55E0B9B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1E6C4-B6E3-4AA6-8D09-B5A49AB65235}" type="datetimeFigureOut">
              <a:rPr lang="en-US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16B7-1D4C-4804-BC14-C8A3C9E709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manager.com/blog/write-an-executive-summar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Welcome to all of you in this course. I am Dr. Shazia Arshad. I will be your instructor for this course.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30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cs typeface="Calibri"/>
              </a:rPr>
              <a:t> Project Proposal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4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is proposal writing???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Software engineering proposal is a document that a </a:t>
            </a:r>
            <a:r>
              <a:rPr lang="en-US" b="1" dirty="0"/>
              <a:t>software developer</a:t>
            </a:r>
            <a:r>
              <a:rPr lang="en-US" dirty="0"/>
              <a:t> submits to a </a:t>
            </a:r>
            <a:r>
              <a:rPr lang="en-US" b="1" dirty="0"/>
              <a:t>business customer for acceptance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A project proposal is a </a:t>
            </a:r>
            <a:r>
              <a:rPr lang="en-US" b="1" dirty="0"/>
              <a:t>document</a:t>
            </a:r>
            <a:r>
              <a:rPr lang="en-US" dirty="0"/>
              <a:t> that outlines </a:t>
            </a:r>
            <a:r>
              <a:rPr lang="en-US" b="1" dirty="0"/>
              <a:t>everything stakeholders need to know to initiate a project</a:t>
            </a:r>
            <a:r>
              <a:rPr lang="en-US" dirty="0"/>
              <a:t>. It’s a necessary first step towards getting a project off the ground.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Differentiate between</a:t>
            </a:r>
            <a:r>
              <a:rPr lang="en-US" b="1" dirty="0">
                <a:cs typeface="Calibri" panose="020F0502020204030204"/>
              </a:rPr>
              <a:t> PROJECT PROPOSAL</a:t>
            </a:r>
            <a:r>
              <a:rPr lang="en-US">
                <a:cs typeface="Calibri" panose="020F0502020204030204"/>
              </a:rPr>
              <a:t> and</a:t>
            </a:r>
            <a:r>
              <a:rPr lang="en-US" b="1">
                <a:cs typeface="Calibri" panose="020F0502020204030204"/>
              </a:rPr>
              <a:t> OTHER DOCUMENTS</a:t>
            </a:r>
            <a:r>
              <a:rPr lang="en-US">
                <a:cs typeface="Calibri" panose="020F0502020204030204"/>
              </a:rPr>
              <a:t> (Idea Document or any other)?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Proposal is the </a:t>
            </a:r>
            <a:r>
              <a:rPr lang="en-US" b="1" dirty="0">
                <a:cs typeface="Calibri" panose="020F0502020204030204"/>
              </a:rPr>
              <a:t>first</a:t>
            </a:r>
            <a:r>
              <a:rPr lang="en-US" dirty="0">
                <a:cs typeface="Calibri" panose="020F0502020204030204"/>
              </a:rPr>
              <a:t> document / confirmed agreement between </a:t>
            </a:r>
            <a:r>
              <a:rPr lang="en-US">
                <a:cs typeface="Calibri" panose="020F0502020204030204"/>
              </a:rPr>
              <a:t>client</a:t>
            </a:r>
            <a:r>
              <a:rPr lang="en-US" dirty="0">
                <a:cs typeface="Calibri" panose="020F0502020204030204"/>
              </a:rPr>
              <a:t> and Project Manager.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 panose="020F0502020204030204"/>
              </a:rPr>
              <a:t>Proposal gives insight of all the aspects of the project. It does NOT includes only one part.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 panose="020F0502020204030204"/>
              </a:rPr>
              <a:t>It clearly highlights </a:t>
            </a:r>
            <a:r>
              <a:rPr lang="en-US" b="1">
                <a:cs typeface="Calibri" panose="020F0502020204030204"/>
              </a:rPr>
              <a:t>WHAT </a:t>
            </a:r>
            <a:r>
              <a:rPr lang="en-US">
                <a:cs typeface="Calibri" panose="020F0502020204030204"/>
              </a:rPr>
              <a:t>the Client needs?</a:t>
            </a:r>
          </a:p>
          <a:p>
            <a:pPr marL="171450" indent="-171450">
              <a:buFont typeface="Arial"/>
              <a:buChar char="•"/>
            </a:pPr>
            <a:r>
              <a:rPr lang="en-US" b="1">
                <a:cs typeface="Calibri"/>
              </a:rPr>
              <a:t>HOW </a:t>
            </a:r>
            <a:r>
              <a:rPr lang="en-US">
                <a:cs typeface="Calibri"/>
              </a:rPr>
              <a:t>the project will be developed?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>
                <a:cs typeface="Calibri"/>
              </a:rPr>
              <a:t>WHY </a:t>
            </a:r>
            <a:r>
              <a:rPr lang="en-US">
                <a:cs typeface="Calibri"/>
              </a:rPr>
              <a:t> there is a need to develop project??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>
                <a:cs typeface="Calibri"/>
              </a:rPr>
              <a:t>WHERE </a:t>
            </a:r>
            <a:r>
              <a:rPr lang="en-US">
                <a:cs typeface="Calibri"/>
              </a:rPr>
              <a:t>the project will be used after completion (e.g in school, in imanufacturing industry, in offices, in security departments.)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>
                <a:cs typeface="Calibri"/>
              </a:rPr>
              <a:t>WHO </a:t>
            </a:r>
            <a:r>
              <a:rPr lang="en-US">
                <a:cs typeface="Calibri"/>
              </a:rPr>
              <a:t> will used the project??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>
                <a:cs typeface="Calibri"/>
              </a:rPr>
              <a:t>WHEN </a:t>
            </a:r>
            <a:r>
              <a:rPr lang="en-US">
                <a:cs typeface="Calibri"/>
              </a:rPr>
              <a:t> the project will be completed (a rough estimate)??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Software engineering proposal is a document that a </a:t>
            </a:r>
            <a:r>
              <a:rPr lang="en-US" b="1" dirty="0"/>
              <a:t>software developer</a:t>
            </a:r>
            <a:r>
              <a:rPr lang="en-US" dirty="0"/>
              <a:t> submits to a </a:t>
            </a:r>
            <a:r>
              <a:rPr lang="en-US" b="1" dirty="0"/>
              <a:t>business custome</a:t>
            </a:r>
            <a:r>
              <a:rPr lang="en-US" dirty="0"/>
              <a:t>r for </a:t>
            </a:r>
            <a:r>
              <a:rPr lang="en-US" b="1" dirty="0"/>
              <a:t>acceptance.</a:t>
            </a:r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r>
              <a:rPr lang="en-US" dirty="0">
                <a:cs typeface="Calibri"/>
              </a:rPr>
              <a:t>Firstly, the </a:t>
            </a:r>
            <a:r>
              <a:rPr lang="en-US" b="1" dirty="0">
                <a:cs typeface="Calibri"/>
              </a:rPr>
              <a:t>BUSINESS STAKEHOLDERS </a:t>
            </a:r>
            <a:r>
              <a:rPr lang="en-US" dirty="0">
                <a:cs typeface="Calibri"/>
              </a:rPr>
              <a:t> posted their requirements for project. </a:t>
            </a:r>
          </a:p>
          <a:p>
            <a:r>
              <a:rPr lang="en-US" dirty="0">
                <a:cs typeface="Calibri"/>
              </a:rPr>
              <a:t>What they want in their project??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Then, the </a:t>
            </a:r>
            <a:r>
              <a:rPr lang="en-US" b="1" dirty="0">
                <a:cs typeface="Calibri"/>
              </a:rPr>
              <a:t>PROJECT MANAGER</a:t>
            </a:r>
            <a:r>
              <a:rPr lang="en-US" dirty="0">
                <a:cs typeface="Calibri"/>
              </a:rPr>
              <a:t> / </a:t>
            </a:r>
            <a:r>
              <a:rPr lang="en-US" b="1" dirty="0">
                <a:cs typeface="Calibri"/>
              </a:rPr>
              <a:t>TEAM LEADER </a:t>
            </a:r>
            <a:r>
              <a:rPr lang="en-US" dirty="0">
                <a:cs typeface="Calibri"/>
              </a:rPr>
              <a:t>put their proposal for </a:t>
            </a:r>
            <a:r>
              <a:rPr lang="en-US" b="1" dirty="0">
                <a:cs typeface="Calibri"/>
              </a:rPr>
              <a:t>PROJECT WINNING. </a:t>
            </a:r>
            <a:endParaRPr lang="en-US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 covers questions like:</a:t>
            </a: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What are the client requirements??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Which tools and technologies client want to use in your project??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What the developer need to develop??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 a Project Manager win projects without proposal?</a:t>
            </a:r>
          </a:p>
          <a:p>
            <a:endParaRPr lang="en-US" dirty="0"/>
          </a:p>
          <a:p>
            <a:r>
              <a:rPr lang="en-US">
                <a:cs typeface="Calibri"/>
              </a:rPr>
              <a:t>Why proposal writing is important???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Thousand proposals in response to a client need.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How the client choose the</a:t>
            </a:r>
            <a:r>
              <a:rPr lang="en-US" b="1" dirty="0">
                <a:cs typeface="Calibri"/>
              </a:rPr>
              <a:t> Best proposal</a:t>
            </a:r>
            <a:r>
              <a:rPr lang="en-US" dirty="0">
                <a:cs typeface="Calibri"/>
              </a:rPr>
              <a:t> and </a:t>
            </a:r>
            <a:r>
              <a:rPr lang="en-US" b="1" dirty="0">
                <a:cs typeface="Calibri"/>
              </a:rPr>
              <a:t>award </a:t>
            </a:r>
            <a:r>
              <a:rPr lang="en-US" dirty="0">
                <a:cs typeface="Calibri"/>
              </a:rPr>
              <a:t>project to </a:t>
            </a:r>
            <a:r>
              <a:rPr lang="en-US" b="1" dirty="0">
                <a:cs typeface="Calibri"/>
              </a:rPr>
              <a:t>PROJECT MANAGER??</a:t>
            </a:r>
          </a:p>
          <a:p>
            <a:endParaRPr lang="en-US" b="1" dirty="0">
              <a:cs typeface="Calibri"/>
            </a:endParaRPr>
          </a:p>
          <a:p>
            <a:r>
              <a:rPr lang="en-US" dirty="0">
                <a:cs typeface="Calibri"/>
              </a:rPr>
              <a:t>What makes your proposal </a:t>
            </a:r>
            <a:r>
              <a:rPr lang="en-US" b="1">
                <a:cs typeface="Calibri"/>
              </a:rPr>
              <a:t>EFFECTIVE, UNIQUE </a:t>
            </a:r>
            <a:r>
              <a:rPr lang="en-US" dirty="0">
                <a:cs typeface="Calibri"/>
              </a:rPr>
              <a:t>and </a:t>
            </a:r>
            <a:r>
              <a:rPr lang="en-US" b="1" dirty="0">
                <a:cs typeface="Calibri"/>
              </a:rPr>
              <a:t>DISTINGUISED IT FROM OTHERS??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8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thing about a software engineering proposal is that the </a:t>
            </a:r>
            <a:r>
              <a:rPr lang="en-US" b="1" dirty="0"/>
              <a:t>proposal is about the problem domain</a:t>
            </a:r>
            <a:r>
              <a:rPr lang="en-US" dirty="0"/>
              <a:t>, </a:t>
            </a:r>
            <a:r>
              <a:rPr lang="en-US" b="1" i="1" dirty="0"/>
              <a:t>not</a:t>
            </a:r>
            <a:r>
              <a:rPr lang="en-US" dirty="0"/>
              <a:t> about programming.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The </a:t>
            </a:r>
            <a:r>
              <a:rPr lang="en-US" b="1" dirty="0"/>
              <a:t>purpose </a:t>
            </a:r>
            <a:r>
              <a:rPr lang="en-US" dirty="0"/>
              <a:t>of a software development proposal is</a:t>
            </a:r>
            <a:r>
              <a:rPr lang="en-US" b="1" dirty="0"/>
              <a:t> to convey a solution</a:t>
            </a:r>
            <a:r>
              <a:rPr lang="en-US" dirty="0"/>
              <a:t> that will be read by business people,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 so</a:t>
            </a:r>
            <a:r>
              <a:rPr lang="en-US" b="1" dirty="0"/>
              <a:t> keep it simple</a:t>
            </a:r>
            <a:r>
              <a:rPr lang="en-US" dirty="0"/>
              <a:t> and to the point;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 stay </a:t>
            </a:r>
            <a:r>
              <a:rPr lang="en-US" b="1" dirty="0"/>
              <a:t>away from technical terms</a:t>
            </a:r>
            <a:r>
              <a:rPr lang="en-US" dirty="0"/>
              <a:t> as much as possible.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 Use </a:t>
            </a:r>
            <a:r>
              <a:rPr lang="en-US" b="1" dirty="0">
                <a:cs typeface="Calibri"/>
              </a:rPr>
              <a:t>Simple language.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 Avoid </a:t>
            </a:r>
            <a:r>
              <a:rPr lang="en-US" b="1">
                <a:cs typeface="Calibri"/>
              </a:rPr>
              <a:t>Irrelevant details. </a:t>
            </a:r>
          </a:p>
          <a:p>
            <a:pPr marL="171450" indent="-171450">
              <a:buFont typeface="Arial"/>
              <a:buChar char="•"/>
            </a:pPr>
            <a:endParaRPr lang="en-US" b="1" dirty="0"/>
          </a:p>
          <a:p>
            <a:r>
              <a:rPr lang="en-US" dirty="0"/>
              <a:t>The proposal should </a:t>
            </a:r>
            <a:r>
              <a:rPr lang="en-US" b="1" dirty="0"/>
              <a:t>clearly describe the motivation</a:t>
            </a:r>
            <a:r>
              <a:rPr lang="en-US" dirty="0"/>
              <a:t> for the proposed work and the </a:t>
            </a:r>
            <a:r>
              <a:rPr lang="en-US" b="1" dirty="0"/>
              <a:t>proposed solution</a:t>
            </a:r>
            <a:r>
              <a:rPr lang="en-US" dirty="0"/>
              <a:t> along with its </a:t>
            </a:r>
            <a:r>
              <a:rPr lang="en-US" b="1" i="1" dirty="0"/>
              <a:t>expected business value.</a:t>
            </a:r>
            <a:endParaRPr lang="en-US" b="1" i="1" dirty="0">
              <a:cs typeface="Calibri"/>
            </a:endParaRPr>
          </a:p>
          <a:p>
            <a:endParaRPr lang="en-US" b="1" i="1" dirty="0">
              <a:cs typeface="Calibri"/>
            </a:endParaRPr>
          </a:p>
          <a:p>
            <a:r>
              <a:rPr lang="en-US" b="1" i="1" dirty="0">
                <a:cs typeface="Calibri"/>
              </a:rPr>
              <a:t>Proposal Length:</a:t>
            </a:r>
          </a:p>
          <a:p>
            <a:r>
              <a:rPr lang="en-US" dirty="0"/>
              <a:t> It is important to keep in mind that the people that you are going to present the proposal to</a:t>
            </a:r>
            <a:r>
              <a:rPr lang="en-US" b="1" dirty="0"/>
              <a:t> don’t have</a:t>
            </a:r>
            <a:r>
              <a:rPr lang="en-US" dirty="0"/>
              <a:t> a </a:t>
            </a:r>
            <a:r>
              <a:rPr lang="en-US" b="1" dirty="0"/>
              <a:t>lot of time to read a lengthy document.</a:t>
            </a:r>
            <a:endParaRPr lang="en-US" b="1">
              <a:cs typeface="Calibri"/>
            </a:endParaRPr>
          </a:p>
          <a:p>
            <a:endParaRPr lang="en-US" b="1" i="1" dirty="0">
              <a:cs typeface="Calibri"/>
            </a:endParaRPr>
          </a:p>
          <a:p>
            <a:endParaRPr lang="en-US" b="1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Note that there is </a:t>
            </a:r>
            <a:r>
              <a:rPr lang="en-US" b="1" dirty="0">
                <a:cs typeface="Calibri"/>
              </a:rPr>
              <a:t>NO FIXED TEMPLATE </a:t>
            </a:r>
            <a:r>
              <a:rPr lang="en-US" dirty="0">
                <a:cs typeface="Calibri"/>
              </a:rPr>
              <a:t> for a proposal writing.</a:t>
            </a:r>
          </a:p>
          <a:p>
            <a:r>
              <a:rPr lang="en-US" dirty="0">
                <a:cs typeface="Calibri"/>
              </a:rPr>
              <a:t>You can follow any template but the key elements (listed above) should be completed.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key elements  for proposal writing (shown in slide) are further divided into following categories:</a:t>
            </a:r>
          </a:p>
          <a:p>
            <a:endParaRPr lang="en-US" dirty="0">
              <a:cs typeface="Calibri"/>
            </a:endParaRPr>
          </a:p>
          <a:p>
            <a:r>
              <a:rPr lang="en-US" b="1" i="1" dirty="0">
                <a:cs typeface="Calibri"/>
              </a:rPr>
              <a:t>Project Details: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Proposed Project Title</a:t>
            </a:r>
            <a:endParaRPr lang="en-US" b="1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Executive Summary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algn="just"/>
            <a:r>
              <a:rPr lang="en-US" b="1" i="1" dirty="0"/>
              <a:t>Business Case:</a:t>
            </a:r>
            <a:endParaRPr lang="en-US" dirty="0"/>
          </a:p>
          <a:p>
            <a:pPr marL="171450" indent="-171450" algn="just">
              <a:buFont typeface="Arial"/>
              <a:buChar char="•"/>
            </a:pPr>
            <a:r>
              <a:rPr lang="en-US" dirty="0"/>
              <a:t>Outline the business need for the project</a:t>
            </a:r>
            <a:endParaRPr lang="en-US" b="1" i="1" dirty="0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dirty="0"/>
              <a:t>Motivation for Project</a:t>
            </a:r>
            <a:endParaRPr lang="en-US" b="1" i="1" dirty="0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dirty="0"/>
              <a:t>Description of the project objective(s)</a:t>
            </a:r>
            <a:endParaRPr lang="en-US" b="1" i="1" dirty="0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dirty="0"/>
              <a:t>State the level of impact expected should the project proceed and implications of not proceeding </a:t>
            </a:r>
            <a:endParaRPr lang="en-US" b="1" i="1" dirty="0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dirty="0"/>
              <a:t>Functional Requirements</a:t>
            </a:r>
            <a:endParaRPr lang="en-US" b="1" i="1" dirty="0">
              <a:cs typeface="Calibri"/>
            </a:endParaRPr>
          </a:p>
          <a:p>
            <a:pPr algn="just"/>
            <a:endParaRPr lang="en-US" b="1" i="1" dirty="0">
              <a:cs typeface="Calibri"/>
            </a:endParaRPr>
          </a:p>
          <a:p>
            <a:pPr algn="just"/>
            <a:r>
              <a:rPr lang="en-US" b="1" i="1" dirty="0"/>
              <a:t>Benefits:</a:t>
            </a:r>
            <a:endParaRPr lang="en-US" dirty="0"/>
          </a:p>
          <a:p>
            <a:pPr marL="171450" indent="-171450" algn="just">
              <a:buFont typeface="Arial"/>
              <a:buChar char="•"/>
            </a:pPr>
            <a:r>
              <a:rPr lang="en-US" dirty="0"/>
              <a:t>What benefits are expected/ anticipated?</a:t>
            </a:r>
            <a:endParaRPr lang="en-US" b="1" i="1" dirty="0">
              <a:cs typeface="Calibri"/>
            </a:endParaRPr>
          </a:p>
          <a:p>
            <a:pPr algn="just"/>
            <a:endParaRPr lang="en-US" b="1" i="1" dirty="0">
              <a:cs typeface="Calibri"/>
            </a:endParaRPr>
          </a:p>
          <a:p>
            <a:pPr algn="just"/>
            <a:r>
              <a:rPr lang="en-US" b="1" i="1" dirty="0"/>
              <a:t>Technology:</a:t>
            </a:r>
            <a:endParaRPr lang="en-US" dirty="0"/>
          </a:p>
          <a:p>
            <a:pPr marL="171450" indent="-171450" algn="just">
              <a:buFont typeface="Arial"/>
              <a:buChar char="•"/>
            </a:pPr>
            <a:r>
              <a:rPr lang="en-US" dirty="0"/>
              <a:t>Programming Language</a:t>
            </a:r>
            <a:endParaRPr lang="en-US" b="1" i="1" dirty="0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dirty="0"/>
              <a:t>Platform</a:t>
            </a:r>
            <a:endParaRPr lang="en-US" b="1" i="1" dirty="0">
              <a:cs typeface="Calibri"/>
            </a:endParaRPr>
          </a:p>
          <a:p>
            <a:pPr algn="just"/>
            <a:endParaRPr lang="en-US" b="1" i="1" dirty="0">
              <a:cs typeface="Calibri"/>
            </a:endParaRPr>
          </a:p>
          <a:p>
            <a:pPr algn="just">
              <a:buFont typeface="Arial"/>
            </a:pPr>
            <a:endParaRPr lang="en-US" b="1" i="1" dirty="0">
              <a:cs typeface="Calibri"/>
            </a:endParaRPr>
          </a:p>
          <a:p>
            <a:pPr algn="just">
              <a:buFont typeface="Arial"/>
            </a:pPr>
            <a:endParaRPr lang="en-US" b="1" i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b="1" dirty="0">
              <a:cs typeface="Calibri"/>
            </a:endParaRPr>
          </a:p>
          <a:p>
            <a:r>
              <a:rPr lang="en-US" dirty="0">
                <a:cs typeface="Calibri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73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First step is to write EXECUTIVE SUMMARY. 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/>
              <a:t>The</a:t>
            </a:r>
            <a:r>
              <a:rPr lang="en-US" b="1" dirty="0"/>
              <a:t> </a:t>
            </a:r>
            <a:r>
              <a:rPr lang="en-US" b="1" dirty="0">
                <a:hlinkClick r:id="rId3"/>
              </a:rPr>
              <a:t>executive summary</a:t>
            </a:r>
            <a:r>
              <a:rPr lang="en-US" dirty="0"/>
              <a:t> captures the attention of your audience. The goal is to get them excited about the project you’re proposing. It should motivate the client.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 includes the following:</a:t>
            </a:r>
          </a:p>
          <a:p>
            <a:endParaRPr lang="en-US" i="1" dirty="0"/>
          </a:p>
          <a:p>
            <a:pPr marL="171450" indent="-171450">
              <a:buFont typeface="Arial"/>
              <a:buChar char="•"/>
            </a:pPr>
            <a:r>
              <a:rPr lang="en-US" i="1" dirty="0"/>
              <a:t>What is the project about?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Addresses how your proposed project intends to solve the problem</a:t>
            </a:r>
            <a:endParaRPr lang="en-US" i="1" dirty="0"/>
          </a:p>
          <a:p>
            <a:pPr marL="171450" indent="-171450">
              <a:buFont typeface="Arial"/>
              <a:buChar char="•"/>
            </a:pPr>
            <a:r>
              <a:rPr lang="en-US" i="1" dirty="0"/>
              <a:t>A clear description of the project. </a:t>
            </a:r>
            <a:endParaRPr lang="en-US" i="1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i="1" dirty="0"/>
              <a:t> At least 300 words long.</a:t>
            </a:r>
            <a:endParaRPr lang="en-US" i="1" dirty="0">
              <a:cs typeface="Calibri"/>
            </a:endParaRPr>
          </a:p>
          <a:p>
            <a:endParaRPr lang="en-US" i="1" dirty="0">
              <a:cs typeface="Calibri"/>
            </a:endParaRPr>
          </a:p>
          <a:p>
            <a:r>
              <a:rPr lang="en-US" dirty="0">
                <a:cs typeface="Calibri"/>
              </a:rPr>
              <a:t>The executive summary should cover the points like:</a:t>
            </a:r>
            <a:endParaRPr lang="en-US" i="1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Brief Introduction of project (2 –3 lines) 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Existing Projects (1 line)</a:t>
            </a:r>
          </a:p>
          <a:p>
            <a:pPr marL="171450" indent="-171450">
              <a:buFont typeface="Arial"/>
              <a:buChar char="•"/>
            </a:pPr>
            <a:r>
              <a:rPr lang="en-US" b="1" dirty="0">
                <a:cs typeface="Calibri"/>
              </a:rPr>
              <a:t>CLEARLY HIGHLIGHT PROBLEM STATEMENT (2  lines)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Methodology you adopt (1-2 line)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Technology Used (1-2)</a:t>
            </a:r>
          </a:p>
          <a:p>
            <a:pPr marL="171450" indent="-171450">
              <a:buFont typeface="Arial"/>
              <a:buChar char="•"/>
            </a:pPr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30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Second element is writing Business Case: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b="1" i="1" dirty="0">
                <a:cs typeface="Calibri"/>
              </a:rPr>
              <a:t>Business Need of Project:</a:t>
            </a:r>
          </a:p>
          <a:p>
            <a:r>
              <a:rPr lang="en-US" i="1" dirty="0"/>
              <a:t>This section to contain a </a:t>
            </a:r>
            <a:r>
              <a:rPr lang="en-US" b="1" i="1" dirty="0"/>
              <a:t>clear articulation</a:t>
            </a:r>
            <a:r>
              <a:rPr lang="en-US" i="1" dirty="0"/>
              <a:t> of the business need in the form of a statement that</a:t>
            </a:r>
            <a:r>
              <a:rPr lang="en-US" b="1" i="1" dirty="0"/>
              <a:t> addresses the problem </a:t>
            </a:r>
            <a:r>
              <a:rPr lang="en-US" i="1" dirty="0"/>
              <a:t>or opportunity. This statement should be no more than</a:t>
            </a:r>
            <a:r>
              <a:rPr lang="en-US" b="1" i="1" dirty="0"/>
              <a:t> three or four sentences.</a:t>
            </a:r>
            <a:endParaRPr lang="en-US" b="1" i="1" dirty="0">
              <a:cs typeface="Calibri"/>
            </a:endParaRPr>
          </a:p>
          <a:p>
            <a:endParaRPr lang="en-US" b="1" i="1" dirty="0">
              <a:cs typeface="Calibri"/>
            </a:endParaRPr>
          </a:p>
          <a:p>
            <a:pPr algn="just"/>
            <a:r>
              <a:rPr lang="en-US" b="1" i="1" dirty="0"/>
              <a:t>Motivation for Project: </a:t>
            </a:r>
            <a:endParaRPr lang="en-US" b="1" i="1" dirty="0">
              <a:cs typeface="Calibri"/>
            </a:endParaRPr>
          </a:p>
          <a:p>
            <a:pPr algn="just"/>
            <a:r>
              <a:rPr lang="en-US" i="1" dirty="0"/>
              <a:t>This section to contain a</a:t>
            </a:r>
            <a:r>
              <a:rPr lang="en-US" b="1" i="1" dirty="0"/>
              <a:t> clear statement of motivation</a:t>
            </a:r>
            <a:r>
              <a:rPr lang="en-US" i="1" dirty="0"/>
              <a:t> which drives you to this project.</a:t>
            </a:r>
            <a:endParaRPr lang="en-US" dirty="0"/>
          </a:p>
          <a:p>
            <a:pPr algn="just"/>
            <a:endParaRPr lang="en-US" i="1" dirty="0">
              <a:cs typeface="Calibri"/>
            </a:endParaRPr>
          </a:p>
          <a:p>
            <a:pPr algn="just"/>
            <a:r>
              <a:rPr lang="en-US" b="1" i="1" dirty="0"/>
              <a:t>Description of the project objective(s) :</a:t>
            </a:r>
            <a:endParaRPr lang="en-US" b="1" i="1" dirty="0">
              <a:cs typeface="Calibri"/>
            </a:endParaRPr>
          </a:p>
          <a:p>
            <a:pPr algn="just"/>
            <a:r>
              <a:rPr lang="en-US" i="1" dirty="0"/>
              <a:t>Identify the key objectives of the project.</a:t>
            </a:r>
            <a:endParaRPr lang="en-US" dirty="0"/>
          </a:p>
          <a:p>
            <a:pPr algn="just"/>
            <a:endParaRPr lang="en-US" i="1" dirty="0">
              <a:cs typeface="Calibri"/>
            </a:endParaRPr>
          </a:p>
          <a:p>
            <a:pPr algn="just"/>
            <a:r>
              <a:rPr lang="en-US" dirty="0"/>
              <a:t> </a:t>
            </a:r>
            <a:r>
              <a:rPr lang="en-US" b="1" i="1" dirty="0"/>
              <a:t>Level of Impact Expected: </a:t>
            </a:r>
            <a:endParaRPr lang="en-US" b="1" i="1" dirty="0">
              <a:cs typeface="Calibri"/>
            </a:endParaRPr>
          </a:p>
          <a:p>
            <a:pPr algn="just"/>
            <a:r>
              <a:rPr lang="en-US" i="1" dirty="0"/>
              <a:t>State whether the implementation would have an impact at an operational level and/or strategic level and state the impact(s) in 2-3 lines.</a:t>
            </a:r>
            <a:endParaRPr lang="en-US" dirty="0"/>
          </a:p>
          <a:p>
            <a:pPr algn="just"/>
            <a:endParaRPr lang="en-US" i="1" dirty="0">
              <a:cs typeface="Calibri"/>
            </a:endParaRPr>
          </a:p>
          <a:p>
            <a:pPr algn="just"/>
            <a:r>
              <a:rPr lang="en-US" b="1" i="1" dirty="0"/>
              <a:t>Functional Requirements:</a:t>
            </a:r>
            <a:endParaRPr lang="en-US" b="1" i="1" dirty="0">
              <a:cs typeface="Calibri"/>
            </a:endParaRPr>
          </a:p>
          <a:p>
            <a:pPr algn="just"/>
            <a:r>
              <a:rPr lang="en-US" i="1" dirty="0"/>
              <a:t>State list of features/services that you are going to offer. List should not be less than 8 features.</a:t>
            </a:r>
            <a:endParaRPr lang="en-US" dirty="0"/>
          </a:p>
          <a:p>
            <a:pPr algn="just"/>
            <a:endParaRPr lang="en-US" i="1" dirty="0"/>
          </a:p>
          <a:p>
            <a:pPr algn="just"/>
            <a:endParaRPr lang="en-US" i="1" dirty="0"/>
          </a:p>
          <a:p>
            <a:pPr algn="just"/>
            <a:endParaRPr lang="en-US" i="1" dirty="0">
              <a:cs typeface="Calibri"/>
            </a:endParaRPr>
          </a:p>
          <a:p>
            <a:pPr algn="just"/>
            <a:endParaRPr lang="en-US" i="1" dirty="0">
              <a:cs typeface="Calibri"/>
            </a:endParaRPr>
          </a:p>
          <a:p>
            <a:endParaRPr lang="en-US" b="1" i="1" dirty="0">
              <a:cs typeface="Calibri"/>
            </a:endParaRPr>
          </a:p>
          <a:p>
            <a:endParaRPr lang="en-US" b="1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</a:rPr>
              <a:t>Highlight the benefits achieved by completing your project. </a:t>
            </a:r>
            <a:endParaRPr lang="en-US" dirty="0"/>
          </a:p>
          <a:p>
            <a:pPr algn="just"/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</a:rPr>
              <a:t>Try to discuss</a:t>
            </a:r>
          </a:p>
          <a:p>
            <a:pPr marL="171450" indent="-171450" algn="just">
              <a:buFont typeface="Arial"/>
              <a:buChar char="•"/>
            </a:pPr>
            <a:r>
              <a:rPr lang="en-US" dirty="0">
                <a:cs typeface="Calibri"/>
              </a:rPr>
              <a:t> </a:t>
            </a:r>
            <a:r>
              <a:rPr lang="en-US" b="1" dirty="0">
                <a:cs typeface="Calibri"/>
              </a:rPr>
              <a:t>Social</a:t>
            </a:r>
            <a:endParaRPr lang="en-US" dirty="0">
              <a:cs typeface="Calibri" panose="020F0502020204030204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b="1" dirty="0">
                <a:cs typeface="Calibri"/>
              </a:rPr>
              <a:t>Academic</a:t>
            </a:r>
          </a:p>
          <a:p>
            <a:pPr marL="171450" indent="-171450" algn="just">
              <a:buFont typeface="Arial"/>
              <a:buChar char="•"/>
            </a:pPr>
            <a:r>
              <a:rPr lang="en-US" b="1" dirty="0">
                <a:cs typeface="Calibri"/>
              </a:rPr>
              <a:t>Economical</a:t>
            </a:r>
          </a:p>
          <a:p>
            <a:pPr marL="171450" indent="-171450" algn="just">
              <a:buFont typeface="Arial"/>
              <a:buChar char="•"/>
            </a:pPr>
            <a:r>
              <a:rPr lang="en-US" b="1" dirty="0">
                <a:cs typeface="Calibri"/>
              </a:rPr>
              <a:t>Time Saving</a:t>
            </a:r>
          </a:p>
          <a:p>
            <a:pPr marL="171450" indent="-171450" algn="just">
              <a:buFont typeface="Arial"/>
              <a:buChar char="•"/>
            </a:pPr>
            <a:r>
              <a:rPr lang="en-US" b="1" dirty="0">
                <a:cs typeface="Calibri"/>
              </a:rPr>
              <a:t>Industrial Benefit</a:t>
            </a:r>
          </a:p>
          <a:p>
            <a:pPr marL="171450" indent="-171450" algn="just">
              <a:buFont typeface="Arial"/>
              <a:buChar char="•"/>
            </a:pPr>
            <a:endParaRPr lang="en-US" b="1" dirty="0">
              <a:cs typeface="Calibri"/>
            </a:endParaRPr>
          </a:p>
          <a:p>
            <a:pPr algn="just"/>
            <a:endParaRPr lang="en-US" i="1" dirty="0">
              <a:cs typeface="Calibri"/>
            </a:endParaRPr>
          </a:p>
          <a:p>
            <a:pPr algn="just"/>
            <a:endParaRPr lang="en-US" i="1" dirty="0">
              <a:cs typeface="Calibri"/>
            </a:endParaRPr>
          </a:p>
          <a:p>
            <a:endParaRPr lang="en-US" b="1" i="1" dirty="0">
              <a:cs typeface="Calibri"/>
            </a:endParaRPr>
          </a:p>
          <a:p>
            <a:endParaRPr lang="en-US" b="1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5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 this part, you need to state the </a:t>
            </a:r>
            <a:r>
              <a:rPr lang="en-US" b="1" dirty="0">
                <a:cs typeface="Calibri"/>
              </a:rPr>
              <a:t>TECHNOLOGY </a:t>
            </a:r>
            <a:r>
              <a:rPr lang="en-US" dirty="0">
                <a:cs typeface="Calibri"/>
              </a:rPr>
              <a:t> you are going to use in your project.</a:t>
            </a:r>
          </a:p>
          <a:p>
            <a:endParaRPr lang="en-US" dirty="0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b="1" i="1" dirty="0"/>
              <a:t>Programming Language:</a:t>
            </a:r>
            <a:endParaRPr lang="en-US" b="1" i="1" dirty="0">
              <a:cs typeface="Calibri"/>
            </a:endParaRPr>
          </a:p>
          <a:p>
            <a:pPr algn="just"/>
            <a:r>
              <a:rPr lang="en-US" i="1" dirty="0">
                <a:cs typeface="Calibri"/>
              </a:rPr>
              <a:t>Which programming language you are going to use and state reason why this is best suited for project.</a:t>
            </a:r>
          </a:p>
          <a:p>
            <a:pPr marL="171450" indent="-171450" algn="just">
              <a:buFont typeface="Arial"/>
              <a:buChar char="•"/>
            </a:pPr>
            <a:r>
              <a:rPr lang="en-US" b="1" i="1" dirty="0">
                <a:cs typeface="Calibri"/>
              </a:rPr>
              <a:t>Platform:</a:t>
            </a:r>
          </a:p>
          <a:p>
            <a:pPr algn="just"/>
            <a:r>
              <a:rPr lang="en-US" i="1" dirty="0">
                <a:cs typeface="Calibri"/>
              </a:rPr>
              <a:t>Desktop / web / Mobile</a:t>
            </a:r>
          </a:p>
          <a:p>
            <a:pPr marL="171450" indent="-171450" algn="just">
              <a:buFont typeface="Arial"/>
              <a:buChar char="•"/>
            </a:pPr>
            <a:endParaRPr lang="en-US" b="1" i="1" dirty="0">
              <a:cs typeface="Calibri"/>
            </a:endParaRPr>
          </a:p>
          <a:p>
            <a:pPr algn="just"/>
            <a:endParaRPr lang="en-US" i="1" dirty="0">
              <a:cs typeface="Calibri"/>
            </a:endParaRPr>
          </a:p>
          <a:p>
            <a:pPr algn="just"/>
            <a:endParaRPr lang="en-US" i="1" dirty="0">
              <a:cs typeface="Calibri"/>
            </a:endParaRPr>
          </a:p>
          <a:p>
            <a:endParaRPr lang="en-US" b="1" i="1" dirty="0">
              <a:cs typeface="Calibri"/>
            </a:endParaRPr>
          </a:p>
          <a:p>
            <a:endParaRPr lang="en-US" b="1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9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Cs-381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Course Instructor:   Dr. Shazia Arshad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55906-3A1B-434D-9E68-9EFCEBBC2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DF96AB-835F-47AC-99AB-14235487F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018" b="-2"/>
          <a:stretch/>
        </p:blipFill>
        <p:spPr>
          <a:xfrm>
            <a:off x="1910364" y="1271016"/>
            <a:ext cx="8371272" cy="431596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055A0380-F687-418F-A09C-C21C29733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9C796-B028-4F28-99B7-124B6E98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br>
              <a:rPr lang="en-US" sz="2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000" b="1" kern="1200" cap="all" spc="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16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B263D-CCCB-444B-B25E-B7DDAE90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b="1" dirty="0"/>
              <a:t>What is proposal?</a:t>
            </a:r>
          </a:p>
        </p:txBody>
      </p:sp>
      <p:pic>
        <p:nvPicPr>
          <p:cNvPr id="4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D7EE974-25F0-4F88-92DD-9CA491CF2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4376" y="1215920"/>
            <a:ext cx="6257544" cy="41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3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DDC81-E91A-47C3-B745-757E4834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b="1" dirty="0"/>
              <a:t>Why proposal writing is important?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1780434-34CF-42E6-8A04-7C67E9C1B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4376" y="1073685"/>
            <a:ext cx="6257544" cy="439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8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0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81DC2-BCE3-46B6-A7DC-F2CDDF70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HOW TO WRITE PROPOSAL??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5CE5598-41B6-45FC-B5AE-E6B5422F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DIAGNOSE PROBLEM </a:t>
            </a:r>
            <a:endParaRPr lang="en-US" sz="2000" b="1" i="1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 ==&gt;   </a:t>
            </a:r>
            <a:endParaRPr lang="en-US" sz="2000" b="1" i="1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PRESCRIBE TREATMENT </a:t>
            </a:r>
            <a:endParaRPr lang="en-US" sz="2000" b="1" i="1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 ==&gt;   </a:t>
            </a:r>
            <a:endParaRPr lang="en-US" sz="2000" b="1" i="1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DESCRIBE PLAN OF WORK</a:t>
            </a:r>
            <a:endParaRPr lang="en-US" sz="2000" b="1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refrigerator, front, cabinet, kitchen&#10;&#10;Description automatically generated">
            <a:extLst>
              <a:ext uri="{FF2B5EF4-FFF2-40B4-BE49-F238E27FC236}">
                <a16:creationId xmlns:a16="http://schemas.microsoft.com/office/drawing/2014/main" id="{FB2FA20A-7D93-46AE-9431-21F3C0656A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11" r="31336"/>
          <a:stretch/>
        </p:blipFill>
        <p:spPr>
          <a:xfrm>
            <a:off x="7208520" y="1126397"/>
            <a:ext cx="3867912" cy="4288536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112277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81DC2-BCE3-46B6-A7DC-F2CDDF70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Elements  of proposal??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5CE5598-41B6-45FC-B5AE-E6B5422F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Project Details</a:t>
            </a:r>
            <a:endParaRPr lang="en-US" sz="2400" b="1" i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en-US" sz="2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Business Case</a:t>
            </a:r>
            <a:endParaRPr lang="en-US" sz="2400" b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en-US" sz="2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Benefits</a:t>
            </a:r>
            <a:endParaRPr lang="en-US" sz="2400" b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en-US" sz="2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lang="en-US" sz="2400" b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endParaRPr lang="en-US" b="1">
              <a:solidFill>
                <a:srgbClr val="FFFFFF"/>
              </a:solidFill>
              <a:latin typeface="Times New Roman"/>
              <a:cs typeface="Times New Roman"/>
            </a:endParaRPr>
          </a:p>
          <a:p>
            <a:endParaRPr lang="en-US" b="1" i="1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picture containing book&#10;&#10;Description automatically generated">
            <a:extLst>
              <a:ext uri="{FF2B5EF4-FFF2-40B4-BE49-F238E27FC236}">
                <a16:creationId xmlns:a16="http://schemas.microsoft.com/office/drawing/2014/main" id="{F2A816FE-E2BF-40D8-96C5-AD9502166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787" y="806825"/>
            <a:ext cx="4504623" cy="501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4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3986C-D39A-416D-93B2-B0F55E0B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/>
                <a:ea typeface="+mj-lt"/>
                <a:cs typeface="+mj-lt"/>
              </a:rPr>
              <a:t>Proposal Detail:</a:t>
            </a:r>
            <a:br>
              <a:rPr lang="en-US" sz="2400" b="1" dirty="0">
                <a:latin typeface="Times New Roman"/>
                <a:ea typeface="+mj-lt"/>
                <a:cs typeface="+mj-lt"/>
              </a:rPr>
            </a:br>
            <a:br>
              <a:rPr lang="en-US" sz="2400" b="1" dirty="0">
                <a:latin typeface="Times New Roman"/>
                <a:ea typeface="+mj-lt"/>
                <a:cs typeface="+mj-lt"/>
              </a:rPr>
            </a:br>
            <a:r>
              <a:rPr lang="en-US" sz="2400" b="1" dirty="0">
                <a:latin typeface="Times New Roman"/>
                <a:ea typeface="+mj-lt"/>
                <a:cs typeface="+mj-lt"/>
              </a:rPr>
              <a:t>Executive Summary</a:t>
            </a:r>
          </a:p>
          <a:p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8E2B7FD-3EA2-4D28-9D1F-63D42AF23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5997" y="1116679"/>
            <a:ext cx="6542771" cy="4854679"/>
          </a:xfrm>
        </p:spPr>
      </p:pic>
    </p:spTree>
    <p:extLst>
      <p:ext uri="{BB962C8B-B14F-4D97-AF65-F5344CB8AC3E}">
        <p14:creationId xmlns:p14="http://schemas.microsoft.com/office/powerpoint/2010/main" val="90728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3986C-D39A-416D-93B2-B0F55E0B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/>
                <a:ea typeface="+mj-lt"/>
                <a:cs typeface="+mj-lt"/>
              </a:rPr>
              <a:t>Business Case</a:t>
            </a:r>
          </a:p>
          <a:p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31F140-50C8-4869-9F9C-EC16A8E1E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1484" y="1160445"/>
            <a:ext cx="6010993" cy="4274388"/>
          </a:xfrm>
        </p:spPr>
      </p:pic>
    </p:spTree>
    <p:extLst>
      <p:ext uri="{BB962C8B-B14F-4D97-AF65-F5344CB8AC3E}">
        <p14:creationId xmlns:p14="http://schemas.microsoft.com/office/powerpoint/2010/main" val="194565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3986C-D39A-416D-93B2-B0F55E0B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/>
                <a:ea typeface="+mj-lt"/>
                <a:cs typeface="+mj-lt"/>
              </a:rPr>
              <a:t>Benefits</a:t>
            </a:r>
          </a:p>
          <a:p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11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2AF2B091-5E17-46BC-AF19-05860E10D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3526" y="1447724"/>
            <a:ext cx="5588119" cy="3685454"/>
          </a:xfrm>
        </p:spPr>
      </p:pic>
    </p:spTree>
    <p:extLst>
      <p:ext uri="{BB962C8B-B14F-4D97-AF65-F5344CB8AC3E}">
        <p14:creationId xmlns:p14="http://schemas.microsoft.com/office/powerpoint/2010/main" val="156097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3986C-D39A-416D-93B2-B0F55E0B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Times New Roman"/>
                <a:ea typeface="+mj-lt"/>
                <a:cs typeface="+mj-lt"/>
              </a:rPr>
              <a:t>Technology</a:t>
            </a:r>
            <a:endParaRPr lang="en-US" sz="2000" b="1">
              <a:latin typeface="Times New Roman"/>
              <a:cs typeface="Times New Roman"/>
            </a:endParaRPr>
          </a:p>
          <a:p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19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EA13C5-8725-471A-8BF7-24ADDCB19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3718" y="1343127"/>
            <a:ext cx="6055922" cy="4584759"/>
          </a:xfrm>
        </p:spPr>
      </p:pic>
    </p:spTree>
    <p:extLst>
      <p:ext uri="{BB962C8B-B14F-4D97-AF65-F5344CB8AC3E}">
        <p14:creationId xmlns:p14="http://schemas.microsoft.com/office/powerpoint/2010/main" val="33381138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Parcel</vt:lpstr>
      <vt:lpstr>Cs-381 Software Engineering</vt:lpstr>
      <vt:lpstr>What is proposal?</vt:lpstr>
      <vt:lpstr>Why proposal writing is important?</vt:lpstr>
      <vt:lpstr>HOW TO WRITE PROPOSAL??</vt:lpstr>
      <vt:lpstr>Elements  of proposal??</vt:lpstr>
      <vt:lpstr>Proposal Detail:  Executive Summary </vt:lpstr>
      <vt:lpstr>Business Case </vt:lpstr>
      <vt:lpstr>Benefits </vt:lpstr>
      <vt:lpstr>Technology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3375</cp:revision>
  <dcterms:created xsi:type="dcterms:W3CDTF">2020-08-13T19:38:58Z</dcterms:created>
  <dcterms:modified xsi:type="dcterms:W3CDTF">2020-08-21T18:41:10Z</dcterms:modified>
</cp:coreProperties>
</file>