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7"/>
  </p:notesMasterIdLst>
  <p:sldIdLst>
    <p:sldId id="267" r:id="rId3"/>
    <p:sldId id="266" r:id="rId4"/>
    <p:sldId id="265" r:id="rId5"/>
    <p:sldId id="268" r:id="rId6"/>
    <p:sldId id="269" r:id="rId7"/>
    <p:sldId id="271" r:id="rId8"/>
    <p:sldId id="264" r:id="rId9"/>
    <p:sldId id="272" r:id="rId10"/>
    <p:sldId id="277" r:id="rId11"/>
    <p:sldId id="275" r:id="rId12"/>
    <p:sldId id="263" r:id="rId13"/>
    <p:sldId id="278" r:id="rId14"/>
    <p:sldId id="279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DF194-10AF-000C-B6E2-31F47BE1DACB}" v="190" dt="2020-12-07T08:04:32.900"/>
    <p1510:client id="{AA19154A-266B-63C6-684C-41298448759A}" v="2299" dt="2020-12-06T21:21:58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 Taliah Tajammal" userId="S::taliah@uet.edu.pk::b53b8155-91e6-49b4-b55c-0abb2dc47154" providerId="AD" clId="Web-{AA19154A-266B-63C6-684C-41298448759A}"/>
    <pc:docChg chg="addSld delSld modSld sldOrd addMainMaster">
      <pc:chgData name="Ms Taliah Tajammal" userId="S::taliah@uet.edu.pk::b53b8155-91e6-49b4-b55c-0abb2dc47154" providerId="AD" clId="Web-{AA19154A-266B-63C6-684C-41298448759A}" dt="2020-12-06T21:21:58.024" v="2275" actId="20577"/>
      <pc:docMkLst>
        <pc:docMk/>
      </pc:docMkLst>
      <pc:sldChg chg="del">
        <pc:chgData name="Ms Taliah Tajammal" userId="S::taliah@uet.edu.pk::b53b8155-91e6-49b4-b55c-0abb2dc47154" providerId="AD" clId="Web-{AA19154A-266B-63C6-684C-41298448759A}" dt="2020-12-06T19:25:11.348" v="24"/>
        <pc:sldMkLst>
          <pc:docMk/>
          <pc:sldMk cId="109857222" sldId="256"/>
        </pc:sldMkLst>
      </pc:sldChg>
      <pc:sldChg chg="modSp add">
        <pc:chgData name="Ms Taliah Tajammal" userId="S::taliah@uet.edu.pk::b53b8155-91e6-49b4-b55c-0abb2dc47154" providerId="AD" clId="Web-{AA19154A-266B-63C6-684C-41298448759A}" dt="2020-12-06T19:25:03.394" v="21" actId="20577"/>
        <pc:sldMkLst>
          <pc:docMk/>
          <pc:sldMk cId="3363880851" sldId="257"/>
        </pc:sldMkLst>
        <pc:spChg chg="mod">
          <ac:chgData name="Ms Taliah Tajammal" userId="S::taliah@uet.edu.pk::b53b8155-91e6-49b4-b55c-0abb2dc47154" providerId="AD" clId="Web-{AA19154A-266B-63C6-684C-41298448759A}" dt="2020-12-06T19:25:03.394" v="21" actId="20577"/>
          <ac:spMkLst>
            <pc:docMk/>
            <pc:sldMk cId="3363880851" sldId="257"/>
            <ac:spMk id="8" creationId="{A2516761-21BD-4672-8665-F07E74320BE8}"/>
          </ac:spMkLst>
        </pc:spChg>
      </pc:sldChg>
      <pc:sldChg chg="add del">
        <pc:chgData name="Ms Taliah Tajammal" userId="S::taliah@uet.edu.pk::b53b8155-91e6-49b4-b55c-0abb2dc47154" providerId="AD" clId="Web-{AA19154A-266B-63C6-684C-41298448759A}" dt="2020-12-06T21:01:28.228" v="1826"/>
        <pc:sldMkLst>
          <pc:docMk/>
          <pc:sldMk cId="2209167467" sldId="258"/>
        </pc:sldMkLst>
      </pc:sldChg>
      <pc:sldChg chg="add del">
        <pc:chgData name="Ms Taliah Tajammal" userId="S::taliah@uet.edu.pk::b53b8155-91e6-49b4-b55c-0abb2dc47154" providerId="AD" clId="Web-{AA19154A-266B-63C6-684C-41298448759A}" dt="2020-12-06T21:01:25.228" v="1825"/>
        <pc:sldMkLst>
          <pc:docMk/>
          <pc:sldMk cId="3536536016" sldId="259"/>
        </pc:sldMkLst>
      </pc:sldChg>
      <pc:sldChg chg="add del">
        <pc:chgData name="Ms Taliah Tajammal" userId="S::taliah@uet.edu.pk::b53b8155-91e6-49b4-b55c-0abb2dc47154" providerId="AD" clId="Web-{AA19154A-266B-63C6-684C-41298448759A}" dt="2020-12-06T21:01:22.212" v="1824"/>
        <pc:sldMkLst>
          <pc:docMk/>
          <pc:sldMk cId="2493748549" sldId="260"/>
        </pc:sldMkLst>
      </pc:sldChg>
      <pc:sldChg chg="add del">
        <pc:chgData name="Ms Taliah Tajammal" userId="S::taliah@uet.edu.pk::b53b8155-91e6-49b4-b55c-0abb2dc47154" providerId="AD" clId="Web-{AA19154A-266B-63C6-684C-41298448759A}" dt="2020-12-06T21:01:20.306" v="1823"/>
        <pc:sldMkLst>
          <pc:docMk/>
          <pc:sldMk cId="3137193631" sldId="261"/>
        </pc:sldMkLst>
      </pc:sldChg>
      <pc:sldChg chg="add del">
        <pc:chgData name="Ms Taliah Tajammal" userId="S::taliah@uet.edu.pk::b53b8155-91e6-49b4-b55c-0abb2dc47154" providerId="AD" clId="Web-{AA19154A-266B-63C6-684C-41298448759A}" dt="2020-12-06T21:01:17.274" v="1822"/>
        <pc:sldMkLst>
          <pc:docMk/>
          <pc:sldMk cId="1382930622" sldId="262"/>
        </pc:sldMkLst>
      </pc:sldChg>
      <pc:sldChg chg="addSp delSp modSp add mod ord setBg">
        <pc:chgData name="Ms Taliah Tajammal" userId="S::taliah@uet.edu.pk::b53b8155-91e6-49b4-b55c-0abb2dc47154" providerId="AD" clId="Web-{AA19154A-266B-63C6-684C-41298448759A}" dt="2020-12-06T21:12:15.244" v="2058" actId="20577"/>
        <pc:sldMkLst>
          <pc:docMk/>
          <pc:sldMk cId="159558190" sldId="263"/>
        </pc:sldMkLst>
        <pc:spChg chg="mod">
          <ac:chgData name="Ms Taliah Tajammal" userId="S::taliah@uet.edu.pk::b53b8155-91e6-49b4-b55c-0abb2dc47154" providerId="AD" clId="Web-{AA19154A-266B-63C6-684C-41298448759A}" dt="2020-12-06T20:41:20.151" v="1637"/>
          <ac:spMkLst>
            <pc:docMk/>
            <pc:sldMk cId="159558190" sldId="263"/>
            <ac:spMk id="2" creationId="{321C6490-74B4-48E6-B206-377FE5D93016}"/>
          </ac:spMkLst>
        </pc:spChg>
        <pc:spChg chg="mod">
          <ac:chgData name="Ms Taliah Tajammal" userId="S::taliah@uet.edu.pk::b53b8155-91e6-49b4-b55c-0abb2dc47154" providerId="AD" clId="Web-{AA19154A-266B-63C6-684C-41298448759A}" dt="2020-12-06T21:12:15.244" v="2058" actId="20577"/>
          <ac:spMkLst>
            <pc:docMk/>
            <pc:sldMk cId="159558190" sldId="263"/>
            <ac:spMk id="3" creationId="{92E05395-6FBA-49F9-A41A-BEB8420EB622}"/>
          </ac:spMkLst>
        </pc:spChg>
        <pc:spChg chg="add del">
          <ac:chgData name="Ms Taliah Tajammal" userId="S::taliah@uet.edu.pk::b53b8155-91e6-49b4-b55c-0abb2dc47154" providerId="AD" clId="Web-{AA19154A-266B-63C6-684C-41298448759A}" dt="2020-12-06T20:41:20.151" v="1637"/>
          <ac:spMkLst>
            <pc:docMk/>
            <pc:sldMk cId="159558190" sldId="263"/>
            <ac:spMk id="10" creationId="{1660E788-AFA9-4A1B-9991-6AA74632A15B}"/>
          </ac:spMkLst>
        </pc:spChg>
        <pc:spChg chg="add del">
          <ac:chgData name="Ms Taliah Tajammal" userId="S::taliah@uet.edu.pk::b53b8155-91e6-49b4-b55c-0abb2dc47154" providerId="AD" clId="Web-{AA19154A-266B-63C6-684C-41298448759A}" dt="2020-12-06T20:41:20.151" v="1637"/>
          <ac:spMkLst>
            <pc:docMk/>
            <pc:sldMk cId="159558190" sldId="263"/>
            <ac:spMk id="12" creationId="{867D4867-5BA7-4462-B2F6-A23F4A622AA7}"/>
          </ac:spMkLst>
        </pc:spChg>
        <pc:spChg chg="add">
          <ac:chgData name="Ms Taliah Tajammal" userId="S::taliah@uet.edu.pk::b53b8155-91e6-49b4-b55c-0abb2dc47154" providerId="AD" clId="Web-{AA19154A-266B-63C6-684C-41298448759A}" dt="2020-12-06T20:41:20.151" v="1637"/>
          <ac:spMkLst>
            <pc:docMk/>
            <pc:sldMk cId="159558190" sldId="263"/>
            <ac:spMk id="17" creationId="{1660E788-AFA9-4A1B-9991-6AA74632A15B}"/>
          </ac:spMkLst>
        </pc:spChg>
        <pc:spChg chg="add">
          <ac:chgData name="Ms Taliah Tajammal" userId="S::taliah@uet.edu.pk::b53b8155-91e6-49b4-b55c-0abb2dc47154" providerId="AD" clId="Web-{AA19154A-266B-63C6-684C-41298448759A}" dt="2020-12-06T20:41:20.151" v="1637"/>
          <ac:spMkLst>
            <pc:docMk/>
            <pc:sldMk cId="159558190" sldId="263"/>
            <ac:spMk id="19" creationId="{867D4867-5BA7-4462-B2F6-A23F4A622AA7}"/>
          </ac:spMkLst>
        </pc:spChg>
        <pc:picChg chg="add del mod">
          <ac:chgData name="Ms Taliah Tajammal" userId="S::taliah@uet.edu.pk::b53b8155-91e6-49b4-b55c-0abb2dc47154" providerId="AD" clId="Web-{AA19154A-266B-63C6-684C-41298448759A}" dt="2020-12-06T21:02:39.933" v="1863"/>
          <ac:picMkLst>
            <pc:docMk/>
            <pc:sldMk cId="159558190" sldId="263"/>
            <ac:picMk id="4" creationId="{4C99339E-0F5D-414D-9EC3-58709365F921}"/>
          </ac:picMkLst>
        </pc:picChg>
        <pc:picChg chg="add mod">
          <ac:chgData name="Ms Taliah Tajammal" userId="S::taliah@uet.edu.pk::b53b8155-91e6-49b4-b55c-0abb2dc47154" providerId="AD" clId="Web-{AA19154A-266B-63C6-684C-41298448759A}" dt="2020-12-06T21:08:43.129" v="1986" actId="14100"/>
          <ac:picMkLst>
            <pc:docMk/>
            <pc:sldMk cId="159558190" sldId="263"/>
            <ac:picMk id="5" creationId="{3A5F870B-27E8-4542-8E53-85017DE5D8FB}"/>
          </ac:picMkLst>
        </pc:picChg>
        <pc:picChg chg="add del">
          <ac:chgData name="Ms Taliah Tajammal" userId="S::taliah@uet.edu.pk::b53b8155-91e6-49b4-b55c-0abb2dc47154" providerId="AD" clId="Web-{AA19154A-266B-63C6-684C-41298448759A}" dt="2020-12-06T20:40:25.634" v="1625"/>
          <ac:picMkLst>
            <pc:docMk/>
            <pc:sldMk cId="159558190" sldId="263"/>
            <ac:picMk id="7" creationId="{2F8D20E5-D603-4016-A234-16122F61D6A7}"/>
          </ac:picMkLst>
        </pc:picChg>
      </pc:sldChg>
      <pc:sldChg chg="addSp delSp modSp add mod setBg">
        <pc:chgData name="Ms Taliah Tajammal" userId="S::taliah@uet.edu.pk::b53b8155-91e6-49b4-b55c-0abb2dc47154" providerId="AD" clId="Web-{AA19154A-266B-63C6-684C-41298448759A}" dt="2020-12-06T20:15:23.470" v="1148" actId="20577"/>
        <pc:sldMkLst>
          <pc:docMk/>
          <pc:sldMk cId="2364188460" sldId="264"/>
        </pc:sldMkLst>
        <pc:spChg chg="mod">
          <ac:chgData name="Ms Taliah Tajammal" userId="S::taliah@uet.edu.pk::b53b8155-91e6-49b4-b55c-0abb2dc47154" providerId="AD" clId="Web-{AA19154A-266B-63C6-684C-41298448759A}" dt="2020-12-06T20:14:32.422" v="1103"/>
          <ac:spMkLst>
            <pc:docMk/>
            <pc:sldMk cId="2364188460" sldId="264"/>
            <ac:spMk id="2" creationId="{E3D7E796-AFC3-426F-B3CD-1E69222AA1D6}"/>
          </ac:spMkLst>
        </pc:spChg>
        <pc:spChg chg="add del mod">
          <ac:chgData name="Ms Taliah Tajammal" userId="S::taliah@uet.edu.pk::b53b8155-91e6-49b4-b55c-0abb2dc47154" providerId="AD" clId="Web-{AA19154A-266B-63C6-684C-41298448759A}" dt="2020-12-06T20:11:46.854" v="1092"/>
          <ac:spMkLst>
            <pc:docMk/>
            <pc:sldMk cId="2364188460" sldId="264"/>
            <ac:spMk id="5" creationId="{EB4ACBF0-165B-4D02-95C9-B4FFE1701DCB}"/>
          </ac:spMkLst>
        </pc:spChg>
        <pc:spChg chg="del">
          <ac:chgData name="Ms Taliah Tajammal" userId="S::taliah@uet.edu.pk::b53b8155-91e6-49b4-b55c-0abb2dc47154" providerId="AD" clId="Web-{AA19154A-266B-63C6-684C-41298448759A}" dt="2020-12-06T20:12:07.105" v="1097"/>
          <ac:spMkLst>
            <pc:docMk/>
            <pc:sldMk cId="2364188460" sldId="264"/>
            <ac:spMk id="9" creationId="{419501C6-F015-4273-AF88-E0F6C853899F}"/>
          </ac:spMkLst>
        </pc:spChg>
        <pc:spChg chg="del">
          <ac:chgData name="Ms Taliah Tajammal" userId="S::taliah@uet.edu.pk::b53b8155-91e6-49b4-b55c-0abb2dc47154" providerId="AD" clId="Web-{AA19154A-266B-63C6-684C-41298448759A}" dt="2020-12-06T20:12:07.105" v="1097"/>
          <ac:spMkLst>
            <pc:docMk/>
            <pc:sldMk cId="2364188460" sldId="264"/>
            <ac:spMk id="11" creationId="{CA677DB7-5829-45BD-9754-5EC484CC4253}"/>
          </ac:spMkLst>
        </pc:spChg>
        <pc:spChg chg="add mod">
          <ac:chgData name="Ms Taliah Tajammal" userId="S::taliah@uet.edu.pk::b53b8155-91e6-49b4-b55c-0abb2dc47154" providerId="AD" clId="Web-{AA19154A-266B-63C6-684C-41298448759A}" dt="2020-12-06T20:15:23.470" v="1148" actId="20577"/>
          <ac:spMkLst>
            <pc:docMk/>
            <pc:sldMk cId="2364188460" sldId="264"/>
            <ac:spMk id="15" creationId="{111A2A91-A9A1-4EE1-8762-71C89E443630}"/>
          </ac:spMkLst>
        </pc:spChg>
        <pc:spChg chg="add del">
          <ac:chgData name="Ms Taliah Tajammal" userId="S::taliah@uet.edu.pk::b53b8155-91e6-49b4-b55c-0abb2dc47154" providerId="AD" clId="Web-{AA19154A-266B-63C6-684C-41298448759A}" dt="2020-12-06T20:14:32.422" v="1103"/>
          <ac:spMkLst>
            <pc:docMk/>
            <pc:sldMk cId="2364188460" sldId="264"/>
            <ac:spMk id="18" creationId="{C966A4D4-049A-4389-B407-0E7091A07C8D}"/>
          </ac:spMkLst>
        </pc:spChg>
        <pc:spChg chg="add del">
          <ac:chgData name="Ms Taliah Tajammal" userId="S::taliah@uet.edu.pk::b53b8155-91e6-49b4-b55c-0abb2dc47154" providerId="AD" clId="Web-{AA19154A-266B-63C6-684C-41298448759A}" dt="2020-12-06T20:14:32.422" v="1103"/>
          <ac:spMkLst>
            <pc:docMk/>
            <pc:sldMk cId="2364188460" sldId="264"/>
            <ac:spMk id="20" creationId="{B5899359-8523-4D4D-B568-3FDFAF9821C7}"/>
          </ac:spMkLst>
        </pc:spChg>
        <pc:spChg chg="add del">
          <ac:chgData name="Ms Taliah Tajammal" userId="S::taliah@uet.edu.pk::b53b8155-91e6-49b4-b55c-0abb2dc47154" providerId="AD" clId="Web-{AA19154A-266B-63C6-684C-41298448759A}" dt="2020-12-06T20:14:32.422" v="1103"/>
          <ac:spMkLst>
            <pc:docMk/>
            <pc:sldMk cId="2364188460" sldId="264"/>
            <ac:spMk id="22" creationId="{2E9C9585-DA89-4D7E-BCDF-576461A1A2D9}"/>
          </ac:spMkLst>
        </pc:spChg>
        <pc:spChg chg="add">
          <ac:chgData name="Ms Taliah Tajammal" userId="S::taliah@uet.edu.pk::b53b8155-91e6-49b4-b55c-0abb2dc47154" providerId="AD" clId="Web-{AA19154A-266B-63C6-684C-41298448759A}" dt="2020-12-06T20:14:32.422" v="1103"/>
          <ac:spMkLst>
            <pc:docMk/>
            <pc:sldMk cId="2364188460" sldId="264"/>
            <ac:spMk id="27" creationId="{1660E788-AFA9-4A1B-9991-6AA74632A15B}"/>
          </ac:spMkLst>
        </pc:spChg>
        <pc:spChg chg="add">
          <ac:chgData name="Ms Taliah Tajammal" userId="S::taliah@uet.edu.pk::b53b8155-91e6-49b4-b55c-0abb2dc47154" providerId="AD" clId="Web-{AA19154A-266B-63C6-684C-41298448759A}" dt="2020-12-06T20:14:32.422" v="1103"/>
          <ac:spMkLst>
            <pc:docMk/>
            <pc:sldMk cId="2364188460" sldId="264"/>
            <ac:spMk id="29" creationId="{867D4867-5BA7-4462-B2F6-A23F4A622AA7}"/>
          </ac:spMkLst>
        </pc:spChg>
        <pc:picChg chg="del">
          <ac:chgData name="Ms Taliah Tajammal" userId="S::taliah@uet.edu.pk::b53b8155-91e6-49b4-b55c-0abb2dc47154" providerId="AD" clId="Web-{AA19154A-266B-63C6-684C-41298448759A}" dt="2020-12-06T20:11:32.932" v="1091"/>
          <ac:picMkLst>
            <pc:docMk/>
            <pc:sldMk cId="2364188460" sldId="264"/>
            <ac:picMk id="4" creationId="{E826BE48-DB1A-4FAA-A5CE-8445FC00EAEC}"/>
          </ac:picMkLst>
        </pc:picChg>
        <pc:picChg chg="add mod ord">
          <ac:chgData name="Ms Taliah Tajammal" userId="S::taliah@uet.edu.pk::b53b8155-91e6-49b4-b55c-0abb2dc47154" providerId="AD" clId="Web-{AA19154A-266B-63C6-684C-41298448759A}" dt="2020-12-06T20:14:32.422" v="1103"/>
          <ac:picMkLst>
            <pc:docMk/>
            <pc:sldMk cId="2364188460" sldId="264"/>
            <ac:picMk id="6" creationId="{57C6FE64-8A00-46A6-A128-F700058D8C5C}"/>
          </ac:picMkLst>
        </pc:picChg>
      </pc:sldChg>
      <pc:sldChg chg="addSp delSp modSp add mod ord setBg">
        <pc:chgData name="Ms Taliah Tajammal" userId="S::taliah@uet.edu.pk::b53b8155-91e6-49b4-b55c-0abb2dc47154" providerId="AD" clId="Web-{AA19154A-266B-63C6-684C-41298448759A}" dt="2020-12-06T19:48:55.836" v="550"/>
        <pc:sldMkLst>
          <pc:docMk/>
          <pc:sldMk cId="188492502" sldId="265"/>
        </pc:sldMkLst>
        <pc:spChg chg="mod">
          <ac:chgData name="Ms Taliah Tajammal" userId="S::taliah@uet.edu.pk::b53b8155-91e6-49b4-b55c-0abb2dc47154" providerId="AD" clId="Web-{AA19154A-266B-63C6-684C-41298448759A}" dt="2020-12-06T19:44:17.563" v="533"/>
          <ac:spMkLst>
            <pc:docMk/>
            <pc:sldMk cId="188492502" sldId="265"/>
            <ac:spMk id="2" creationId="{86500B2A-0F51-42D3-B6A9-179927E85282}"/>
          </ac:spMkLst>
        </pc:spChg>
        <pc:spChg chg="mod">
          <ac:chgData name="Ms Taliah Tajammal" userId="S::taliah@uet.edu.pk::b53b8155-91e6-49b4-b55c-0abb2dc47154" providerId="AD" clId="Web-{AA19154A-266B-63C6-684C-41298448759A}" dt="2020-12-06T19:44:17.563" v="533"/>
          <ac:spMkLst>
            <pc:docMk/>
            <pc:sldMk cId="188492502" sldId="265"/>
            <ac:spMk id="3" creationId="{9AD1354A-5283-4A09-9681-64CE7D2CE151}"/>
          </ac:spMkLst>
        </pc:spChg>
        <pc:spChg chg="add">
          <ac:chgData name="Ms Taliah Tajammal" userId="S::taliah@uet.edu.pk::b53b8155-91e6-49b4-b55c-0abb2dc47154" providerId="AD" clId="Web-{AA19154A-266B-63C6-684C-41298448759A}" dt="2020-12-06T19:44:17.563" v="533"/>
          <ac:spMkLst>
            <pc:docMk/>
            <pc:sldMk cId="188492502" sldId="265"/>
            <ac:spMk id="10" creationId="{C966A4D4-049A-4389-B407-0E7091A07C8D}"/>
          </ac:spMkLst>
        </pc:spChg>
        <pc:spChg chg="add">
          <ac:chgData name="Ms Taliah Tajammal" userId="S::taliah@uet.edu.pk::b53b8155-91e6-49b4-b55c-0abb2dc47154" providerId="AD" clId="Web-{AA19154A-266B-63C6-684C-41298448759A}" dt="2020-12-06T19:44:17.563" v="533"/>
          <ac:spMkLst>
            <pc:docMk/>
            <pc:sldMk cId="188492502" sldId="265"/>
            <ac:spMk id="12" creationId="{B5899359-8523-4D4D-B568-3FDFAF9821C7}"/>
          </ac:spMkLst>
        </pc:spChg>
        <pc:spChg chg="add">
          <ac:chgData name="Ms Taliah Tajammal" userId="S::taliah@uet.edu.pk::b53b8155-91e6-49b4-b55c-0abb2dc47154" providerId="AD" clId="Web-{AA19154A-266B-63C6-684C-41298448759A}" dt="2020-12-06T19:44:17.563" v="533"/>
          <ac:spMkLst>
            <pc:docMk/>
            <pc:sldMk cId="188492502" sldId="265"/>
            <ac:spMk id="14" creationId="{2E9C9585-DA89-4D7E-BCDF-576461A1A2D9}"/>
          </ac:spMkLst>
        </pc:spChg>
        <pc:picChg chg="add mod">
          <ac:chgData name="Ms Taliah Tajammal" userId="S::taliah@uet.edu.pk::b53b8155-91e6-49b4-b55c-0abb2dc47154" providerId="AD" clId="Web-{AA19154A-266B-63C6-684C-41298448759A}" dt="2020-12-06T19:48:28.679" v="546" actId="14100"/>
          <ac:picMkLst>
            <pc:docMk/>
            <pc:sldMk cId="188492502" sldId="265"/>
            <ac:picMk id="4" creationId="{4517032E-A87D-4A2E-B048-DCBE5E2273CD}"/>
          </ac:picMkLst>
        </pc:picChg>
        <pc:picChg chg="add del">
          <ac:chgData name="Ms Taliah Tajammal" userId="S::taliah@uet.edu.pk::b53b8155-91e6-49b4-b55c-0abb2dc47154" providerId="AD" clId="Web-{AA19154A-266B-63C6-684C-41298448759A}" dt="2020-12-06T19:47:39.006" v="534"/>
          <ac:picMkLst>
            <pc:docMk/>
            <pc:sldMk cId="188492502" sldId="265"/>
            <ac:picMk id="7" creationId="{4DC42876-28E8-4CB7-8FEE-D1C3461F5BCA}"/>
          </ac:picMkLst>
        </pc:picChg>
      </pc:sldChg>
      <pc:sldChg chg="modSp add">
        <pc:chgData name="Ms Taliah Tajammal" userId="S::taliah@uet.edu.pk::b53b8155-91e6-49b4-b55c-0abb2dc47154" providerId="AD" clId="Web-{AA19154A-266B-63C6-684C-41298448759A}" dt="2020-12-06T19:34:50.299" v="129" actId="20577"/>
        <pc:sldMkLst>
          <pc:docMk/>
          <pc:sldMk cId="2102847320" sldId="266"/>
        </pc:sldMkLst>
        <pc:spChg chg="mod">
          <ac:chgData name="Ms Taliah Tajammal" userId="S::taliah@uet.edu.pk::b53b8155-91e6-49b4-b55c-0abb2dc47154" providerId="AD" clId="Web-{AA19154A-266B-63C6-684C-41298448759A}" dt="2020-12-06T19:25:20.160" v="33" actId="20577"/>
          <ac:spMkLst>
            <pc:docMk/>
            <pc:sldMk cId="2102847320" sldId="266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AA19154A-266B-63C6-684C-41298448759A}" dt="2020-12-06T19:34:50.299" v="129" actId="20577"/>
          <ac:spMkLst>
            <pc:docMk/>
            <pc:sldMk cId="2102847320" sldId="266"/>
            <ac:spMk id="3" creationId="{76A09ACF-716C-40EB-BFD1-4B5C5D2B525A}"/>
          </ac:spMkLst>
        </pc:spChg>
      </pc:sldChg>
      <pc:sldChg chg="add">
        <pc:chgData name="Ms Taliah Tajammal" userId="S::taliah@uet.edu.pk::b53b8155-91e6-49b4-b55c-0abb2dc47154" providerId="AD" clId="Web-{AA19154A-266B-63C6-684C-41298448759A}" dt="2020-12-06T19:23:20.548" v="10"/>
        <pc:sldMkLst>
          <pc:docMk/>
          <pc:sldMk cId="3821517299" sldId="267"/>
        </pc:sldMkLst>
      </pc:sldChg>
      <pc:sldChg chg="add del replId">
        <pc:chgData name="Ms Taliah Tajammal" userId="S::taliah@uet.edu.pk::b53b8155-91e6-49b4-b55c-0abb2dc47154" providerId="AD" clId="Web-{AA19154A-266B-63C6-684C-41298448759A}" dt="2020-12-06T19:48:41.914" v="548"/>
        <pc:sldMkLst>
          <pc:docMk/>
          <pc:sldMk cId="1832433103" sldId="268"/>
        </pc:sldMkLst>
      </pc:sldChg>
      <pc:sldChg chg="addSp delSp modSp add mod replId setBg">
        <pc:chgData name="Ms Taliah Tajammal" userId="S::taliah@uet.edu.pk::b53b8155-91e6-49b4-b55c-0abb2dc47154" providerId="AD" clId="Web-{AA19154A-266B-63C6-684C-41298448759A}" dt="2020-12-06T20:13:45.029" v="1100" actId="20577"/>
        <pc:sldMkLst>
          <pc:docMk/>
          <pc:sldMk cId="2530460592" sldId="268"/>
        </pc:sldMkLst>
        <pc:spChg chg="mod">
          <ac:chgData name="Ms Taliah Tajammal" userId="S::taliah@uet.edu.pk::b53b8155-91e6-49b4-b55c-0abb2dc47154" providerId="AD" clId="Web-{AA19154A-266B-63C6-684C-41298448759A}" dt="2020-12-06T19:57:19.973" v="843"/>
          <ac:spMkLst>
            <pc:docMk/>
            <pc:sldMk cId="2530460592" sldId="268"/>
            <ac:spMk id="2" creationId="{94867265-E3A4-441F-B925-CE6754B516CC}"/>
          </ac:spMkLst>
        </pc:spChg>
        <pc:spChg chg="add del mod">
          <ac:chgData name="Ms Taliah Tajammal" userId="S::taliah@uet.edu.pk::b53b8155-91e6-49b4-b55c-0abb2dc47154" providerId="AD" clId="Web-{AA19154A-266B-63C6-684C-41298448759A}" dt="2020-12-06T20:13:45.029" v="1100" actId="20577"/>
          <ac:spMkLst>
            <pc:docMk/>
            <pc:sldMk cId="2530460592" sldId="268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AA19154A-266B-63C6-684C-41298448759A}" dt="2020-12-06T19:57:19.973" v="843"/>
          <ac:spMkLst>
            <pc:docMk/>
            <pc:sldMk cId="2530460592" sldId="268"/>
            <ac:spMk id="6" creationId="{1660E788-AFA9-4A1B-9991-6AA74632A15B}"/>
          </ac:spMkLst>
        </pc:spChg>
        <pc:spChg chg="add">
          <ac:chgData name="Ms Taliah Tajammal" userId="S::taliah@uet.edu.pk::b53b8155-91e6-49b4-b55c-0abb2dc47154" providerId="AD" clId="Web-{AA19154A-266B-63C6-684C-41298448759A}" dt="2020-12-06T19:57:19.973" v="843"/>
          <ac:spMkLst>
            <pc:docMk/>
            <pc:sldMk cId="2530460592" sldId="268"/>
            <ac:spMk id="8" creationId="{867D4867-5BA7-4462-B2F6-A23F4A622AA7}"/>
          </ac:spMkLst>
        </pc:spChg>
        <pc:spChg chg="add del">
          <ac:chgData name="Ms Taliah Tajammal" userId="S::taliah@uet.edu.pk::b53b8155-91e6-49b4-b55c-0abb2dc47154" providerId="AD" clId="Web-{AA19154A-266B-63C6-684C-41298448759A}" dt="2020-12-06T19:57:09.895" v="840"/>
          <ac:spMkLst>
            <pc:docMk/>
            <pc:sldMk cId="2530460592" sldId="268"/>
            <ac:spMk id="9" creationId="{93F0ADB5-A0B4-4B01-A8C4-FDC34CE22BD4}"/>
          </ac:spMkLst>
        </pc:spChg>
        <pc:spChg chg="add del">
          <ac:chgData name="Ms Taliah Tajammal" userId="S::taliah@uet.edu.pk::b53b8155-91e6-49b4-b55c-0abb2dc47154" providerId="AD" clId="Web-{AA19154A-266B-63C6-684C-41298448759A}" dt="2020-12-06T19:57:19.958" v="842"/>
          <ac:spMkLst>
            <pc:docMk/>
            <pc:sldMk cId="2530460592" sldId="268"/>
            <ac:spMk id="10" creationId="{C966A4D4-049A-4389-B407-0E7091A07C8D}"/>
          </ac:spMkLst>
        </pc:spChg>
        <pc:spChg chg="add del">
          <ac:chgData name="Ms Taliah Tajammal" userId="S::taliah@uet.edu.pk::b53b8155-91e6-49b4-b55c-0abb2dc47154" providerId="AD" clId="Web-{AA19154A-266B-63C6-684C-41298448759A}" dt="2020-12-06T19:57:09.895" v="840"/>
          <ac:spMkLst>
            <pc:docMk/>
            <pc:sldMk cId="2530460592" sldId="268"/>
            <ac:spMk id="11" creationId="{AA6D0FDE-0241-4C21-A720-A69475358235}"/>
          </ac:spMkLst>
        </pc:spChg>
        <pc:spChg chg="add del">
          <ac:chgData name="Ms Taliah Tajammal" userId="S::taliah@uet.edu.pk::b53b8155-91e6-49b4-b55c-0abb2dc47154" providerId="AD" clId="Web-{AA19154A-266B-63C6-684C-41298448759A}" dt="2020-12-06T19:57:19.958" v="842"/>
          <ac:spMkLst>
            <pc:docMk/>
            <pc:sldMk cId="2530460592" sldId="268"/>
            <ac:spMk id="12" creationId="{B5899359-8523-4D4D-B568-3FDFAF9821C7}"/>
          </ac:spMkLst>
        </pc:spChg>
        <pc:spChg chg="add del">
          <ac:chgData name="Ms Taliah Tajammal" userId="S::taliah@uet.edu.pk::b53b8155-91e6-49b4-b55c-0abb2dc47154" providerId="AD" clId="Web-{AA19154A-266B-63C6-684C-41298448759A}" dt="2020-12-06T19:57:19.958" v="842"/>
          <ac:spMkLst>
            <pc:docMk/>
            <pc:sldMk cId="2530460592" sldId="268"/>
            <ac:spMk id="14" creationId="{2E9C9585-DA89-4D7E-BCDF-576461A1A2D9}"/>
          </ac:spMkLst>
        </pc:spChg>
        <pc:graphicFrameChg chg="add del">
          <ac:chgData name="Ms Taliah Tajammal" userId="S::taliah@uet.edu.pk::b53b8155-91e6-49b4-b55c-0abb2dc47154" providerId="AD" clId="Web-{AA19154A-266B-63C6-684C-41298448759A}" dt="2020-12-06T19:57:09.895" v="840"/>
          <ac:graphicFrameMkLst>
            <pc:docMk/>
            <pc:sldMk cId="2530460592" sldId="268"/>
            <ac:graphicFrameMk id="5" creationId="{5545E10A-D72C-4B37-B7E2-49ABF1E9C977}"/>
          </ac:graphicFrameMkLst>
        </pc:graphicFrameChg>
        <pc:picChg chg="add del">
          <ac:chgData name="Ms Taliah Tajammal" userId="S::taliah@uet.edu.pk::b53b8155-91e6-49b4-b55c-0abb2dc47154" providerId="AD" clId="Web-{AA19154A-266B-63C6-684C-41298448759A}" dt="2020-12-06T19:57:19.958" v="842"/>
          <ac:picMkLst>
            <pc:docMk/>
            <pc:sldMk cId="2530460592" sldId="268"/>
            <ac:picMk id="7" creationId="{E359D0FE-5749-4348-BD92-BB00EF328F73}"/>
          </ac:picMkLst>
        </pc:picChg>
        <pc:picChg chg="add del">
          <ac:chgData name="Ms Taliah Tajammal" userId="S::taliah@uet.edu.pk::b53b8155-91e6-49b4-b55c-0abb2dc47154" providerId="AD" clId="Web-{AA19154A-266B-63C6-684C-41298448759A}" dt="2020-12-06T19:59:10.851" v="844"/>
          <ac:picMkLst>
            <pc:docMk/>
            <pc:sldMk cId="2530460592" sldId="268"/>
            <ac:picMk id="13" creationId="{875F0931-A3AC-4397-8BF8-8C6E17DD9D64}"/>
          </ac:picMkLst>
        </pc:picChg>
        <pc:picChg chg="add del mod">
          <ac:chgData name="Ms Taliah Tajammal" userId="S::taliah@uet.edu.pk::b53b8155-91e6-49b4-b55c-0abb2dc47154" providerId="AD" clId="Web-{AA19154A-266B-63C6-684C-41298448759A}" dt="2020-12-06T20:08:38.225" v="1056"/>
          <ac:picMkLst>
            <pc:docMk/>
            <pc:sldMk cId="2530460592" sldId="268"/>
            <ac:picMk id="23" creationId="{635FB9B6-0F47-46C3-AE13-04D79DC8E6E7}"/>
          </ac:picMkLst>
        </pc:picChg>
        <pc:picChg chg="add mod">
          <ac:chgData name="Ms Taliah Tajammal" userId="S::taliah@uet.edu.pk::b53b8155-91e6-49b4-b55c-0abb2dc47154" providerId="AD" clId="Web-{AA19154A-266B-63C6-684C-41298448759A}" dt="2020-12-06T20:09:02.194" v="1063" actId="1076"/>
          <ac:picMkLst>
            <pc:docMk/>
            <pc:sldMk cId="2530460592" sldId="268"/>
            <ac:picMk id="24" creationId="{8A9EC0C4-1995-40DF-A85C-90C35C2F2ACE}"/>
          </ac:picMkLst>
        </pc:picChg>
      </pc:sldChg>
      <pc:sldChg chg="addSp delSp modSp add mod replId setBg">
        <pc:chgData name="Ms Taliah Tajammal" userId="S::taliah@uet.edu.pk::b53b8155-91e6-49b4-b55c-0abb2dc47154" providerId="AD" clId="Web-{AA19154A-266B-63C6-684C-41298448759A}" dt="2020-12-06T20:09:26.117" v="1068"/>
        <pc:sldMkLst>
          <pc:docMk/>
          <pc:sldMk cId="1450782928" sldId="269"/>
        </pc:sldMkLst>
        <pc:spChg chg="mod">
          <ac:chgData name="Ms Taliah Tajammal" userId="S::taliah@uet.edu.pk::b53b8155-91e6-49b4-b55c-0abb2dc47154" providerId="AD" clId="Web-{AA19154A-266B-63C6-684C-41298448759A}" dt="2020-12-06T20:00:05.478" v="854"/>
          <ac:spMkLst>
            <pc:docMk/>
            <pc:sldMk cId="1450782928" sldId="269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AA19154A-266B-63C6-684C-41298448759A}" dt="2020-12-06T20:06:55.597" v="1051" actId="14100"/>
          <ac:spMkLst>
            <pc:docMk/>
            <pc:sldMk cId="1450782928" sldId="269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AA19154A-266B-63C6-684C-41298448759A}" dt="2020-12-06T20:00:05.478" v="854"/>
          <ac:spMkLst>
            <pc:docMk/>
            <pc:sldMk cId="1450782928" sldId="269"/>
            <ac:spMk id="10" creationId="{1660E788-AFA9-4A1B-9991-6AA74632A15B}"/>
          </ac:spMkLst>
        </pc:spChg>
        <pc:spChg chg="add">
          <ac:chgData name="Ms Taliah Tajammal" userId="S::taliah@uet.edu.pk::b53b8155-91e6-49b4-b55c-0abb2dc47154" providerId="AD" clId="Web-{AA19154A-266B-63C6-684C-41298448759A}" dt="2020-12-06T20:00:05.478" v="854"/>
          <ac:spMkLst>
            <pc:docMk/>
            <pc:sldMk cId="1450782928" sldId="269"/>
            <ac:spMk id="12" creationId="{867D4867-5BA7-4462-B2F6-A23F4A622AA7}"/>
          </ac:spMkLst>
        </pc:spChg>
        <pc:picChg chg="add del mod">
          <ac:chgData name="Ms Taliah Tajammal" userId="S::taliah@uet.edu.pk::b53b8155-91e6-49b4-b55c-0abb2dc47154" providerId="AD" clId="Web-{AA19154A-266B-63C6-684C-41298448759A}" dt="2020-12-06T20:09:09.772" v="1064"/>
          <ac:picMkLst>
            <pc:docMk/>
            <pc:sldMk cId="1450782928" sldId="269"/>
            <ac:picMk id="4" creationId="{E9A577F0-3EF6-429F-9660-0C6E747E48D4}"/>
          </ac:picMkLst>
        </pc:picChg>
        <pc:picChg chg="add del mod">
          <ac:chgData name="Ms Taliah Tajammal" userId="S::taliah@uet.edu.pk::b53b8155-91e6-49b4-b55c-0abb2dc47154" providerId="AD" clId="Web-{AA19154A-266B-63C6-684C-41298448759A}" dt="2020-12-06T20:09:15.616" v="1067"/>
          <ac:picMkLst>
            <pc:docMk/>
            <pc:sldMk cId="1450782928" sldId="269"/>
            <ac:picMk id="5" creationId="{263BEB7E-ABC9-419E-B40E-384DB6E50C48}"/>
          </ac:picMkLst>
        </pc:picChg>
        <pc:picChg chg="add">
          <ac:chgData name="Ms Taliah Tajammal" userId="S::taliah@uet.edu.pk::b53b8155-91e6-49b4-b55c-0abb2dc47154" providerId="AD" clId="Web-{AA19154A-266B-63C6-684C-41298448759A}" dt="2020-12-06T20:09:26.117" v="1068"/>
          <ac:picMkLst>
            <pc:docMk/>
            <pc:sldMk cId="1450782928" sldId="269"/>
            <ac:picMk id="6" creationId="{87B3AC39-2844-42B0-9AEB-B525A018AE12}"/>
          </ac:picMkLst>
        </pc:picChg>
        <pc:picChg chg="add del">
          <ac:chgData name="Ms Taliah Tajammal" userId="S::taliah@uet.edu.pk::b53b8155-91e6-49b4-b55c-0abb2dc47154" providerId="AD" clId="Web-{AA19154A-266B-63C6-684C-41298448759A}" dt="2020-12-06T20:00:08.915" v="855"/>
          <ac:picMkLst>
            <pc:docMk/>
            <pc:sldMk cId="1450782928" sldId="269"/>
            <ac:picMk id="7" creationId="{942AB76F-E932-4805-A0F7-DCC3207D5AD4}"/>
          </ac:picMkLst>
        </pc:picChg>
      </pc:sldChg>
      <pc:sldChg chg="modSp add del replId">
        <pc:chgData name="Ms Taliah Tajammal" userId="S::taliah@uet.edu.pk::b53b8155-91e6-49b4-b55c-0abb2dc47154" providerId="AD" clId="Web-{AA19154A-266B-63C6-684C-41298448759A}" dt="2020-12-06T20:03:30.045" v="921"/>
        <pc:sldMkLst>
          <pc:docMk/>
          <pc:sldMk cId="2299328352" sldId="270"/>
        </pc:sldMkLst>
        <pc:spChg chg="mod">
          <ac:chgData name="Ms Taliah Tajammal" userId="S::taliah@uet.edu.pk::b53b8155-91e6-49b4-b55c-0abb2dc47154" providerId="AD" clId="Web-{AA19154A-266B-63C6-684C-41298448759A}" dt="2020-12-06T19:56:28.082" v="836" actId="20577"/>
          <ac:spMkLst>
            <pc:docMk/>
            <pc:sldMk cId="2299328352" sldId="270"/>
            <ac:spMk id="2" creationId="{94867265-E3A4-441F-B925-CE6754B516CC}"/>
          </ac:spMkLst>
        </pc:spChg>
      </pc:sldChg>
      <pc:sldChg chg="addSp delSp modSp add replId">
        <pc:chgData name="Ms Taliah Tajammal" userId="S::taliah@uet.edu.pk::b53b8155-91e6-49b4-b55c-0abb2dc47154" providerId="AD" clId="Web-{AA19154A-266B-63C6-684C-41298448759A}" dt="2020-12-06T20:09:37.773" v="1070"/>
        <pc:sldMkLst>
          <pc:docMk/>
          <pc:sldMk cId="4039769791" sldId="271"/>
        </pc:sldMkLst>
        <pc:spChg chg="mod">
          <ac:chgData name="Ms Taliah Tajammal" userId="S::taliah@uet.edu.pk::b53b8155-91e6-49b4-b55c-0abb2dc47154" providerId="AD" clId="Web-{AA19154A-266B-63C6-684C-41298448759A}" dt="2020-12-06T20:03:26.576" v="918" actId="20577"/>
          <ac:spMkLst>
            <pc:docMk/>
            <pc:sldMk cId="4039769791" sldId="271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AA19154A-266B-63C6-684C-41298448759A}" dt="2020-12-06T20:07:23.332" v="1054" actId="20577"/>
          <ac:spMkLst>
            <pc:docMk/>
            <pc:sldMk cId="4039769791" sldId="271"/>
            <ac:spMk id="3" creationId="{76A09ACF-716C-40EB-BFD1-4B5C5D2B525A}"/>
          </ac:spMkLst>
        </pc:spChg>
        <pc:picChg chg="del">
          <ac:chgData name="Ms Taliah Tajammal" userId="S::taliah@uet.edu.pk::b53b8155-91e6-49b4-b55c-0abb2dc47154" providerId="AD" clId="Web-{AA19154A-266B-63C6-684C-41298448759A}" dt="2020-12-06T20:09:32.164" v="1069"/>
          <ac:picMkLst>
            <pc:docMk/>
            <pc:sldMk cId="4039769791" sldId="271"/>
            <ac:picMk id="4" creationId="{E9A577F0-3EF6-429F-9660-0C6E747E48D4}"/>
          </ac:picMkLst>
        </pc:picChg>
        <pc:picChg chg="add">
          <ac:chgData name="Ms Taliah Tajammal" userId="S::taliah@uet.edu.pk::b53b8155-91e6-49b4-b55c-0abb2dc47154" providerId="AD" clId="Web-{AA19154A-266B-63C6-684C-41298448759A}" dt="2020-12-06T20:09:37.773" v="1070"/>
          <ac:picMkLst>
            <pc:docMk/>
            <pc:sldMk cId="4039769791" sldId="271"/>
            <ac:picMk id="5" creationId="{9FA9B31D-387F-4C2B-A2D1-911C79847253}"/>
          </ac:picMkLst>
        </pc:picChg>
      </pc:sldChg>
      <pc:sldChg chg="addSp delSp modSp add replId">
        <pc:chgData name="Ms Taliah Tajammal" userId="S::taliah@uet.edu.pk::b53b8155-91e6-49b4-b55c-0abb2dc47154" providerId="AD" clId="Web-{AA19154A-266B-63C6-684C-41298448759A}" dt="2020-12-06T20:21:41.807" v="1224" actId="14100"/>
        <pc:sldMkLst>
          <pc:docMk/>
          <pc:sldMk cId="4113505481" sldId="272"/>
        </pc:sldMkLst>
        <pc:spChg chg="mod">
          <ac:chgData name="Ms Taliah Tajammal" userId="S::taliah@uet.edu.pk::b53b8155-91e6-49b4-b55c-0abb2dc47154" providerId="AD" clId="Web-{AA19154A-266B-63C6-684C-41298448759A}" dt="2020-12-06T20:19:02.475" v="1197" actId="20577"/>
          <ac:spMkLst>
            <pc:docMk/>
            <pc:sldMk cId="4113505481" sldId="272"/>
            <ac:spMk id="2" creationId="{E3D7E796-AFC3-426F-B3CD-1E69222AA1D6}"/>
          </ac:spMkLst>
        </pc:spChg>
        <pc:spChg chg="mod">
          <ac:chgData name="Ms Taliah Tajammal" userId="S::taliah@uet.edu.pk::b53b8155-91e6-49b4-b55c-0abb2dc47154" providerId="AD" clId="Web-{AA19154A-266B-63C6-684C-41298448759A}" dt="2020-12-06T20:19:32.335" v="1212" actId="20577"/>
          <ac:spMkLst>
            <pc:docMk/>
            <pc:sldMk cId="4113505481" sldId="272"/>
            <ac:spMk id="15" creationId="{111A2A91-A9A1-4EE1-8762-71C89E443630}"/>
          </ac:spMkLst>
        </pc:spChg>
        <pc:picChg chg="add mod">
          <ac:chgData name="Ms Taliah Tajammal" userId="S::taliah@uet.edu.pk::b53b8155-91e6-49b4-b55c-0abb2dc47154" providerId="AD" clId="Web-{AA19154A-266B-63C6-684C-41298448759A}" dt="2020-12-06T20:21:41.807" v="1224" actId="14100"/>
          <ac:picMkLst>
            <pc:docMk/>
            <pc:sldMk cId="4113505481" sldId="272"/>
            <ac:picMk id="3" creationId="{A60D8847-6B8F-4F1A-8D9D-DFE3A84736AA}"/>
          </ac:picMkLst>
        </pc:picChg>
        <pc:picChg chg="del">
          <ac:chgData name="Ms Taliah Tajammal" userId="S::taliah@uet.edu.pk::b53b8155-91e6-49b4-b55c-0abb2dc47154" providerId="AD" clId="Web-{AA19154A-266B-63C6-684C-41298448759A}" dt="2020-12-06T20:21:07.385" v="1215"/>
          <ac:picMkLst>
            <pc:docMk/>
            <pc:sldMk cId="4113505481" sldId="272"/>
            <ac:picMk id="6" creationId="{57C6FE64-8A00-46A6-A128-F700058D8C5C}"/>
          </ac:picMkLst>
        </pc:picChg>
      </pc:sldChg>
      <pc:sldChg chg="delSp modSp add del replId">
        <pc:chgData name="Ms Taliah Tajammal" userId="S::taliah@uet.edu.pk::b53b8155-91e6-49b4-b55c-0abb2dc47154" providerId="AD" clId="Web-{AA19154A-266B-63C6-684C-41298448759A}" dt="2020-12-06T20:55:42.625" v="1788"/>
        <pc:sldMkLst>
          <pc:docMk/>
          <pc:sldMk cId="2869886681" sldId="273"/>
        </pc:sldMkLst>
        <pc:spChg chg="mod">
          <ac:chgData name="Ms Taliah Tajammal" userId="S::taliah@uet.edu.pk::b53b8155-91e6-49b4-b55c-0abb2dc47154" providerId="AD" clId="Web-{AA19154A-266B-63C6-684C-41298448759A}" dt="2020-12-06T20:47:37.332" v="1664" actId="20577"/>
          <ac:spMkLst>
            <pc:docMk/>
            <pc:sldMk cId="2869886681" sldId="273"/>
            <ac:spMk id="2" creationId="{321C6490-74B4-48E6-B206-377FE5D93016}"/>
          </ac:spMkLst>
        </pc:spChg>
        <pc:spChg chg="mod">
          <ac:chgData name="Ms Taliah Tajammal" userId="S::taliah@uet.edu.pk::b53b8155-91e6-49b4-b55c-0abb2dc47154" providerId="AD" clId="Web-{AA19154A-266B-63C6-684C-41298448759A}" dt="2020-12-06T20:48:19.177" v="1689" actId="20577"/>
          <ac:spMkLst>
            <pc:docMk/>
            <pc:sldMk cId="2869886681" sldId="273"/>
            <ac:spMk id="3" creationId="{92E05395-6FBA-49F9-A41A-BEB8420EB622}"/>
          </ac:spMkLst>
        </pc:spChg>
        <pc:picChg chg="del">
          <ac:chgData name="Ms Taliah Tajammal" userId="S::taliah@uet.edu.pk::b53b8155-91e6-49b4-b55c-0abb2dc47154" providerId="AD" clId="Web-{AA19154A-266B-63C6-684C-41298448759A}" dt="2020-12-06T20:48:23.146" v="1691"/>
          <ac:picMkLst>
            <pc:docMk/>
            <pc:sldMk cId="2869886681" sldId="273"/>
            <ac:picMk id="4" creationId="{4C99339E-0F5D-414D-9EC3-58709365F921}"/>
          </ac:picMkLst>
        </pc:picChg>
      </pc:sldChg>
      <pc:sldChg chg="addSp delSp modSp add del ord replId">
        <pc:chgData name="Ms Taliah Tajammal" userId="S::taliah@uet.edu.pk::b53b8155-91e6-49b4-b55c-0abb2dc47154" providerId="AD" clId="Web-{AA19154A-266B-63C6-684C-41298448759A}" dt="2020-12-06T21:01:12.555" v="1821"/>
        <pc:sldMkLst>
          <pc:docMk/>
          <pc:sldMk cId="2132669716" sldId="274"/>
        </pc:sldMkLst>
        <pc:spChg chg="mod">
          <ac:chgData name="Ms Taliah Tajammal" userId="S::taliah@uet.edu.pk::b53b8155-91e6-49b4-b55c-0abb2dc47154" providerId="AD" clId="Web-{AA19154A-266B-63C6-684C-41298448759A}" dt="2020-12-06T20:54:07.389" v="1735" actId="20577"/>
          <ac:spMkLst>
            <pc:docMk/>
            <pc:sldMk cId="2132669716" sldId="274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AA19154A-266B-63C6-684C-41298448759A}" dt="2020-12-06T20:55:38.563" v="1785" actId="20577"/>
          <ac:spMkLst>
            <pc:docMk/>
            <pc:sldMk cId="2132669716" sldId="274"/>
            <ac:spMk id="3" creationId="{76A09ACF-716C-40EB-BFD1-4B5C5D2B525A}"/>
          </ac:spMkLst>
        </pc:spChg>
        <pc:spChg chg="add del mod">
          <ac:chgData name="Ms Taliah Tajammal" userId="S::taliah@uet.edu.pk::b53b8155-91e6-49b4-b55c-0abb2dc47154" providerId="AD" clId="Web-{AA19154A-266B-63C6-684C-41298448759A}" dt="2020-12-06T20:54:21.217" v="1744"/>
          <ac:spMkLst>
            <pc:docMk/>
            <pc:sldMk cId="2132669716" sldId="274"/>
            <ac:spMk id="4" creationId="{4F5A4B73-9A13-4341-AC64-3289810E1CCA}"/>
          </ac:spMkLst>
        </pc:spChg>
      </pc:sldChg>
      <pc:sldChg chg="addSp delSp modSp add replId">
        <pc:chgData name="Ms Taliah Tajammal" userId="S::taliah@uet.edu.pk::b53b8155-91e6-49b4-b55c-0abb2dc47154" providerId="AD" clId="Web-{AA19154A-266B-63C6-684C-41298448759A}" dt="2020-12-06T21:01:07.946" v="1818" actId="20577"/>
        <pc:sldMkLst>
          <pc:docMk/>
          <pc:sldMk cId="2330989582" sldId="275"/>
        </pc:sldMkLst>
        <pc:spChg chg="mod">
          <ac:chgData name="Ms Taliah Tajammal" userId="S::taliah@uet.edu.pk::b53b8155-91e6-49b4-b55c-0abb2dc47154" providerId="AD" clId="Web-{AA19154A-266B-63C6-684C-41298448759A}" dt="2020-12-06T21:00:44.836" v="1809" actId="20577"/>
          <ac:spMkLst>
            <pc:docMk/>
            <pc:sldMk cId="2330989582" sldId="275"/>
            <ac:spMk id="2" creationId="{321C6490-74B4-48E6-B206-377FE5D93016}"/>
          </ac:spMkLst>
        </pc:spChg>
        <pc:spChg chg="mod">
          <ac:chgData name="Ms Taliah Tajammal" userId="S::taliah@uet.edu.pk::b53b8155-91e6-49b4-b55c-0abb2dc47154" providerId="AD" clId="Web-{AA19154A-266B-63C6-684C-41298448759A}" dt="2020-12-06T21:01:07.946" v="1818" actId="20577"/>
          <ac:spMkLst>
            <pc:docMk/>
            <pc:sldMk cId="2330989582" sldId="275"/>
            <ac:spMk id="3" creationId="{92E05395-6FBA-49F9-A41A-BEB8420EB622}"/>
          </ac:spMkLst>
        </pc:spChg>
        <pc:picChg chg="del">
          <ac:chgData name="Ms Taliah Tajammal" userId="S::taliah@uet.edu.pk::b53b8155-91e6-49b4-b55c-0abb2dc47154" providerId="AD" clId="Web-{AA19154A-266B-63C6-684C-41298448759A}" dt="2020-12-06T20:59:48.194" v="1790"/>
          <ac:picMkLst>
            <pc:docMk/>
            <pc:sldMk cId="2330989582" sldId="275"/>
            <ac:picMk id="4" creationId="{4C99339E-0F5D-414D-9EC3-58709365F921}"/>
          </ac:picMkLst>
        </pc:picChg>
        <pc:picChg chg="add mod">
          <ac:chgData name="Ms Taliah Tajammal" userId="S::taliah@uet.edu.pk::b53b8155-91e6-49b4-b55c-0abb2dc47154" providerId="AD" clId="Web-{AA19154A-266B-63C6-684C-41298448759A}" dt="2020-12-06T21:00:16.523" v="1799" actId="14100"/>
          <ac:picMkLst>
            <pc:docMk/>
            <pc:sldMk cId="2330989582" sldId="275"/>
            <ac:picMk id="5" creationId="{AE54DA00-5F1F-4E5A-92F0-4BB43C431D3A}"/>
          </ac:picMkLst>
        </pc:picChg>
      </pc:sldChg>
      <pc:sldChg chg="modSp add del replId">
        <pc:chgData name="Ms Taliah Tajammal" userId="S::taliah@uet.edu.pk::b53b8155-91e6-49b4-b55c-0abb2dc47154" providerId="AD" clId="Web-{AA19154A-266B-63C6-684C-41298448759A}" dt="2020-12-06T21:02:17.698" v="1832"/>
        <pc:sldMkLst>
          <pc:docMk/>
          <pc:sldMk cId="3406942241" sldId="276"/>
        </pc:sldMkLst>
        <pc:spChg chg="mod">
          <ac:chgData name="Ms Taliah Tajammal" userId="S::taliah@uet.edu.pk::b53b8155-91e6-49b4-b55c-0abb2dc47154" providerId="AD" clId="Web-{AA19154A-266B-63C6-684C-41298448759A}" dt="2020-12-06T21:01:49.931" v="1828" actId="20577"/>
          <ac:spMkLst>
            <pc:docMk/>
            <pc:sldMk cId="3406942241" sldId="276"/>
            <ac:spMk id="2" creationId="{321C6490-74B4-48E6-B206-377FE5D93016}"/>
          </ac:spMkLst>
        </pc:spChg>
      </pc:sldChg>
      <pc:sldChg chg="add replId">
        <pc:chgData name="Ms Taliah Tajammal" userId="S::taliah@uet.edu.pk::b53b8155-91e6-49b4-b55c-0abb2dc47154" providerId="AD" clId="Web-{AA19154A-266B-63C6-684C-41298448759A}" dt="2020-12-06T21:02:07.322" v="1831"/>
        <pc:sldMkLst>
          <pc:docMk/>
          <pc:sldMk cId="3621499305" sldId="277"/>
        </pc:sldMkLst>
      </pc:sldChg>
      <pc:sldChg chg="addSp delSp modSp add replId">
        <pc:chgData name="Ms Taliah Tajammal" userId="S::taliah@uet.edu.pk::b53b8155-91e6-49b4-b55c-0abb2dc47154" providerId="AD" clId="Web-{AA19154A-266B-63C6-684C-41298448759A}" dt="2020-12-06T21:16:12.297" v="2136" actId="20577"/>
        <pc:sldMkLst>
          <pc:docMk/>
          <pc:sldMk cId="2577487897" sldId="278"/>
        </pc:sldMkLst>
        <pc:spChg chg="mod">
          <ac:chgData name="Ms Taliah Tajammal" userId="S::taliah@uet.edu.pk::b53b8155-91e6-49b4-b55c-0abb2dc47154" providerId="AD" clId="Web-{AA19154A-266B-63C6-684C-41298448759A}" dt="2020-12-06T21:16:12.297" v="2136" actId="20577"/>
          <ac:spMkLst>
            <pc:docMk/>
            <pc:sldMk cId="2577487897" sldId="278"/>
            <ac:spMk id="3" creationId="{92E05395-6FBA-49F9-A41A-BEB8420EB622}"/>
          </ac:spMkLst>
        </pc:spChg>
        <pc:picChg chg="add mod">
          <ac:chgData name="Ms Taliah Tajammal" userId="S::taliah@uet.edu.pk::b53b8155-91e6-49b4-b55c-0abb2dc47154" providerId="AD" clId="Web-{AA19154A-266B-63C6-684C-41298448759A}" dt="2020-12-06T21:14:52.263" v="2100" actId="14100"/>
          <ac:picMkLst>
            <pc:docMk/>
            <pc:sldMk cId="2577487897" sldId="278"/>
            <ac:picMk id="4" creationId="{049EAADD-670B-49A6-8EDC-B12315380724}"/>
          </ac:picMkLst>
        </pc:picChg>
        <pc:picChg chg="del">
          <ac:chgData name="Ms Taliah Tajammal" userId="S::taliah@uet.edu.pk::b53b8155-91e6-49b4-b55c-0abb2dc47154" providerId="AD" clId="Web-{AA19154A-266B-63C6-684C-41298448759A}" dt="2020-12-06T21:12:44.667" v="2094"/>
          <ac:picMkLst>
            <pc:docMk/>
            <pc:sldMk cId="2577487897" sldId="278"/>
            <ac:picMk id="5" creationId="{3A5F870B-27E8-4542-8E53-85017DE5D8FB}"/>
          </ac:picMkLst>
        </pc:picChg>
      </pc:sldChg>
      <pc:sldChg chg="addSp delSp modSp add replId">
        <pc:chgData name="Ms Taliah Tajammal" userId="S::taliah@uet.edu.pk::b53b8155-91e6-49b4-b55c-0abb2dc47154" providerId="AD" clId="Web-{AA19154A-266B-63C6-684C-41298448759A}" dt="2020-12-06T21:21:58.024" v="2274" actId="20577"/>
        <pc:sldMkLst>
          <pc:docMk/>
          <pc:sldMk cId="3394697912" sldId="279"/>
        </pc:sldMkLst>
        <pc:spChg chg="mod">
          <ac:chgData name="Ms Taliah Tajammal" userId="S::taliah@uet.edu.pk::b53b8155-91e6-49b4-b55c-0abb2dc47154" providerId="AD" clId="Web-{AA19154A-266B-63C6-684C-41298448759A}" dt="2020-12-06T21:21:58.024" v="2274" actId="20577"/>
          <ac:spMkLst>
            <pc:docMk/>
            <pc:sldMk cId="3394697912" sldId="279"/>
            <ac:spMk id="3" creationId="{92E05395-6FBA-49F9-A41A-BEB8420EB622}"/>
          </ac:spMkLst>
        </pc:spChg>
        <pc:picChg chg="del">
          <ac:chgData name="Ms Taliah Tajammal" userId="S::taliah@uet.edu.pk::b53b8155-91e6-49b4-b55c-0abb2dc47154" providerId="AD" clId="Web-{AA19154A-266B-63C6-684C-41298448759A}" dt="2020-12-06T21:19:48.818" v="2205"/>
          <ac:picMkLst>
            <pc:docMk/>
            <pc:sldMk cId="3394697912" sldId="279"/>
            <ac:picMk id="4" creationId="{049EAADD-670B-49A6-8EDC-B12315380724}"/>
          </ac:picMkLst>
        </pc:picChg>
        <pc:picChg chg="add mod">
          <ac:chgData name="Ms Taliah Tajammal" userId="S::taliah@uet.edu.pk::b53b8155-91e6-49b4-b55c-0abb2dc47154" providerId="AD" clId="Web-{AA19154A-266B-63C6-684C-41298448759A}" dt="2020-12-06T21:20:09.803" v="2211" actId="14100"/>
          <ac:picMkLst>
            <pc:docMk/>
            <pc:sldMk cId="3394697912" sldId="279"/>
            <ac:picMk id="5" creationId="{16EE7F10-501D-4F44-AE7A-8C8C98F46636}"/>
          </ac:picMkLst>
        </pc:picChg>
      </pc:sldChg>
      <pc:sldMasterChg chg="add addSldLayout">
        <pc:chgData name="Ms Taliah Tajammal" userId="S::taliah@uet.edu.pk::b53b8155-91e6-49b4-b55c-0abb2dc47154" providerId="AD" clId="Web-{AA19154A-266B-63C6-684C-41298448759A}" dt="2020-12-06T19:23:19.985" v="0"/>
        <pc:sldMasterMkLst>
          <pc:docMk/>
          <pc:sldMasterMk cId="0" sldId="2147483696"/>
        </pc:sldMasterMkLst>
        <pc:sldLayoutChg chg="add">
          <pc:chgData name="Ms Taliah Tajammal" userId="S::taliah@uet.edu.pk::b53b8155-91e6-49b4-b55c-0abb2dc47154" providerId="AD" clId="Web-{AA19154A-266B-63C6-684C-41298448759A}" dt="2020-12-06T19:23:19.985" v="0"/>
          <pc:sldLayoutMkLst>
            <pc:docMk/>
            <pc:sldMasterMk cId="0" sldId="2147483696"/>
            <pc:sldLayoutMk cId="0" sldId="2147483697"/>
          </pc:sldLayoutMkLst>
        </pc:sldLayoutChg>
        <pc:sldLayoutChg chg="add">
          <pc:chgData name="Ms Taliah Tajammal" userId="S::taliah@uet.edu.pk::b53b8155-91e6-49b4-b55c-0abb2dc47154" providerId="AD" clId="Web-{AA19154A-266B-63C6-684C-41298448759A}" dt="2020-12-06T19:23:19.985" v="0"/>
          <pc:sldLayoutMkLst>
            <pc:docMk/>
            <pc:sldMasterMk cId="0" sldId="2147483696"/>
            <pc:sldLayoutMk cId="0" sldId="2147483698"/>
          </pc:sldLayoutMkLst>
        </pc:sldLayoutChg>
        <pc:sldLayoutChg chg="add">
          <pc:chgData name="Ms Taliah Tajammal" userId="S::taliah@uet.edu.pk::b53b8155-91e6-49b4-b55c-0abb2dc47154" providerId="AD" clId="Web-{AA19154A-266B-63C6-684C-41298448759A}" dt="2020-12-06T19:23:19.985" v="0"/>
          <pc:sldLayoutMkLst>
            <pc:docMk/>
            <pc:sldMasterMk cId="0" sldId="2147483696"/>
            <pc:sldLayoutMk cId="0" sldId="2147483699"/>
          </pc:sldLayoutMkLst>
        </pc:sldLayoutChg>
        <pc:sldLayoutChg chg="add">
          <pc:chgData name="Ms Taliah Tajammal" userId="S::taliah@uet.edu.pk::b53b8155-91e6-49b4-b55c-0abb2dc47154" providerId="AD" clId="Web-{AA19154A-266B-63C6-684C-41298448759A}" dt="2020-12-06T19:23:19.985" v="0"/>
          <pc:sldLayoutMkLst>
            <pc:docMk/>
            <pc:sldMasterMk cId="0" sldId="2147483696"/>
            <pc:sldLayoutMk cId="0" sldId="2147483700"/>
          </pc:sldLayoutMkLst>
        </pc:sldLayoutChg>
        <pc:sldLayoutChg chg="add">
          <pc:chgData name="Ms Taliah Tajammal" userId="S::taliah@uet.edu.pk::b53b8155-91e6-49b4-b55c-0abb2dc47154" providerId="AD" clId="Web-{AA19154A-266B-63C6-684C-41298448759A}" dt="2020-12-06T19:23:19.985" v="0"/>
          <pc:sldLayoutMkLst>
            <pc:docMk/>
            <pc:sldMasterMk cId="0" sldId="2147483696"/>
            <pc:sldLayoutMk cId="0" sldId="2147483701"/>
          </pc:sldLayoutMkLst>
        </pc:sldLayoutChg>
        <pc:sldLayoutChg chg="add">
          <pc:chgData name="Ms Taliah Tajammal" userId="S::taliah@uet.edu.pk::b53b8155-91e6-49b4-b55c-0abb2dc47154" providerId="AD" clId="Web-{AA19154A-266B-63C6-684C-41298448759A}" dt="2020-12-06T19:23:19.985" v="0"/>
          <pc:sldLayoutMkLst>
            <pc:docMk/>
            <pc:sldMasterMk cId="0" sldId="2147483696"/>
            <pc:sldLayoutMk cId="0" sldId="2147483702"/>
          </pc:sldLayoutMkLst>
        </pc:sldLayoutChg>
        <pc:sldLayoutChg chg="add">
          <pc:chgData name="Ms Taliah Tajammal" userId="S::taliah@uet.edu.pk::b53b8155-91e6-49b4-b55c-0abb2dc47154" providerId="AD" clId="Web-{AA19154A-266B-63C6-684C-41298448759A}" dt="2020-12-06T19:23:19.985" v="0"/>
          <pc:sldLayoutMkLst>
            <pc:docMk/>
            <pc:sldMasterMk cId="0" sldId="2147483696"/>
            <pc:sldLayoutMk cId="0" sldId="2147483703"/>
          </pc:sldLayoutMkLst>
        </pc:sldLayoutChg>
        <pc:sldLayoutChg chg="add">
          <pc:chgData name="Ms Taliah Tajammal" userId="S::taliah@uet.edu.pk::b53b8155-91e6-49b4-b55c-0abb2dc47154" providerId="AD" clId="Web-{AA19154A-266B-63C6-684C-41298448759A}" dt="2020-12-06T19:23:19.985" v="0"/>
          <pc:sldLayoutMkLst>
            <pc:docMk/>
            <pc:sldMasterMk cId="0" sldId="2147483696"/>
            <pc:sldLayoutMk cId="0" sldId="2147483704"/>
          </pc:sldLayoutMkLst>
        </pc:sldLayoutChg>
        <pc:sldLayoutChg chg="add">
          <pc:chgData name="Ms Taliah Tajammal" userId="S::taliah@uet.edu.pk::b53b8155-91e6-49b4-b55c-0abb2dc47154" providerId="AD" clId="Web-{AA19154A-266B-63C6-684C-41298448759A}" dt="2020-12-06T19:23:19.985" v="0"/>
          <pc:sldLayoutMkLst>
            <pc:docMk/>
            <pc:sldMasterMk cId="0" sldId="2147483696"/>
            <pc:sldLayoutMk cId="0" sldId="2147483705"/>
          </pc:sldLayoutMkLst>
        </pc:sldLayoutChg>
        <pc:sldLayoutChg chg="add">
          <pc:chgData name="Ms Taliah Tajammal" userId="S::taliah@uet.edu.pk::b53b8155-91e6-49b4-b55c-0abb2dc47154" providerId="AD" clId="Web-{AA19154A-266B-63C6-684C-41298448759A}" dt="2020-12-06T19:23:19.985" v="0"/>
          <pc:sldLayoutMkLst>
            <pc:docMk/>
            <pc:sldMasterMk cId="0" sldId="2147483696"/>
            <pc:sldLayoutMk cId="0" sldId="2147483706"/>
          </pc:sldLayoutMkLst>
        </pc:sldLayoutChg>
        <pc:sldLayoutChg chg="add">
          <pc:chgData name="Ms Taliah Tajammal" userId="S::taliah@uet.edu.pk::b53b8155-91e6-49b4-b55c-0abb2dc47154" providerId="AD" clId="Web-{AA19154A-266B-63C6-684C-41298448759A}" dt="2020-12-06T19:23:19.985" v="0"/>
          <pc:sldLayoutMkLst>
            <pc:docMk/>
            <pc:sldMasterMk cId="0" sldId="2147483696"/>
            <pc:sldLayoutMk cId="0" sldId="2147483707"/>
          </pc:sldLayoutMkLst>
        </pc:sldLayoutChg>
      </pc:sldMasterChg>
    </pc:docChg>
  </pc:docChgLst>
  <pc:docChgLst>
    <pc:chgData name="Ms Taliah Tajammal" userId="S::taliah@uet.edu.pk::b53b8155-91e6-49b4-b55c-0abb2dc47154" providerId="AD" clId="Web-{785DF194-10AF-000C-B6E2-31F47BE1DACB}"/>
    <pc:docChg chg="modSld">
      <pc:chgData name="Ms Taliah Tajammal" userId="S::taliah@uet.edu.pk::b53b8155-91e6-49b4-b55c-0abb2dc47154" providerId="AD" clId="Web-{785DF194-10AF-000C-B6E2-31F47BE1DACB}" dt="2020-12-07T08:04:32.900" v="190" actId="14100"/>
      <pc:docMkLst>
        <pc:docMk/>
      </pc:docMkLst>
      <pc:sldChg chg="addSp delSp modSp">
        <pc:chgData name="Ms Taliah Tajammal" userId="S::taliah@uet.edu.pk::b53b8155-91e6-49b4-b55c-0abb2dc47154" providerId="AD" clId="Web-{785DF194-10AF-000C-B6E2-31F47BE1DACB}" dt="2020-12-07T07:44:34.890" v="114" actId="1076"/>
        <pc:sldMkLst>
          <pc:docMk/>
          <pc:sldMk cId="159558190" sldId="263"/>
        </pc:sldMkLst>
        <pc:spChg chg="mod">
          <ac:chgData name="Ms Taliah Tajammal" userId="S::taliah@uet.edu.pk::b53b8155-91e6-49b4-b55c-0abb2dc47154" providerId="AD" clId="Web-{785DF194-10AF-000C-B6E2-31F47BE1DACB}" dt="2020-12-07T07:38:57.227" v="77"/>
          <ac:spMkLst>
            <pc:docMk/>
            <pc:sldMk cId="159558190" sldId="263"/>
            <ac:spMk id="2" creationId="{321C6490-74B4-48E6-B206-377FE5D93016}"/>
          </ac:spMkLst>
        </pc:spChg>
        <pc:spChg chg="mod">
          <ac:chgData name="Ms Taliah Tajammal" userId="S::taliah@uet.edu.pk::b53b8155-91e6-49b4-b55c-0abb2dc47154" providerId="AD" clId="Web-{785DF194-10AF-000C-B6E2-31F47BE1DACB}" dt="2020-12-07T07:41:27.933" v="105" actId="20577"/>
          <ac:spMkLst>
            <pc:docMk/>
            <pc:sldMk cId="159558190" sldId="263"/>
            <ac:spMk id="3" creationId="{92E05395-6FBA-49F9-A41A-BEB8420EB622}"/>
          </ac:spMkLst>
        </pc:spChg>
        <pc:spChg chg="del">
          <ac:chgData name="Ms Taliah Tajammal" userId="S::taliah@uet.edu.pk::b53b8155-91e6-49b4-b55c-0abb2dc47154" providerId="AD" clId="Web-{785DF194-10AF-000C-B6E2-31F47BE1DACB}" dt="2020-12-07T07:38:57.227" v="77"/>
          <ac:spMkLst>
            <pc:docMk/>
            <pc:sldMk cId="159558190" sldId="263"/>
            <ac:spMk id="17" creationId="{1660E788-AFA9-4A1B-9991-6AA74632A15B}"/>
          </ac:spMkLst>
        </pc:spChg>
        <pc:spChg chg="del">
          <ac:chgData name="Ms Taliah Tajammal" userId="S::taliah@uet.edu.pk::b53b8155-91e6-49b4-b55c-0abb2dc47154" providerId="AD" clId="Web-{785DF194-10AF-000C-B6E2-31F47BE1DACB}" dt="2020-12-07T07:38:57.227" v="77"/>
          <ac:spMkLst>
            <pc:docMk/>
            <pc:sldMk cId="159558190" sldId="263"/>
            <ac:spMk id="19" creationId="{867D4867-5BA7-4462-B2F6-A23F4A622AA7}"/>
          </ac:spMkLst>
        </pc:spChg>
        <pc:picChg chg="add mod">
          <ac:chgData name="Ms Taliah Tajammal" userId="S::taliah@uet.edu.pk::b53b8155-91e6-49b4-b55c-0abb2dc47154" providerId="AD" clId="Web-{785DF194-10AF-000C-B6E2-31F47BE1DACB}" dt="2020-12-07T07:44:34.890" v="114" actId="1076"/>
          <ac:picMkLst>
            <pc:docMk/>
            <pc:sldMk cId="159558190" sldId="263"/>
            <ac:picMk id="4" creationId="{99EEE2F5-2F36-4D2F-86C7-28A54567E01D}"/>
          </ac:picMkLst>
        </pc:picChg>
        <pc:picChg chg="del mod">
          <ac:chgData name="Ms Taliah Tajammal" userId="S::taliah@uet.edu.pk::b53b8155-91e6-49b4-b55c-0abb2dc47154" providerId="AD" clId="Web-{785DF194-10AF-000C-B6E2-31F47BE1DACB}" dt="2020-12-07T07:44:06.515" v="108"/>
          <ac:picMkLst>
            <pc:docMk/>
            <pc:sldMk cId="159558190" sldId="263"/>
            <ac:picMk id="5" creationId="{3A5F870B-27E8-4542-8E53-85017DE5D8FB}"/>
          </ac:picMkLst>
        </pc:picChg>
      </pc:sldChg>
      <pc:sldChg chg="modSp">
        <pc:chgData name="Ms Taliah Tajammal" userId="S::taliah@uet.edu.pk::b53b8155-91e6-49b4-b55c-0abb2dc47154" providerId="AD" clId="Web-{785DF194-10AF-000C-B6E2-31F47BE1DACB}" dt="2020-12-07T07:05:18.622" v="20" actId="20577"/>
        <pc:sldMkLst>
          <pc:docMk/>
          <pc:sldMk cId="2364188460" sldId="264"/>
        </pc:sldMkLst>
        <pc:spChg chg="mod">
          <ac:chgData name="Ms Taliah Tajammal" userId="S::taliah@uet.edu.pk::b53b8155-91e6-49b4-b55c-0abb2dc47154" providerId="AD" clId="Web-{785DF194-10AF-000C-B6E2-31F47BE1DACB}" dt="2020-12-07T07:05:18.622" v="20" actId="20577"/>
          <ac:spMkLst>
            <pc:docMk/>
            <pc:sldMk cId="2364188460" sldId="264"/>
            <ac:spMk id="15" creationId="{111A2A91-A9A1-4EE1-8762-71C89E443630}"/>
          </ac:spMkLst>
        </pc:spChg>
      </pc:sldChg>
      <pc:sldChg chg="modSp">
        <pc:chgData name="Ms Taliah Tajammal" userId="S::taliah@uet.edu.pk::b53b8155-91e6-49b4-b55c-0abb2dc47154" providerId="AD" clId="Web-{785DF194-10AF-000C-B6E2-31F47BE1DACB}" dt="2020-12-07T06:58:07.316" v="8" actId="20577"/>
        <pc:sldMkLst>
          <pc:docMk/>
          <pc:sldMk cId="2530460592" sldId="268"/>
        </pc:sldMkLst>
        <pc:spChg chg="mod">
          <ac:chgData name="Ms Taliah Tajammal" userId="S::taliah@uet.edu.pk::b53b8155-91e6-49b4-b55c-0abb2dc47154" providerId="AD" clId="Web-{785DF194-10AF-000C-B6E2-31F47BE1DACB}" dt="2020-12-07T06:58:07.316" v="8" actId="20577"/>
          <ac:spMkLst>
            <pc:docMk/>
            <pc:sldMk cId="2530460592" sldId="268"/>
            <ac:spMk id="3" creationId="{76A09ACF-716C-40EB-BFD1-4B5C5D2B525A}"/>
          </ac:spMkLst>
        </pc:spChg>
      </pc:sldChg>
      <pc:sldChg chg="modSp">
        <pc:chgData name="Ms Taliah Tajammal" userId="S::taliah@uet.edu.pk::b53b8155-91e6-49b4-b55c-0abb2dc47154" providerId="AD" clId="Web-{785DF194-10AF-000C-B6E2-31F47BE1DACB}" dt="2020-12-07T07:00:58.648" v="12" actId="20577"/>
        <pc:sldMkLst>
          <pc:docMk/>
          <pc:sldMk cId="1450782928" sldId="269"/>
        </pc:sldMkLst>
        <pc:spChg chg="mod">
          <ac:chgData name="Ms Taliah Tajammal" userId="S::taliah@uet.edu.pk::b53b8155-91e6-49b4-b55c-0abb2dc47154" providerId="AD" clId="Web-{785DF194-10AF-000C-B6E2-31F47BE1DACB}" dt="2020-12-07T07:00:58.648" v="12" actId="20577"/>
          <ac:spMkLst>
            <pc:docMk/>
            <pc:sldMk cId="1450782928" sldId="269"/>
            <ac:spMk id="3" creationId="{76A09ACF-716C-40EB-BFD1-4B5C5D2B525A}"/>
          </ac:spMkLst>
        </pc:spChg>
      </pc:sldChg>
      <pc:sldChg chg="modSp">
        <pc:chgData name="Ms Taliah Tajammal" userId="S::taliah@uet.edu.pk::b53b8155-91e6-49b4-b55c-0abb2dc47154" providerId="AD" clId="Web-{785DF194-10AF-000C-B6E2-31F47BE1DACB}" dt="2020-12-07T07:02:37.087" v="15" actId="20577"/>
        <pc:sldMkLst>
          <pc:docMk/>
          <pc:sldMk cId="4039769791" sldId="271"/>
        </pc:sldMkLst>
        <pc:spChg chg="mod">
          <ac:chgData name="Ms Taliah Tajammal" userId="S::taliah@uet.edu.pk::b53b8155-91e6-49b4-b55c-0abb2dc47154" providerId="AD" clId="Web-{785DF194-10AF-000C-B6E2-31F47BE1DACB}" dt="2020-12-07T07:02:37.087" v="15" actId="20577"/>
          <ac:spMkLst>
            <pc:docMk/>
            <pc:sldMk cId="4039769791" sldId="271"/>
            <ac:spMk id="3" creationId="{76A09ACF-716C-40EB-BFD1-4B5C5D2B525A}"/>
          </ac:spMkLst>
        </pc:spChg>
      </pc:sldChg>
      <pc:sldChg chg="modSp">
        <pc:chgData name="Ms Taliah Tajammal" userId="S::taliah@uet.edu.pk::b53b8155-91e6-49b4-b55c-0abb2dc47154" providerId="AD" clId="Web-{785DF194-10AF-000C-B6E2-31F47BE1DACB}" dt="2020-12-07T07:18:15.123" v="25" actId="20577"/>
        <pc:sldMkLst>
          <pc:docMk/>
          <pc:sldMk cId="4113505481" sldId="272"/>
        </pc:sldMkLst>
        <pc:spChg chg="mod">
          <ac:chgData name="Ms Taliah Tajammal" userId="S::taliah@uet.edu.pk::b53b8155-91e6-49b4-b55c-0abb2dc47154" providerId="AD" clId="Web-{785DF194-10AF-000C-B6E2-31F47BE1DACB}" dt="2020-12-07T07:18:15.123" v="25" actId="20577"/>
          <ac:spMkLst>
            <pc:docMk/>
            <pc:sldMk cId="4113505481" sldId="272"/>
            <ac:spMk id="15" creationId="{111A2A91-A9A1-4EE1-8762-71C89E443630}"/>
          </ac:spMkLst>
        </pc:spChg>
      </pc:sldChg>
      <pc:sldChg chg="delSp modSp">
        <pc:chgData name="Ms Taliah Tajammal" userId="S::taliah@uet.edu.pk::b53b8155-91e6-49b4-b55c-0abb2dc47154" providerId="AD" clId="Web-{785DF194-10AF-000C-B6E2-31F47BE1DACB}" dt="2020-12-07T07:39:12.009" v="78" actId="20577"/>
        <pc:sldMkLst>
          <pc:docMk/>
          <pc:sldMk cId="2330989582" sldId="275"/>
        </pc:sldMkLst>
        <pc:spChg chg="mod">
          <ac:chgData name="Ms Taliah Tajammal" userId="S::taliah@uet.edu.pk::b53b8155-91e6-49b4-b55c-0abb2dc47154" providerId="AD" clId="Web-{785DF194-10AF-000C-B6E2-31F47BE1DACB}" dt="2020-12-07T07:38:46.805" v="76"/>
          <ac:spMkLst>
            <pc:docMk/>
            <pc:sldMk cId="2330989582" sldId="275"/>
            <ac:spMk id="2" creationId="{321C6490-74B4-48E6-B206-377FE5D93016}"/>
          </ac:spMkLst>
        </pc:spChg>
        <pc:spChg chg="mod">
          <ac:chgData name="Ms Taliah Tajammal" userId="S::taliah@uet.edu.pk::b53b8155-91e6-49b4-b55c-0abb2dc47154" providerId="AD" clId="Web-{785DF194-10AF-000C-B6E2-31F47BE1DACB}" dt="2020-12-07T07:39:12.009" v="78" actId="20577"/>
          <ac:spMkLst>
            <pc:docMk/>
            <pc:sldMk cId="2330989582" sldId="275"/>
            <ac:spMk id="3" creationId="{92E05395-6FBA-49F9-A41A-BEB8420EB622}"/>
          </ac:spMkLst>
        </pc:spChg>
        <pc:spChg chg="del">
          <ac:chgData name="Ms Taliah Tajammal" userId="S::taliah@uet.edu.pk::b53b8155-91e6-49b4-b55c-0abb2dc47154" providerId="AD" clId="Web-{785DF194-10AF-000C-B6E2-31F47BE1DACB}" dt="2020-12-07T07:38:46.805" v="76"/>
          <ac:spMkLst>
            <pc:docMk/>
            <pc:sldMk cId="2330989582" sldId="275"/>
            <ac:spMk id="17" creationId="{1660E788-AFA9-4A1B-9991-6AA74632A15B}"/>
          </ac:spMkLst>
        </pc:spChg>
        <pc:spChg chg="del">
          <ac:chgData name="Ms Taliah Tajammal" userId="S::taliah@uet.edu.pk::b53b8155-91e6-49b4-b55c-0abb2dc47154" providerId="AD" clId="Web-{785DF194-10AF-000C-B6E2-31F47BE1DACB}" dt="2020-12-07T07:38:46.805" v="76"/>
          <ac:spMkLst>
            <pc:docMk/>
            <pc:sldMk cId="2330989582" sldId="275"/>
            <ac:spMk id="19" creationId="{867D4867-5BA7-4462-B2F6-A23F4A622AA7}"/>
          </ac:spMkLst>
        </pc:spChg>
        <pc:picChg chg="mod">
          <ac:chgData name="Ms Taliah Tajammal" userId="S::taliah@uet.edu.pk::b53b8155-91e6-49b4-b55c-0abb2dc47154" providerId="AD" clId="Web-{785DF194-10AF-000C-B6E2-31F47BE1DACB}" dt="2020-12-07T07:38:46.805" v="76"/>
          <ac:picMkLst>
            <pc:docMk/>
            <pc:sldMk cId="2330989582" sldId="275"/>
            <ac:picMk id="5" creationId="{AE54DA00-5F1F-4E5A-92F0-4BB43C431D3A}"/>
          </ac:picMkLst>
        </pc:picChg>
      </pc:sldChg>
      <pc:sldChg chg="addSp delSp modSp">
        <pc:chgData name="Ms Taliah Tajammal" userId="S::taliah@uet.edu.pk::b53b8155-91e6-49b4-b55c-0abb2dc47154" providerId="AD" clId="Web-{785DF194-10AF-000C-B6E2-31F47BE1DACB}" dt="2020-12-07T07:39:35.462" v="91" actId="20577"/>
        <pc:sldMkLst>
          <pc:docMk/>
          <pc:sldMk cId="3621499305" sldId="277"/>
        </pc:sldMkLst>
        <pc:spChg chg="mod">
          <ac:chgData name="Ms Taliah Tajammal" userId="S::taliah@uet.edu.pk::b53b8155-91e6-49b4-b55c-0abb2dc47154" providerId="AD" clId="Web-{785DF194-10AF-000C-B6E2-31F47BE1DACB}" dt="2020-12-07T07:33:16.454" v="62"/>
          <ac:spMkLst>
            <pc:docMk/>
            <pc:sldMk cId="3621499305" sldId="277"/>
            <ac:spMk id="2" creationId="{321C6490-74B4-48E6-B206-377FE5D93016}"/>
          </ac:spMkLst>
        </pc:spChg>
        <pc:spChg chg="mod">
          <ac:chgData name="Ms Taliah Tajammal" userId="S::taliah@uet.edu.pk::b53b8155-91e6-49b4-b55c-0abb2dc47154" providerId="AD" clId="Web-{785DF194-10AF-000C-B6E2-31F47BE1DACB}" dt="2020-12-07T07:39:35.462" v="91" actId="20577"/>
          <ac:spMkLst>
            <pc:docMk/>
            <pc:sldMk cId="3621499305" sldId="277"/>
            <ac:spMk id="3" creationId="{92E05395-6FBA-49F9-A41A-BEB8420EB622}"/>
          </ac:spMkLst>
        </pc:spChg>
        <pc:spChg chg="del">
          <ac:chgData name="Ms Taliah Tajammal" userId="S::taliah@uet.edu.pk::b53b8155-91e6-49b4-b55c-0abb2dc47154" providerId="AD" clId="Web-{785DF194-10AF-000C-B6E2-31F47BE1DACB}" dt="2020-12-07T07:33:16.454" v="62"/>
          <ac:spMkLst>
            <pc:docMk/>
            <pc:sldMk cId="3621499305" sldId="277"/>
            <ac:spMk id="17" creationId="{1660E788-AFA9-4A1B-9991-6AA74632A15B}"/>
          </ac:spMkLst>
        </pc:spChg>
        <pc:spChg chg="del">
          <ac:chgData name="Ms Taliah Tajammal" userId="S::taliah@uet.edu.pk::b53b8155-91e6-49b4-b55c-0abb2dc47154" providerId="AD" clId="Web-{785DF194-10AF-000C-B6E2-31F47BE1DACB}" dt="2020-12-07T07:33:16.454" v="62"/>
          <ac:spMkLst>
            <pc:docMk/>
            <pc:sldMk cId="3621499305" sldId="277"/>
            <ac:spMk id="19" creationId="{867D4867-5BA7-4462-B2F6-A23F4A622AA7}"/>
          </ac:spMkLst>
        </pc:spChg>
        <pc:spChg chg="add">
          <ac:chgData name="Ms Taliah Tajammal" userId="S::taliah@uet.edu.pk::b53b8155-91e6-49b4-b55c-0abb2dc47154" providerId="AD" clId="Web-{785DF194-10AF-000C-B6E2-31F47BE1DACB}" dt="2020-12-07T07:33:16.454" v="62"/>
          <ac:spMkLst>
            <pc:docMk/>
            <pc:sldMk cId="3621499305" sldId="277"/>
            <ac:spMk id="24" creationId="{9344763E-1F5B-4192-9E84-267D8A649E14}"/>
          </ac:spMkLst>
        </pc:spChg>
        <pc:spChg chg="add">
          <ac:chgData name="Ms Taliah Tajammal" userId="S::taliah@uet.edu.pk::b53b8155-91e6-49b4-b55c-0abb2dc47154" providerId="AD" clId="Web-{785DF194-10AF-000C-B6E2-31F47BE1DACB}" dt="2020-12-07T07:33:16.454" v="62"/>
          <ac:spMkLst>
            <pc:docMk/>
            <pc:sldMk cId="3621499305" sldId="277"/>
            <ac:spMk id="26" creationId="{50013361-A314-4AA8-8C94-466226554332}"/>
          </ac:spMkLst>
        </pc:spChg>
        <pc:picChg chg="del">
          <ac:chgData name="Ms Taliah Tajammal" userId="S::taliah@uet.edu.pk::b53b8155-91e6-49b4-b55c-0abb2dc47154" providerId="AD" clId="Web-{785DF194-10AF-000C-B6E2-31F47BE1DACB}" dt="2020-12-07T07:32:57.657" v="59"/>
          <ac:picMkLst>
            <pc:docMk/>
            <pc:sldMk cId="3621499305" sldId="277"/>
            <ac:picMk id="4" creationId="{4C99339E-0F5D-414D-9EC3-58709365F921}"/>
          </ac:picMkLst>
        </pc:picChg>
        <pc:picChg chg="add mod">
          <ac:chgData name="Ms Taliah Tajammal" userId="S::taliah@uet.edu.pk::b53b8155-91e6-49b4-b55c-0abb2dc47154" providerId="AD" clId="Web-{785DF194-10AF-000C-B6E2-31F47BE1DACB}" dt="2020-12-07T07:33:16.454" v="62"/>
          <ac:picMkLst>
            <pc:docMk/>
            <pc:sldMk cId="3621499305" sldId="277"/>
            <ac:picMk id="5" creationId="{472A0D12-A491-41D9-9A71-6899CED83C4E}"/>
          </ac:picMkLst>
        </pc:picChg>
      </pc:sldChg>
      <pc:sldChg chg="addSp delSp modSp">
        <pc:chgData name="Ms Taliah Tajammal" userId="S::taliah@uet.edu.pk::b53b8155-91e6-49b4-b55c-0abb2dc47154" providerId="AD" clId="Web-{785DF194-10AF-000C-B6E2-31F47BE1DACB}" dt="2020-12-07T07:53:09.292" v="147" actId="14100"/>
        <pc:sldMkLst>
          <pc:docMk/>
          <pc:sldMk cId="2577487897" sldId="278"/>
        </pc:sldMkLst>
        <pc:spChg chg="mod">
          <ac:chgData name="Ms Taliah Tajammal" userId="S::taliah@uet.edu.pk::b53b8155-91e6-49b4-b55c-0abb2dc47154" providerId="AD" clId="Web-{785DF194-10AF-000C-B6E2-31F47BE1DACB}" dt="2020-12-07T07:44:50.250" v="115"/>
          <ac:spMkLst>
            <pc:docMk/>
            <pc:sldMk cId="2577487897" sldId="278"/>
            <ac:spMk id="2" creationId="{321C6490-74B4-48E6-B206-377FE5D93016}"/>
          </ac:spMkLst>
        </pc:spChg>
        <pc:spChg chg="mod">
          <ac:chgData name="Ms Taliah Tajammal" userId="S::taliah@uet.edu.pk::b53b8155-91e6-49b4-b55c-0abb2dc47154" providerId="AD" clId="Web-{785DF194-10AF-000C-B6E2-31F47BE1DACB}" dt="2020-12-07T07:46:17.111" v="137" actId="20577"/>
          <ac:spMkLst>
            <pc:docMk/>
            <pc:sldMk cId="2577487897" sldId="278"/>
            <ac:spMk id="3" creationId="{92E05395-6FBA-49F9-A41A-BEB8420EB622}"/>
          </ac:spMkLst>
        </pc:spChg>
        <pc:spChg chg="del">
          <ac:chgData name="Ms Taliah Tajammal" userId="S::taliah@uet.edu.pk::b53b8155-91e6-49b4-b55c-0abb2dc47154" providerId="AD" clId="Web-{785DF194-10AF-000C-B6E2-31F47BE1DACB}" dt="2020-12-07T07:44:50.250" v="115"/>
          <ac:spMkLst>
            <pc:docMk/>
            <pc:sldMk cId="2577487897" sldId="278"/>
            <ac:spMk id="17" creationId="{1660E788-AFA9-4A1B-9991-6AA74632A15B}"/>
          </ac:spMkLst>
        </pc:spChg>
        <pc:spChg chg="del">
          <ac:chgData name="Ms Taliah Tajammal" userId="S::taliah@uet.edu.pk::b53b8155-91e6-49b4-b55c-0abb2dc47154" providerId="AD" clId="Web-{785DF194-10AF-000C-B6E2-31F47BE1DACB}" dt="2020-12-07T07:44:50.250" v="115"/>
          <ac:spMkLst>
            <pc:docMk/>
            <pc:sldMk cId="2577487897" sldId="278"/>
            <ac:spMk id="19" creationId="{867D4867-5BA7-4462-B2F6-A23F4A622AA7}"/>
          </ac:spMkLst>
        </pc:spChg>
        <pc:picChg chg="del mod">
          <ac:chgData name="Ms Taliah Tajammal" userId="S::taliah@uet.edu.pk::b53b8155-91e6-49b4-b55c-0abb2dc47154" providerId="AD" clId="Web-{785DF194-10AF-000C-B6E2-31F47BE1DACB}" dt="2020-12-07T07:52:44.354" v="139"/>
          <ac:picMkLst>
            <pc:docMk/>
            <pc:sldMk cId="2577487897" sldId="278"/>
            <ac:picMk id="4" creationId="{049EAADD-670B-49A6-8EDC-B12315380724}"/>
          </ac:picMkLst>
        </pc:picChg>
        <pc:picChg chg="add mod">
          <ac:chgData name="Ms Taliah Tajammal" userId="S::taliah@uet.edu.pk::b53b8155-91e6-49b4-b55c-0abb2dc47154" providerId="AD" clId="Web-{785DF194-10AF-000C-B6E2-31F47BE1DACB}" dt="2020-12-07T07:53:09.292" v="147" actId="14100"/>
          <ac:picMkLst>
            <pc:docMk/>
            <pc:sldMk cId="2577487897" sldId="278"/>
            <ac:picMk id="5" creationId="{0E18E0F0-95CA-4318-B0BB-3A36EB99452A}"/>
          </ac:picMkLst>
        </pc:picChg>
      </pc:sldChg>
      <pc:sldChg chg="addSp delSp modSp">
        <pc:chgData name="Ms Taliah Tajammal" userId="S::taliah@uet.edu.pk::b53b8155-91e6-49b4-b55c-0abb2dc47154" providerId="AD" clId="Web-{785DF194-10AF-000C-B6E2-31F47BE1DACB}" dt="2020-12-07T08:04:32.900" v="190" actId="14100"/>
        <pc:sldMkLst>
          <pc:docMk/>
          <pc:sldMk cId="3394697912" sldId="279"/>
        </pc:sldMkLst>
        <pc:spChg chg="mod">
          <ac:chgData name="Ms Taliah Tajammal" userId="S::taliah@uet.edu.pk::b53b8155-91e6-49b4-b55c-0abb2dc47154" providerId="AD" clId="Web-{785DF194-10AF-000C-B6E2-31F47BE1DACB}" dt="2020-12-07T07:55:18.920" v="148"/>
          <ac:spMkLst>
            <pc:docMk/>
            <pc:sldMk cId="3394697912" sldId="279"/>
            <ac:spMk id="2" creationId="{321C6490-74B4-48E6-B206-377FE5D93016}"/>
          </ac:spMkLst>
        </pc:spChg>
        <pc:spChg chg="mod">
          <ac:chgData name="Ms Taliah Tajammal" userId="S::taliah@uet.edu.pk::b53b8155-91e6-49b4-b55c-0abb2dc47154" providerId="AD" clId="Web-{785DF194-10AF-000C-B6E2-31F47BE1DACB}" dt="2020-12-07T07:59:40.581" v="179" actId="20577"/>
          <ac:spMkLst>
            <pc:docMk/>
            <pc:sldMk cId="3394697912" sldId="279"/>
            <ac:spMk id="3" creationId="{92E05395-6FBA-49F9-A41A-BEB8420EB622}"/>
          </ac:spMkLst>
        </pc:spChg>
        <pc:spChg chg="del">
          <ac:chgData name="Ms Taliah Tajammal" userId="S::taliah@uet.edu.pk::b53b8155-91e6-49b4-b55c-0abb2dc47154" providerId="AD" clId="Web-{785DF194-10AF-000C-B6E2-31F47BE1DACB}" dt="2020-12-07T07:55:18.920" v="148"/>
          <ac:spMkLst>
            <pc:docMk/>
            <pc:sldMk cId="3394697912" sldId="279"/>
            <ac:spMk id="17" creationId="{1660E788-AFA9-4A1B-9991-6AA74632A15B}"/>
          </ac:spMkLst>
        </pc:spChg>
        <pc:spChg chg="del">
          <ac:chgData name="Ms Taliah Tajammal" userId="S::taliah@uet.edu.pk::b53b8155-91e6-49b4-b55c-0abb2dc47154" providerId="AD" clId="Web-{785DF194-10AF-000C-B6E2-31F47BE1DACB}" dt="2020-12-07T07:55:18.920" v="148"/>
          <ac:spMkLst>
            <pc:docMk/>
            <pc:sldMk cId="3394697912" sldId="279"/>
            <ac:spMk id="19" creationId="{867D4867-5BA7-4462-B2F6-A23F4A622AA7}"/>
          </ac:spMkLst>
        </pc:spChg>
        <pc:picChg chg="add mod">
          <ac:chgData name="Ms Taliah Tajammal" userId="S::taliah@uet.edu.pk::b53b8155-91e6-49b4-b55c-0abb2dc47154" providerId="AD" clId="Web-{785DF194-10AF-000C-B6E2-31F47BE1DACB}" dt="2020-12-07T08:04:32.900" v="190" actId="14100"/>
          <ac:picMkLst>
            <pc:docMk/>
            <pc:sldMk cId="3394697912" sldId="279"/>
            <ac:picMk id="4" creationId="{2468C341-26C8-4DEB-B4E8-7FC3A9772DEA}"/>
          </ac:picMkLst>
        </pc:picChg>
        <pc:picChg chg="del mod">
          <ac:chgData name="Ms Taliah Tajammal" userId="S::taliah@uet.edu.pk::b53b8155-91e6-49b4-b55c-0abb2dc47154" providerId="AD" clId="Web-{785DF194-10AF-000C-B6E2-31F47BE1DACB}" dt="2020-12-07T08:03:54.712" v="182"/>
          <ac:picMkLst>
            <pc:docMk/>
            <pc:sldMk cId="3394697912" sldId="279"/>
            <ac:picMk id="5" creationId="{16EE7F10-501D-4F44-AE7A-8C8C98F466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B93F8-A899-4E93-9141-1E1006FB56A4}" type="datetimeFigureOut">
              <a:rPr lang="en-US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8303-4E9A-4B84-B970-90D3D95CE97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Welcome to all of you in this course. I am Dr. Shazia Arshad. I will be your instructor for this course.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4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Cs-381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Course Instructor:   Dr. Shazia Arshad</a:t>
            </a:r>
          </a:p>
        </p:txBody>
      </p:sp>
    </p:spTree>
    <p:extLst>
      <p:ext uri="{BB962C8B-B14F-4D97-AF65-F5344CB8AC3E}">
        <p14:creationId xmlns:p14="http://schemas.microsoft.com/office/powerpoint/2010/main" val="382151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490-74B4-48E6-B206-377FE5D9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ea typeface="+mj-lt"/>
                <a:cs typeface="+mj-lt"/>
              </a:rPr>
              <a:t>Multiplicity</a:t>
            </a:r>
            <a:endParaRPr lang="en-US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5395-6FBA-49F9-A41A-BEB8420E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80"/>
            <a:ext cx="6883072" cy="1624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Documents how many instances of a class can be associated with one instance of another class.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Denotes the </a:t>
            </a:r>
            <a:r>
              <a:rPr lang="en-US" sz="2000" b="1" dirty="0">
                <a:latin typeface="Times New Roman"/>
                <a:cs typeface="Times New Roman"/>
              </a:rPr>
              <a:t>minimum number.. maximum number</a:t>
            </a:r>
            <a:r>
              <a:rPr lang="en-US" sz="2000" dirty="0">
                <a:latin typeface="Times New Roman"/>
                <a:cs typeface="Times New Roman"/>
              </a:rPr>
              <a:t> of instances.</a:t>
            </a:r>
            <a:endParaRPr lang="en-US" sz="2000" dirty="0"/>
          </a:p>
          <a:p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E54DA00-5F1F-4E5A-92F0-4BB43C43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2626574"/>
            <a:ext cx="6883071" cy="3226439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33098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490-74B4-48E6-B206-377FE5D9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Relationship between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5395-6FBA-49F9-A41A-BEB8420E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Aggregation:</a:t>
            </a:r>
          </a:p>
          <a:p>
            <a:r>
              <a:rPr lang="en-US" sz="2000" dirty="0">
                <a:latin typeface="Times New Roman"/>
                <a:cs typeface="Times New Roman"/>
              </a:rPr>
              <a:t>It is a type of weak association.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Each object has its own life cycle but there exists an ownership as well.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Represents by "is part of" relationship.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Denoted by placing a clear diamond.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>
              <a:latin typeface="Gill Sans MT" panose="020B0502020104020203"/>
              <a:cs typeface="Times New Roman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99EEE2F5-2F36-4D2F-86C7-28A54567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3898357"/>
            <a:ext cx="6792685" cy="12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490-74B4-48E6-B206-377FE5D9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Relationship between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5395-6FBA-49F9-A41A-BEB8420E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Composition:</a:t>
            </a:r>
          </a:p>
          <a:p>
            <a:r>
              <a:rPr lang="en-US" dirty="0">
                <a:latin typeface="Times New Roman"/>
                <a:cs typeface="Times New Roman"/>
              </a:rPr>
              <a:t>It is a type of aggregation.</a:t>
            </a:r>
          </a:p>
          <a:p>
            <a:r>
              <a:rPr lang="en-US" dirty="0">
                <a:latin typeface="Times New Roman"/>
                <a:cs typeface="Times New Roman"/>
              </a:rPr>
              <a:t>Represents by "</a:t>
            </a:r>
            <a:r>
              <a:rPr lang="en-US" dirty="0">
                <a:latin typeface="Times New Roman"/>
                <a:ea typeface="+mn-lt"/>
                <a:cs typeface="+mn-lt"/>
              </a:rPr>
              <a:t>is entirely made of</a:t>
            </a:r>
            <a:r>
              <a:rPr lang="en-US" dirty="0">
                <a:latin typeface="Times New Roman"/>
                <a:cs typeface="Times New Roman"/>
              </a:rPr>
              <a:t>" relationship.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 composition, if the parent object is destroyed, then the child objects also cease to exist.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Denoted by placing a filled diamond.</a:t>
            </a:r>
          </a:p>
          <a:p>
            <a:endParaRPr lang="en-US" b="1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18E0F0-95CA-4318-B0BB-3A36EB994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1" y="3344118"/>
            <a:ext cx="6531427" cy="17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8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490-74B4-48E6-B206-377FE5D9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Relationship between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5395-6FBA-49F9-A41A-BEB8420E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Generalization / Inheritance:</a:t>
            </a:r>
          </a:p>
          <a:p>
            <a:pPr marL="285750" indent="-285750"/>
            <a:r>
              <a:rPr lang="en-US" dirty="0">
                <a:latin typeface="Times New Roman"/>
                <a:ea typeface="+mn-lt"/>
                <a:cs typeface="+mn-lt"/>
              </a:rPr>
              <a:t>It is also called a parent-child relationship.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/>
            <a:r>
              <a:rPr lang="en-US" dirty="0">
                <a:latin typeface="Times New Roman"/>
                <a:ea typeface="+mn-lt"/>
                <a:cs typeface="+mn-lt"/>
              </a:rPr>
              <a:t>In a generalization relationship, one entity is a parent, and another is said to be as a child.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/>
            <a:r>
              <a:rPr lang="en-US" dirty="0">
                <a:latin typeface="Times New Roman"/>
                <a:ea typeface="+mn-lt"/>
                <a:cs typeface="+mn-lt"/>
              </a:rPr>
              <a:t> A child object can add its functionality to itself as well as inherit the structure and behavior of a parent object.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/>
            <a:r>
              <a:rPr lang="en-US" dirty="0">
                <a:latin typeface="Times New Roman"/>
                <a:ea typeface="+mn-lt"/>
                <a:cs typeface="+mn-lt"/>
              </a:rPr>
              <a:t>Arrows point upward to parent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/>
            <a:r>
              <a:rPr lang="en-US" dirty="0">
                <a:latin typeface="Times New Roman"/>
                <a:cs typeface="Times New Roman"/>
              </a:rPr>
              <a:t>Shown by empty arrow.</a:t>
            </a:r>
          </a:p>
          <a:p>
            <a:endParaRPr lang="en-US">
              <a:latin typeface="Times New Roman"/>
              <a:cs typeface="Times New Roman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2468C341-26C8-4DEB-B4E8-7FC3A977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09" y="3547383"/>
            <a:ext cx="5775324" cy="20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9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C796-B028-4F28-99B7-124B6E98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br>
              <a:rPr lang="en-US" sz="4000">
                <a:solidFill>
                  <a:schemeClr val="bg1"/>
                </a:solidFill>
              </a:rPr>
            </a:br>
            <a:br>
              <a:rPr lang="en-US" sz="4000">
                <a:solidFill>
                  <a:schemeClr val="bg1"/>
                </a:solidFill>
              </a:rPr>
            </a:br>
            <a:r>
              <a:rPr lang="en-US" sz="4000" b="1">
                <a:solidFill>
                  <a:schemeClr val="bg1"/>
                </a:solidFill>
              </a:rPr>
              <a:t>TIME TO THINK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516761-21BD-4672-8665-F07E7432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11" y="4392754"/>
            <a:ext cx="5911155" cy="1199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Draw Class Diagram for your project</a:t>
            </a:r>
            <a:r>
              <a:rPr lang="en-US" sz="2000" b="1" kern="1200" dirty="0">
                <a:solidFill>
                  <a:schemeClr val="bg1"/>
                </a:solidFill>
                <a:latin typeface="Times New Roman"/>
                <a:cs typeface="Times New Roman"/>
              </a:rPr>
              <a:t>????</a:t>
            </a:r>
          </a:p>
        </p:txBody>
      </p:sp>
      <p:pic>
        <p:nvPicPr>
          <p:cNvPr id="4" name="Picture 4" descr="A picture containing bag, hat&#10;&#10;Description automatically generated">
            <a:extLst>
              <a:ext uri="{FF2B5EF4-FFF2-40B4-BE49-F238E27FC236}">
                <a16:creationId xmlns:a16="http://schemas.microsoft.com/office/drawing/2014/main" id="{6AB970F0-8529-4027-AF08-831819539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25" r="21773" b="1"/>
          <a:stretch/>
        </p:blipFill>
        <p:spPr>
          <a:xfrm>
            <a:off x="8129008" y="1452879"/>
            <a:ext cx="3419524" cy="37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8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Describe the structure of the system in terms of classes and objects.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Provide details of how the classes interact with each other.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What is a Class??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A class is a blueprint for an object.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A general template that we use to create specific instances or objects in the application domain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284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00B2A-0F51-42D3-B6A9-179927E8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ELEMENTS OF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354A-5283-4A09-9681-64CE7D2CE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Class is represented as a rectangular box containing following components.</a:t>
            </a:r>
          </a:p>
          <a:p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Class Name:</a:t>
            </a: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endParaRPr lang="en-US">
              <a:solidFill>
                <a:srgbClr val="FFFFFF"/>
              </a:solidFill>
            </a:endParaRPr>
          </a:p>
          <a:p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Attributes: </a:t>
            </a:r>
          </a:p>
          <a:p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Operations (Methods)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517032E-A87D-4A2E-B048-DCBE5E22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1" y="1120549"/>
            <a:ext cx="4034971" cy="44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1- Class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It appears in the topmost section.</a:t>
            </a:r>
            <a:endParaRPr lang="en-US" sz="200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 class name should always start with a capital letter.</a:t>
            </a:r>
            <a:endParaRPr lang="en-US" sz="200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 class name should always be in the center of the first compartment.</a:t>
            </a:r>
            <a:endParaRPr lang="en-US" sz="200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 class name should always be written in </a:t>
            </a:r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bold 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format.</a:t>
            </a:r>
            <a:endParaRPr lang="en-US" sz="200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An abstract class name should be written in</a:t>
            </a:r>
            <a:r>
              <a:rPr lang="en-US" sz="2000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italics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format.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24" name="Picture 24" descr="Table&#10;&#10;Description automatically generated">
            <a:extLst>
              <a:ext uri="{FF2B5EF4-FFF2-40B4-BE49-F238E27FC236}">
                <a16:creationId xmlns:a16="http://schemas.microsoft.com/office/drawing/2014/main" id="{8A9EC0C4-1995-40DF-A85C-90C35C2F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29" y="1378846"/>
            <a:ext cx="4093027" cy="410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6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2-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8800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Attributes are shown in the second partition.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Properties of the class about which we want to store information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Represents a piece of information that is relevant to the description of the class.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These are properties that separates one instance of a class from another.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Attributes must have a meaningful name that describes the use of it in a class.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attribute type is shown after the colon.</a:t>
            </a: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24" descr="Table&#10;&#10;Description automatically generated">
            <a:extLst>
              <a:ext uri="{FF2B5EF4-FFF2-40B4-BE49-F238E27FC236}">
                <a16:creationId xmlns:a16="http://schemas.microsoft.com/office/drawing/2014/main" id="{87B3AC39-2844-42B0-9AEB-B525A018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29" y="1378846"/>
            <a:ext cx="4093027" cy="410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8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3-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Operations are shown in the third partition.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Represents the actions or functions that a class can perform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Operations are called functions.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return type of a method is shown after the colon at the end of the method signature.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return type of method parameters are shown after the colon following the parameter name.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4" descr="Table&#10;&#10;Description automatically generated">
            <a:extLst>
              <a:ext uri="{FF2B5EF4-FFF2-40B4-BE49-F238E27FC236}">
                <a16:creationId xmlns:a16="http://schemas.microsoft.com/office/drawing/2014/main" id="{9FA9B31D-387F-4C2B-A2D1-911C7984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29" y="1378846"/>
            <a:ext cx="4093027" cy="410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6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7E796-AFC3-426F-B3CD-1E69222A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Visibility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11A2A91-A9A1-4EE1-8762-71C89E44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+, - , #, ~, / symbols before an attribute and operation name in a class denote the visibility or accessibility of the attribute and operation.</a:t>
            </a:r>
            <a:endParaRPr lang="en-US" sz="2000" dirty="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7C6FE64-8A00-46A6-A128-F700058D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18772"/>
            <a:ext cx="6250769" cy="38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8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7E796-AFC3-426F-B3CD-1E69222A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11A2A91-A9A1-4EE1-8762-71C89E44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Represented as a folded note, attached to the appropriate class/method/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by a dashed line.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60D8847-6B8F-4F1A-8D9D-DFE3A847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1" y="1289957"/>
            <a:ext cx="7126514" cy="442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0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490-74B4-48E6-B206-377FE5D9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Relationship between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5395-6FBA-49F9-A41A-BEB8420E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Association:</a:t>
            </a:r>
          </a:p>
          <a:p>
            <a:r>
              <a:rPr lang="en-US" dirty="0">
                <a:latin typeface="Times New Roman"/>
                <a:cs typeface="Times New Roman"/>
              </a:rPr>
              <a:t>A relationship between instances of two classes where instances of both classes are aware of each other.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 association the objects have their own lifetime and there is no owner.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Association can be one-to-one, one-to-many, many-to-one, many-to-many.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State of class A contains class B.</a:t>
            </a:r>
          </a:p>
          <a:p>
            <a:r>
              <a:rPr lang="en-US" dirty="0">
                <a:latin typeface="Times New Roman"/>
                <a:cs typeface="Times New Roman"/>
              </a:rPr>
              <a:t>Represents "has- a" relationship.</a:t>
            </a:r>
          </a:p>
          <a:p>
            <a:r>
              <a:rPr lang="en-US" dirty="0">
                <a:latin typeface="Times New Roman"/>
                <a:cs typeface="Times New Roman"/>
              </a:rPr>
              <a:t>Shown by straight line or arrow.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44763E-1F5B-4192-9E84-267D8A649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13361-A314-4AA8-8C94-46622655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72A0D12-A491-41D9-9A71-6899CED8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90" y="4007680"/>
            <a:ext cx="6528816" cy="16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9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Parcel</vt:lpstr>
      <vt:lpstr>Cs-381 Software Engineering</vt:lpstr>
      <vt:lpstr>Class Diagram</vt:lpstr>
      <vt:lpstr>ELEMENTS OF Class Diagram</vt:lpstr>
      <vt:lpstr>1- Class Name</vt:lpstr>
      <vt:lpstr>2- Attributes</vt:lpstr>
      <vt:lpstr>3- Operations</vt:lpstr>
      <vt:lpstr>Visibility</vt:lpstr>
      <vt:lpstr>Comments</vt:lpstr>
      <vt:lpstr>Relationship between classes</vt:lpstr>
      <vt:lpstr>Multiplicity</vt:lpstr>
      <vt:lpstr>Relationship between classes</vt:lpstr>
      <vt:lpstr>Relationship between classes</vt:lpstr>
      <vt:lpstr>Relationship between classes</vt:lpstr>
      <vt:lpstr>  TIME TO THINK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360</cp:revision>
  <dcterms:created xsi:type="dcterms:W3CDTF">2020-12-06T19:22:36Z</dcterms:created>
  <dcterms:modified xsi:type="dcterms:W3CDTF">2020-12-07T08:04:33Z</dcterms:modified>
</cp:coreProperties>
</file>