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0" r:id="rId2"/>
    <p:sldId id="269" r:id="rId3"/>
    <p:sldId id="272" r:id="rId4"/>
    <p:sldId id="276" r:id="rId5"/>
    <p:sldId id="290" r:id="rId6"/>
    <p:sldId id="291" r:id="rId7"/>
    <p:sldId id="292" r:id="rId8"/>
    <p:sldId id="293" r:id="rId9"/>
    <p:sldId id="294" r:id="rId10"/>
    <p:sldId id="295" r:id="rId11"/>
    <p:sldId id="296" r:id="rId12"/>
    <p:sldId id="297" r:id="rId13"/>
    <p:sldId id="298" r:id="rId14"/>
    <p:sldId id="299" r:id="rId15"/>
    <p:sldId id="279" r:id="rId16"/>
    <p:sldId id="300" r:id="rId17"/>
    <p:sldId id="25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5666B-8BA5-B773-BF04-8639D4AFB686}" v="838" dt="2020-12-13T17:31:59.318"/>
    <p1510:client id="{2243FDFC-E31F-1B2C-DBBF-F6FF599439CC}" v="3" dt="2020-12-17T06:51:55.268"/>
    <p1510:client id="{DEB8E098-5F75-797B-F204-6C1790FFB806}" v="968" dt="2020-12-13T19:42:15.276"/>
    <p1510:client id="{F7FA7429-FDC0-CC28-F047-46E974E71FCB}" v="3" dt="2020-12-17T07:01:34.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0AB5666B-8BA5-B773-BF04-8639D4AFB686}"/>
    <pc:docChg chg="addSld delSld modSld sldOrd addMainMaster">
      <pc:chgData name="Ms Taliah Tajammal" userId="S::taliah@uet.edu.pk::b53b8155-91e6-49b4-b55c-0abb2dc47154" providerId="AD" clId="Web-{0AB5666B-8BA5-B773-BF04-8639D4AFB686}" dt="2020-12-13T17:34:19.211" v="848"/>
      <pc:docMkLst>
        <pc:docMk/>
      </pc:docMkLst>
      <pc:sldChg chg="del">
        <pc:chgData name="Ms Taliah Tajammal" userId="S::taliah@uet.edu.pk::b53b8155-91e6-49b4-b55c-0abb2dc47154" providerId="AD" clId="Web-{0AB5666B-8BA5-B773-BF04-8639D4AFB686}" dt="2020-12-13T15:32:12.702" v="14"/>
        <pc:sldMkLst>
          <pc:docMk/>
          <pc:sldMk cId="109857222" sldId="256"/>
        </pc:sldMkLst>
      </pc:sldChg>
      <pc:sldChg chg="add">
        <pc:chgData name="Ms Taliah Tajammal" userId="S::taliah@uet.edu.pk::b53b8155-91e6-49b4-b55c-0abb2dc47154" providerId="AD" clId="Web-{0AB5666B-8BA5-B773-BF04-8639D4AFB686}" dt="2020-12-13T15:31:52.936" v="0"/>
        <pc:sldMkLst>
          <pc:docMk/>
          <pc:sldMk cId="897915379" sldId="257"/>
        </pc:sldMkLst>
      </pc:sldChg>
      <pc:sldChg chg="add">
        <pc:chgData name="Ms Taliah Tajammal" userId="S::taliah@uet.edu.pk::b53b8155-91e6-49b4-b55c-0abb2dc47154" providerId="AD" clId="Web-{0AB5666B-8BA5-B773-BF04-8639D4AFB686}" dt="2020-12-13T15:31:52.967" v="1"/>
        <pc:sldMkLst>
          <pc:docMk/>
          <pc:sldMk cId="1801439237" sldId="258"/>
        </pc:sldMkLst>
      </pc:sldChg>
      <pc:sldChg chg="add">
        <pc:chgData name="Ms Taliah Tajammal" userId="S::taliah@uet.edu.pk::b53b8155-91e6-49b4-b55c-0abb2dc47154" providerId="AD" clId="Web-{0AB5666B-8BA5-B773-BF04-8639D4AFB686}" dt="2020-12-13T15:31:52.998" v="2"/>
        <pc:sldMkLst>
          <pc:docMk/>
          <pc:sldMk cId="1144945280" sldId="259"/>
        </pc:sldMkLst>
      </pc:sldChg>
      <pc:sldChg chg="add">
        <pc:chgData name="Ms Taliah Tajammal" userId="S::taliah@uet.edu.pk::b53b8155-91e6-49b4-b55c-0abb2dc47154" providerId="AD" clId="Web-{0AB5666B-8BA5-B773-BF04-8639D4AFB686}" dt="2020-12-13T15:31:53.014" v="3"/>
        <pc:sldMkLst>
          <pc:docMk/>
          <pc:sldMk cId="3589600421" sldId="260"/>
        </pc:sldMkLst>
      </pc:sldChg>
      <pc:sldChg chg="add">
        <pc:chgData name="Ms Taliah Tajammal" userId="S::taliah@uet.edu.pk::b53b8155-91e6-49b4-b55c-0abb2dc47154" providerId="AD" clId="Web-{0AB5666B-8BA5-B773-BF04-8639D4AFB686}" dt="2020-12-13T15:31:53.045" v="4"/>
        <pc:sldMkLst>
          <pc:docMk/>
          <pc:sldMk cId="4248482584" sldId="261"/>
        </pc:sldMkLst>
      </pc:sldChg>
      <pc:sldChg chg="add">
        <pc:chgData name="Ms Taliah Tajammal" userId="S::taliah@uet.edu.pk::b53b8155-91e6-49b4-b55c-0abb2dc47154" providerId="AD" clId="Web-{0AB5666B-8BA5-B773-BF04-8639D4AFB686}" dt="2020-12-13T15:31:53.076" v="5"/>
        <pc:sldMkLst>
          <pc:docMk/>
          <pc:sldMk cId="264334232" sldId="262"/>
        </pc:sldMkLst>
      </pc:sldChg>
      <pc:sldChg chg="add">
        <pc:chgData name="Ms Taliah Tajammal" userId="S::taliah@uet.edu.pk::b53b8155-91e6-49b4-b55c-0abb2dc47154" providerId="AD" clId="Web-{0AB5666B-8BA5-B773-BF04-8639D4AFB686}" dt="2020-12-13T15:31:53.108" v="6"/>
        <pc:sldMkLst>
          <pc:docMk/>
          <pc:sldMk cId="3525320408" sldId="263"/>
        </pc:sldMkLst>
      </pc:sldChg>
      <pc:sldChg chg="add">
        <pc:chgData name="Ms Taliah Tajammal" userId="S::taliah@uet.edu.pk::b53b8155-91e6-49b4-b55c-0abb2dc47154" providerId="AD" clId="Web-{0AB5666B-8BA5-B773-BF04-8639D4AFB686}" dt="2020-12-13T15:31:53.155" v="7"/>
        <pc:sldMkLst>
          <pc:docMk/>
          <pc:sldMk cId="3877428173" sldId="264"/>
        </pc:sldMkLst>
      </pc:sldChg>
      <pc:sldChg chg="add">
        <pc:chgData name="Ms Taliah Tajammal" userId="S::taliah@uet.edu.pk::b53b8155-91e6-49b4-b55c-0abb2dc47154" providerId="AD" clId="Web-{0AB5666B-8BA5-B773-BF04-8639D4AFB686}" dt="2020-12-13T15:31:53.186" v="8"/>
        <pc:sldMkLst>
          <pc:docMk/>
          <pc:sldMk cId="668611978" sldId="265"/>
        </pc:sldMkLst>
      </pc:sldChg>
      <pc:sldChg chg="add">
        <pc:chgData name="Ms Taliah Tajammal" userId="S::taliah@uet.edu.pk::b53b8155-91e6-49b4-b55c-0abb2dc47154" providerId="AD" clId="Web-{0AB5666B-8BA5-B773-BF04-8639D4AFB686}" dt="2020-12-13T15:31:53.217" v="9"/>
        <pc:sldMkLst>
          <pc:docMk/>
          <pc:sldMk cId="2746485031" sldId="266"/>
        </pc:sldMkLst>
      </pc:sldChg>
      <pc:sldChg chg="add">
        <pc:chgData name="Ms Taliah Tajammal" userId="S::taliah@uet.edu.pk::b53b8155-91e6-49b4-b55c-0abb2dc47154" providerId="AD" clId="Web-{0AB5666B-8BA5-B773-BF04-8639D4AFB686}" dt="2020-12-13T15:31:53.264" v="10"/>
        <pc:sldMkLst>
          <pc:docMk/>
          <pc:sldMk cId="52055954" sldId="267"/>
        </pc:sldMkLst>
      </pc:sldChg>
      <pc:sldChg chg="add">
        <pc:chgData name="Ms Taliah Tajammal" userId="S::taliah@uet.edu.pk::b53b8155-91e6-49b4-b55c-0abb2dc47154" providerId="AD" clId="Web-{0AB5666B-8BA5-B773-BF04-8639D4AFB686}" dt="2020-12-13T15:31:53.295" v="11"/>
        <pc:sldMkLst>
          <pc:docMk/>
          <pc:sldMk cId="3297589530" sldId="268"/>
        </pc:sldMkLst>
      </pc:sldChg>
      <pc:sldChg chg="modSp add">
        <pc:chgData name="Ms Taliah Tajammal" userId="S::taliah@uet.edu.pk::b53b8155-91e6-49b4-b55c-0abb2dc47154" providerId="AD" clId="Web-{0AB5666B-8BA5-B773-BF04-8639D4AFB686}" dt="2020-12-13T15:48:25.391" v="129" actId="20577"/>
        <pc:sldMkLst>
          <pc:docMk/>
          <pc:sldMk cId="3526605952" sldId="269"/>
        </pc:sldMkLst>
        <pc:spChg chg="mod">
          <ac:chgData name="Ms Taliah Tajammal" userId="S::taliah@uet.edu.pk::b53b8155-91e6-49b4-b55c-0abb2dc47154" providerId="AD" clId="Web-{0AB5666B-8BA5-B773-BF04-8639D4AFB686}" dt="2020-12-13T15:33:24.328" v="51" actId="20577"/>
          <ac:spMkLst>
            <pc:docMk/>
            <pc:sldMk cId="3526605952" sldId="269"/>
            <ac:spMk id="2" creationId="{94867265-E3A4-441F-B925-CE6754B516CC}"/>
          </ac:spMkLst>
        </pc:spChg>
        <pc:spChg chg="mod">
          <ac:chgData name="Ms Taliah Tajammal" userId="S::taliah@uet.edu.pk::b53b8155-91e6-49b4-b55c-0abb2dc47154" providerId="AD" clId="Web-{0AB5666B-8BA5-B773-BF04-8639D4AFB686}" dt="2020-12-13T15:48:25.391" v="129" actId="20577"/>
          <ac:spMkLst>
            <pc:docMk/>
            <pc:sldMk cId="3526605952" sldId="269"/>
            <ac:spMk id="3" creationId="{76A09ACF-716C-40EB-BFD1-4B5C5D2B525A}"/>
          </ac:spMkLst>
        </pc:spChg>
      </pc:sldChg>
      <pc:sldChg chg="add">
        <pc:chgData name="Ms Taliah Tajammal" userId="S::taliah@uet.edu.pk::b53b8155-91e6-49b4-b55c-0abb2dc47154" providerId="AD" clId="Web-{0AB5666B-8BA5-B773-BF04-8639D4AFB686}" dt="2020-12-13T15:31:53.326" v="13"/>
        <pc:sldMkLst>
          <pc:docMk/>
          <pc:sldMk cId="833083510" sldId="270"/>
        </pc:sldMkLst>
      </pc:sldChg>
      <pc:sldChg chg="addSp delSp modSp add mod replId setBg">
        <pc:chgData name="Ms Taliah Tajammal" userId="S::taliah@uet.edu.pk::b53b8155-91e6-49b4-b55c-0abb2dc47154" providerId="AD" clId="Web-{0AB5666B-8BA5-B773-BF04-8639D4AFB686}" dt="2020-12-13T17:17:40.269" v="646"/>
        <pc:sldMkLst>
          <pc:docMk/>
          <pc:sldMk cId="976428444" sldId="271"/>
        </pc:sldMkLst>
        <pc:spChg chg="mod">
          <ac:chgData name="Ms Taliah Tajammal" userId="S::taliah@uet.edu.pk::b53b8155-91e6-49b4-b55c-0abb2dc47154" providerId="AD" clId="Web-{0AB5666B-8BA5-B773-BF04-8639D4AFB686}" dt="2020-12-13T17:17:40.269" v="646"/>
          <ac:spMkLst>
            <pc:docMk/>
            <pc:sldMk cId="976428444" sldId="271"/>
            <ac:spMk id="2" creationId="{94867265-E3A4-441F-B925-CE6754B516CC}"/>
          </ac:spMkLst>
        </pc:spChg>
        <pc:spChg chg="del mod">
          <ac:chgData name="Ms Taliah Tajammal" userId="S::taliah@uet.edu.pk::b53b8155-91e6-49b4-b55c-0abb2dc47154" providerId="AD" clId="Web-{0AB5666B-8BA5-B773-BF04-8639D4AFB686}" dt="2020-12-13T17:17:40.269" v="646"/>
          <ac:spMkLst>
            <pc:docMk/>
            <pc:sldMk cId="976428444" sldId="271"/>
            <ac:spMk id="3" creationId="{76A09ACF-716C-40EB-BFD1-4B5C5D2B525A}"/>
          </ac:spMkLst>
        </pc:spChg>
        <pc:spChg chg="add">
          <ac:chgData name="Ms Taliah Tajammal" userId="S::taliah@uet.edu.pk::b53b8155-91e6-49b4-b55c-0abb2dc47154" providerId="AD" clId="Web-{0AB5666B-8BA5-B773-BF04-8639D4AFB686}" dt="2020-12-13T17:17:40.269" v="646"/>
          <ac:spMkLst>
            <pc:docMk/>
            <pc:sldMk cId="976428444" sldId="271"/>
            <ac:spMk id="9" creationId="{93F0ADB5-A0B4-4B01-A8C4-FDC34CE22BD4}"/>
          </ac:spMkLst>
        </pc:spChg>
        <pc:spChg chg="add">
          <ac:chgData name="Ms Taliah Tajammal" userId="S::taliah@uet.edu.pk::b53b8155-91e6-49b4-b55c-0abb2dc47154" providerId="AD" clId="Web-{0AB5666B-8BA5-B773-BF04-8639D4AFB686}" dt="2020-12-13T17:17:40.269" v="646"/>
          <ac:spMkLst>
            <pc:docMk/>
            <pc:sldMk cId="976428444" sldId="271"/>
            <ac:spMk id="11" creationId="{AA6D0FDE-0241-4C21-A720-A69475358235}"/>
          </ac:spMkLst>
        </pc:spChg>
        <pc:graphicFrameChg chg="add">
          <ac:chgData name="Ms Taliah Tajammal" userId="S::taliah@uet.edu.pk::b53b8155-91e6-49b4-b55c-0abb2dc47154" providerId="AD" clId="Web-{0AB5666B-8BA5-B773-BF04-8639D4AFB686}" dt="2020-12-13T17:17:40.269" v="646"/>
          <ac:graphicFrameMkLst>
            <pc:docMk/>
            <pc:sldMk cId="976428444" sldId="271"/>
            <ac:graphicFrameMk id="5" creationId="{5337E87F-453C-4A6F-96CC-1031D10CD527}"/>
          </ac:graphicFrameMkLst>
        </pc:graphicFrameChg>
      </pc:sldChg>
      <pc:sldChg chg="addSp delSp modSp add mod replId setBg">
        <pc:chgData name="Ms Taliah Tajammal" userId="S::taliah@uet.edu.pk::b53b8155-91e6-49b4-b55c-0abb2dc47154" providerId="AD" clId="Web-{0AB5666B-8BA5-B773-BF04-8639D4AFB686}" dt="2020-12-13T17:18:12.082" v="647"/>
        <pc:sldMkLst>
          <pc:docMk/>
          <pc:sldMk cId="1958890460" sldId="272"/>
        </pc:sldMkLst>
        <pc:spChg chg="mod">
          <ac:chgData name="Ms Taliah Tajammal" userId="S::taliah@uet.edu.pk::b53b8155-91e6-49b4-b55c-0abb2dc47154" providerId="AD" clId="Web-{0AB5666B-8BA5-B773-BF04-8639D4AFB686}" dt="2020-12-13T17:18:12.082" v="647"/>
          <ac:spMkLst>
            <pc:docMk/>
            <pc:sldMk cId="1958890460" sldId="272"/>
            <ac:spMk id="2" creationId="{94867265-E3A4-441F-B925-CE6754B516CC}"/>
          </ac:spMkLst>
        </pc:spChg>
        <pc:spChg chg="del mod">
          <ac:chgData name="Ms Taliah Tajammal" userId="S::taliah@uet.edu.pk::b53b8155-91e6-49b4-b55c-0abb2dc47154" providerId="AD" clId="Web-{0AB5666B-8BA5-B773-BF04-8639D4AFB686}" dt="2020-12-13T17:18:12.082" v="647"/>
          <ac:spMkLst>
            <pc:docMk/>
            <pc:sldMk cId="1958890460" sldId="272"/>
            <ac:spMk id="3" creationId="{76A09ACF-716C-40EB-BFD1-4B5C5D2B525A}"/>
          </ac:spMkLst>
        </pc:spChg>
        <pc:spChg chg="add">
          <ac:chgData name="Ms Taliah Tajammal" userId="S::taliah@uet.edu.pk::b53b8155-91e6-49b4-b55c-0abb2dc47154" providerId="AD" clId="Web-{0AB5666B-8BA5-B773-BF04-8639D4AFB686}" dt="2020-12-13T17:18:12.082" v="647"/>
          <ac:spMkLst>
            <pc:docMk/>
            <pc:sldMk cId="1958890460" sldId="272"/>
            <ac:spMk id="9" creationId="{4E866FF9-A729-45F0-A163-10E89E871602}"/>
          </ac:spMkLst>
        </pc:spChg>
        <pc:spChg chg="add">
          <ac:chgData name="Ms Taliah Tajammal" userId="S::taliah@uet.edu.pk::b53b8155-91e6-49b4-b55c-0abb2dc47154" providerId="AD" clId="Web-{0AB5666B-8BA5-B773-BF04-8639D4AFB686}" dt="2020-12-13T17:18:12.082" v="647"/>
          <ac:spMkLst>
            <pc:docMk/>
            <pc:sldMk cId="1958890460" sldId="272"/>
            <ac:spMk id="11" creationId="{A804366F-2366-4688-98E7-B101C7BC6146}"/>
          </ac:spMkLst>
        </pc:spChg>
        <pc:graphicFrameChg chg="add">
          <ac:chgData name="Ms Taliah Tajammal" userId="S::taliah@uet.edu.pk::b53b8155-91e6-49b4-b55c-0abb2dc47154" providerId="AD" clId="Web-{0AB5666B-8BA5-B773-BF04-8639D4AFB686}" dt="2020-12-13T17:18:12.082" v="647"/>
          <ac:graphicFrameMkLst>
            <pc:docMk/>
            <pc:sldMk cId="1958890460" sldId="272"/>
            <ac:graphicFrameMk id="5" creationId="{B880AAD1-2F70-4386-AD8B-DC91A9C702F8}"/>
          </ac:graphicFrameMkLst>
        </pc:graphicFrameChg>
      </pc:sldChg>
      <pc:sldChg chg="addSp delSp modSp add mod replId setBg">
        <pc:chgData name="Ms Taliah Tajammal" userId="S::taliah@uet.edu.pk::b53b8155-91e6-49b4-b55c-0abb2dc47154" providerId="AD" clId="Web-{0AB5666B-8BA5-B773-BF04-8639D4AFB686}" dt="2020-12-13T17:07:25.990" v="488" actId="20577"/>
        <pc:sldMkLst>
          <pc:docMk/>
          <pc:sldMk cId="89510918" sldId="273"/>
        </pc:sldMkLst>
        <pc:spChg chg="mod">
          <ac:chgData name="Ms Taliah Tajammal" userId="S::taliah@uet.edu.pk::b53b8155-91e6-49b4-b55c-0abb2dc47154" providerId="AD" clId="Web-{0AB5666B-8BA5-B773-BF04-8639D4AFB686}" dt="2020-12-13T16:47:15.668" v="240"/>
          <ac:spMkLst>
            <pc:docMk/>
            <pc:sldMk cId="89510918" sldId="273"/>
            <ac:spMk id="2" creationId="{94867265-E3A4-441F-B925-CE6754B516CC}"/>
          </ac:spMkLst>
        </pc:spChg>
        <pc:spChg chg="mod ord">
          <ac:chgData name="Ms Taliah Tajammal" userId="S::taliah@uet.edu.pk::b53b8155-91e6-49b4-b55c-0abb2dc47154" providerId="AD" clId="Web-{0AB5666B-8BA5-B773-BF04-8639D4AFB686}" dt="2020-12-13T17:07:25.990" v="488" actId="20577"/>
          <ac:spMkLst>
            <pc:docMk/>
            <pc:sldMk cId="89510918" sldId="273"/>
            <ac:spMk id="3" creationId="{76A09ACF-716C-40EB-BFD1-4B5C5D2B525A}"/>
          </ac:spMkLst>
        </pc:spChg>
        <pc:spChg chg="add">
          <ac:chgData name="Ms Taliah Tajammal" userId="S::taliah@uet.edu.pk::b53b8155-91e6-49b4-b55c-0abb2dc47154" providerId="AD" clId="Web-{0AB5666B-8BA5-B773-BF04-8639D4AFB686}" dt="2020-12-13T16:47:15.668" v="240"/>
          <ac:spMkLst>
            <pc:docMk/>
            <pc:sldMk cId="89510918" sldId="273"/>
            <ac:spMk id="6" creationId="{9344763E-1F5B-4192-9E84-267D8A649E14}"/>
          </ac:spMkLst>
        </pc:spChg>
        <pc:spChg chg="add">
          <ac:chgData name="Ms Taliah Tajammal" userId="S::taliah@uet.edu.pk::b53b8155-91e6-49b4-b55c-0abb2dc47154" providerId="AD" clId="Web-{0AB5666B-8BA5-B773-BF04-8639D4AFB686}" dt="2020-12-13T16:47:15.668" v="240"/>
          <ac:spMkLst>
            <pc:docMk/>
            <pc:sldMk cId="89510918" sldId="273"/>
            <ac:spMk id="7" creationId="{50013361-A314-4AA8-8C94-466226554332}"/>
          </ac:spMkLst>
        </pc:spChg>
        <pc:spChg chg="add del">
          <ac:chgData name="Ms Taliah Tajammal" userId="S::taliah@uet.edu.pk::b53b8155-91e6-49b4-b55c-0abb2dc47154" providerId="AD" clId="Web-{0AB5666B-8BA5-B773-BF04-8639D4AFB686}" dt="2020-12-13T16:47:15.668" v="239"/>
          <ac:spMkLst>
            <pc:docMk/>
            <pc:sldMk cId="89510918" sldId="273"/>
            <ac:spMk id="9" creationId="{930BC020-BDBF-49EB-9898-BAB5BF559317}"/>
          </ac:spMkLst>
        </pc:spChg>
        <pc:spChg chg="add del">
          <ac:chgData name="Ms Taliah Tajammal" userId="S::taliah@uet.edu.pk::b53b8155-91e6-49b4-b55c-0abb2dc47154" providerId="AD" clId="Web-{0AB5666B-8BA5-B773-BF04-8639D4AFB686}" dt="2020-12-13T16:47:15.668" v="239"/>
          <ac:spMkLst>
            <pc:docMk/>
            <pc:sldMk cId="89510918" sldId="273"/>
            <ac:spMk id="11" creationId="{64950C64-5D81-40F1-9601-8BA0D63BAE74}"/>
          </ac:spMkLst>
        </pc:spChg>
        <pc:picChg chg="add mod">
          <ac:chgData name="Ms Taliah Tajammal" userId="S::taliah@uet.edu.pk::b53b8155-91e6-49b4-b55c-0abb2dc47154" providerId="AD" clId="Web-{0AB5666B-8BA5-B773-BF04-8639D4AFB686}" dt="2020-12-13T16:47:15.668" v="240"/>
          <ac:picMkLst>
            <pc:docMk/>
            <pc:sldMk cId="89510918" sldId="273"/>
            <ac:picMk id="4" creationId="{C152447F-5335-400D-85CD-BEE065E21DE6}"/>
          </ac:picMkLst>
        </pc:picChg>
      </pc:sldChg>
      <pc:sldChg chg="delSp modSp add del replId">
        <pc:chgData name="Ms Taliah Tajammal" userId="S::taliah@uet.edu.pk::b53b8155-91e6-49b4-b55c-0abb2dc47154" providerId="AD" clId="Web-{0AB5666B-8BA5-B773-BF04-8639D4AFB686}" dt="2020-12-13T16:55:22.054" v="298"/>
        <pc:sldMkLst>
          <pc:docMk/>
          <pc:sldMk cId="1636648338" sldId="274"/>
        </pc:sldMkLst>
        <pc:spChg chg="mod">
          <ac:chgData name="Ms Taliah Tajammal" userId="S::taliah@uet.edu.pk::b53b8155-91e6-49b4-b55c-0abb2dc47154" providerId="AD" clId="Web-{0AB5666B-8BA5-B773-BF04-8639D4AFB686}" dt="2020-12-13T16:54:12.443" v="276" actId="20577"/>
          <ac:spMkLst>
            <pc:docMk/>
            <pc:sldMk cId="1636648338" sldId="274"/>
            <ac:spMk id="3" creationId="{76A09ACF-716C-40EB-BFD1-4B5C5D2B525A}"/>
          </ac:spMkLst>
        </pc:spChg>
        <pc:picChg chg="del">
          <ac:chgData name="Ms Taliah Tajammal" userId="S::taliah@uet.edu.pk::b53b8155-91e6-49b4-b55c-0abb2dc47154" providerId="AD" clId="Web-{0AB5666B-8BA5-B773-BF04-8639D4AFB686}" dt="2020-12-13T16:53:09.145" v="250"/>
          <ac:picMkLst>
            <pc:docMk/>
            <pc:sldMk cId="1636648338" sldId="274"/>
            <ac:picMk id="4" creationId="{C152447F-5335-400D-85CD-BEE065E21DE6}"/>
          </ac:picMkLst>
        </pc:picChg>
      </pc:sldChg>
      <pc:sldChg chg="addSp modSp add mod ord replId setBg setClrOvrMap">
        <pc:chgData name="Ms Taliah Tajammal" userId="S::taliah@uet.edu.pk::b53b8155-91e6-49b4-b55c-0abb2dc47154" providerId="AD" clId="Web-{0AB5666B-8BA5-B773-BF04-8639D4AFB686}" dt="2020-12-13T17:17:21.784" v="645" actId="1076"/>
        <pc:sldMkLst>
          <pc:docMk/>
          <pc:sldMk cId="2998780494" sldId="275"/>
        </pc:sldMkLst>
        <pc:spChg chg="mod">
          <ac:chgData name="Ms Taliah Tajammal" userId="S::taliah@uet.edu.pk::b53b8155-91e6-49b4-b55c-0abb2dc47154" providerId="AD" clId="Web-{0AB5666B-8BA5-B773-BF04-8639D4AFB686}" dt="2020-12-13T17:16:58.205" v="634"/>
          <ac:spMkLst>
            <pc:docMk/>
            <pc:sldMk cId="2998780494" sldId="275"/>
            <ac:spMk id="2" creationId="{94867265-E3A4-441F-B925-CE6754B516CC}"/>
          </ac:spMkLst>
        </pc:spChg>
        <pc:spChg chg="mod">
          <ac:chgData name="Ms Taliah Tajammal" userId="S::taliah@uet.edu.pk::b53b8155-91e6-49b4-b55c-0abb2dc47154" providerId="AD" clId="Web-{0AB5666B-8BA5-B773-BF04-8639D4AFB686}" dt="2020-12-13T17:17:21.784" v="645" actId="1076"/>
          <ac:spMkLst>
            <pc:docMk/>
            <pc:sldMk cId="2998780494" sldId="275"/>
            <ac:spMk id="3" creationId="{76A09ACF-716C-40EB-BFD1-4B5C5D2B525A}"/>
          </ac:spMkLst>
        </pc:spChg>
        <pc:spChg chg="add">
          <ac:chgData name="Ms Taliah Tajammal" userId="S::taliah@uet.edu.pk::b53b8155-91e6-49b4-b55c-0abb2dc47154" providerId="AD" clId="Web-{0AB5666B-8BA5-B773-BF04-8639D4AFB686}" dt="2020-12-13T17:16:58.205" v="634"/>
          <ac:spMkLst>
            <pc:docMk/>
            <pc:sldMk cId="2998780494" sldId="275"/>
            <ac:spMk id="8" creationId="{FB403EBD-907E-4D59-98D4-A72CD1063C62}"/>
          </ac:spMkLst>
        </pc:spChg>
      </pc:sldChg>
      <pc:sldChg chg="addSp delSp modSp add replId">
        <pc:chgData name="Ms Taliah Tajammal" userId="S::taliah@uet.edu.pk::b53b8155-91e6-49b4-b55c-0abb2dc47154" providerId="AD" clId="Web-{0AB5666B-8BA5-B773-BF04-8639D4AFB686}" dt="2020-12-13T17:00:26.779" v="369" actId="20577"/>
        <pc:sldMkLst>
          <pc:docMk/>
          <pc:sldMk cId="2782733738" sldId="276"/>
        </pc:sldMkLst>
        <pc:spChg chg="mod">
          <ac:chgData name="Ms Taliah Tajammal" userId="S::taliah@uet.edu.pk::b53b8155-91e6-49b4-b55c-0abb2dc47154" providerId="AD" clId="Web-{0AB5666B-8BA5-B773-BF04-8639D4AFB686}" dt="2020-12-13T16:57:00.337" v="328" actId="20577"/>
          <ac:spMkLst>
            <pc:docMk/>
            <pc:sldMk cId="2782733738" sldId="276"/>
            <ac:spMk id="2" creationId="{94867265-E3A4-441F-B925-CE6754B516CC}"/>
          </ac:spMkLst>
        </pc:spChg>
        <pc:spChg chg="mod">
          <ac:chgData name="Ms Taliah Tajammal" userId="S::taliah@uet.edu.pk::b53b8155-91e6-49b4-b55c-0abb2dc47154" providerId="AD" clId="Web-{0AB5666B-8BA5-B773-BF04-8639D4AFB686}" dt="2020-12-13T17:00:26.779" v="369" actId="20577"/>
          <ac:spMkLst>
            <pc:docMk/>
            <pc:sldMk cId="2782733738" sldId="276"/>
            <ac:spMk id="3" creationId="{76A09ACF-716C-40EB-BFD1-4B5C5D2B525A}"/>
          </ac:spMkLst>
        </pc:spChg>
        <pc:picChg chg="del">
          <ac:chgData name="Ms Taliah Tajammal" userId="S::taliah@uet.edu.pk::b53b8155-91e6-49b4-b55c-0abb2dc47154" providerId="AD" clId="Web-{0AB5666B-8BA5-B773-BF04-8639D4AFB686}" dt="2020-12-13T16:57:26.166" v="331"/>
          <ac:picMkLst>
            <pc:docMk/>
            <pc:sldMk cId="2782733738" sldId="276"/>
            <ac:picMk id="4" creationId="{C152447F-5335-400D-85CD-BEE065E21DE6}"/>
          </ac:picMkLst>
        </pc:picChg>
        <pc:picChg chg="add mod">
          <ac:chgData name="Ms Taliah Tajammal" userId="S::taliah@uet.edu.pk::b53b8155-91e6-49b4-b55c-0abb2dc47154" providerId="AD" clId="Web-{0AB5666B-8BA5-B773-BF04-8639D4AFB686}" dt="2020-12-13T16:57:56.150" v="337" actId="14100"/>
          <ac:picMkLst>
            <pc:docMk/>
            <pc:sldMk cId="2782733738" sldId="276"/>
            <ac:picMk id="5" creationId="{444108C4-A602-4ABA-B89B-081EFF78CFFB}"/>
          </ac:picMkLst>
        </pc:picChg>
      </pc:sldChg>
      <pc:sldChg chg="addSp modSp new mod setBg">
        <pc:chgData name="Ms Taliah Tajammal" userId="S::taliah@uet.edu.pk::b53b8155-91e6-49b4-b55c-0abb2dc47154" providerId="AD" clId="Web-{0AB5666B-8BA5-B773-BF04-8639D4AFB686}" dt="2020-12-13T17:10:41.432" v="594" actId="20577"/>
        <pc:sldMkLst>
          <pc:docMk/>
          <pc:sldMk cId="3993277014" sldId="277"/>
        </pc:sldMkLst>
        <pc:spChg chg="mod">
          <ac:chgData name="Ms Taliah Tajammal" userId="S::taliah@uet.edu.pk::b53b8155-91e6-49b4-b55c-0abb2dc47154" providerId="AD" clId="Web-{0AB5666B-8BA5-B773-BF04-8639D4AFB686}" dt="2020-12-13T17:10:27.557" v="590"/>
          <ac:spMkLst>
            <pc:docMk/>
            <pc:sldMk cId="3993277014" sldId="277"/>
            <ac:spMk id="2" creationId="{0558C362-D40F-4DC2-94ED-BABC80EBC836}"/>
          </ac:spMkLst>
        </pc:spChg>
        <pc:spChg chg="mod">
          <ac:chgData name="Ms Taliah Tajammal" userId="S::taliah@uet.edu.pk::b53b8155-91e6-49b4-b55c-0abb2dc47154" providerId="AD" clId="Web-{0AB5666B-8BA5-B773-BF04-8639D4AFB686}" dt="2020-12-13T17:10:41.432" v="594" actId="20577"/>
          <ac:spMkLst>
            <pc:docMk/>
            <pc:sldMk cId="3993277014" sldId="277"/>
            <ac:spMk id="3" creationId="{983E9EF1-4069-4F3C-B3AC-BC4218EB11FC}"/>
          </ac:spMkLst>
        </pc:spChg>
        <pc:picChg chg="add mod">
          <ac:chgData name="Ms Taliah Tajammal" userId="S::taliah@uet.edu.pk::b53b8155-91e6-49b4-b55c-0abb2dc47154" providerId="AD" clId="Web-{0AB5666B-8BA5-B773-BF04-8639D4AFB686}" dt="2020-12-13T17:10:36.151" v="592" actId="14100"/>
          <ac:picMkLst>
            <pc:docMk/>
            <pc:sldMk cId="3993277014" sldId="277"/>
            <ac:picMk id="4" creationId="{E53BE9E3-2420-46EA-98F9-BA934DCD5546}"/>
          </ac:picMkLst>
        </pc:picChg>
      </pc:sldChg>
      <pc:sldChg chg="addSp modSp new">
        <pc:chgData name="Ms Taliah Tajammal" userId="S::taliah@uet.edu.pk::b53b8155-91e6-49b4-b55c-0abb2dc47154" providerId="AD" clId="Web-{0AB5666B-8BA5-B773-BF04-8639D4AFB686}" dt="2020-12-13T17:22:42.228" v="648" actId="14100"/>
        <pc:sldMkLst>
          <pc:docMk/>
          <pc:sldMk cId="3599010274" sldId="278"/>
        </pc:sldMkLst>
        <pc:spChg chg="mod">
          <ac:chgData name="Ms Taliah Tajammal" userId="S::taliah@uet.edu.pk::b53b8155-91e6-49b4-b55c-0abb2dc47154" providerId="AD" clId="Web-{0AB5666B-8BA5-B773-BF04-8639D4AFB686}" dt="2020-12-13T17:13:36.451" v="596" actId="20577"/>
          <ac:spMkLst>
            <pc:docMk/>
            <pc:sldMk cId="3599010274" sldId="278"/>
            <ac:spMk id="2" creationId="{073DF620-72CD-4EEC-8256-5E4F0ADBC48D}"/>
          </ac:spMkLst>
        </pc:spChg>
        <pc:spChg chg="mod">
          <ac:chgData name="Ms Taliah Tajammal" userId="S::taliah@uet.edu.pk::b53b8155-91e6-49b4-b55c-0abb2dc47154" providerId="AD" clId="Web-{0AB5666B-8BA5-B773-BF04-8639D4AFB686}" dt="2020-12-13T17:15:21.094" v="624" actId="20577"/>
          <ac:spMkLst>
            <pc:docMk/>
            <pc:sldMk cId="3599010274" sldId="278"/>
            <ac:spMk id="3" creationId="{7648E5CC-AAB6-491D-8571-00AC90872F8B}"/>
          </ac:spMkLst>
        </pc:spChg>
        <pc:picChg chg="add mod">
          <ac:chgData name="Ms Taliah Tajammal" userId="S::taliah@uet.edu.pk::b53b8155-91e6-49b4-b55c-0abb2dc47154" providerId="AD" clId="Web-{0AB5666B-8BA5-B773-BF04-8639D4AFB686}" dt="2020-12-13T17:22:42.228" v="648" actId="14100"/>
          <ac:picMkLst>
            <pc:docMk/>
            <pc:sldMk cId="3599010274" sldId="278"/>
            <ac:picMk id="4" creationId="{1D55A677-534E-43F8-9CE1-A0BE98A2DD28}"/>
          </ac:picMkLst>
        </pc:picChg>
      </pc:sldChg>
      <pc:sldChg chg="addSp modSp new mod setBg">
        <pc:chgData name="Ms Taliah Tajammal" userId="S::taliah@uet.edu.pk::b53b8155-91e6-49b4-b55c-0abb2dc47154" providerId="AD" clId="Web-{0AB5666B-8BA5-B773-BF04-8639D4AFB686}" dt="2020-12-13T17:26:02.232" v="773" actId="20577"/>
        <pc:sldMkLst>
          <pc:docMk/>
          <pc:sldMk cId="3988755534" sldId="279"/>
        </pc:sldMkLst>
        <pc:spChg chg="mod">
          <ac:chgData name="Ms Taliah Tajammal" userId="S::taliah@uet.edu.pk::b53b8155-91e6-49b4-b55c-0abb2dc47154" providerId="AD" clId="Web-{0AB5666B-8BA5-B773-BF04-8639D4AFB686}" dt="2020-12-13T17:24:41.028" v="663"/>
          <ac:spMkLst>
            <pc:docMk/>
            <pc:sldMk cId="3988755534" sldId="279"/>
            <ac:spMk id="2" creationId="{B7F2086D-9374-4F78-A815-E8D99DFD7C16}"/>
          </ac:spMkLst>
        </pc:spChg>
        <pc:spChg chg="mod">
          <ac:chgData name="Ms Taliah Tajammal" userId="S::taliah@uet.edu.pk::b53b8155-91e6-49b4-b55c-0abb2dc47154" providerId="AD" clId="Web-{0AB5666B-8BA5-B773-BF04-8639D4AFB686}" dt="2020-12-13T17:26:02.232" v="773" actId="20577"/>
          <ac:spMkLst>
            <pc:docMk/>
            <pc:sldMk cId="3988755534" sldId="279"/>
            <ac:spMk id="3" creationId="{3A3AC8D4-0AC4-4F9C-BF8E-5B7F29C5511C}"/>
          </ac:spMkLst>
        </pc:spChg>
        <pc:spChg chg="add">
          <ac:chgData name="Ms Taliah Tajammal" userId="S::taliah@uet.edu.pk::b53b8155-91e6-49b4-b55c-0abb2dc47154" providerId="AD" clId="Web-{0AB5666B-8BA5-B773-BF04-8639D4AFB686}" dt="2020-12-13T17:24:41.028" v="663"/>
          <ac:spMkLst>
            <pc:docMk/>
            <pc:sldMk cId="3988755534" sldId="279"/>
            <ac:spMk id="9" creationId="{1660E788-AFA9-4A1B-9991-6AA74632A15B}"/>
          </ac:spMkLst>
        </pc:spChg>
        <pc:spChg chg="add">
          <ac:chgData name="Ms Taliah Tajammal" userId="S::taliah@uet.edu.pk::b53b8155-91e6-49b4-b55c-0abb2dc47154" providerId="AD" clId="Web-{0AB5666B-8BA5-B773-BF04-8639D4AFB686}" dt="2020-12-13T17:24:41.028" v="663"/>
          <ac:spMkLst>
            <pc:docMk/>
            <pc:sldMk cId="3988755534" sldId="279"/>
            <ac:spMk id="11" creationId="{867D4867-5BA7-4462-B2F6-A23F4A622AA7}"/>
          </ac:spMkLst>
        </pc:spChg>
        <pc:picChg chg="add mod">
          <ac:chgData name="Ms Taliah Tajammal" userId="S::taliah@uet.edu.pk::b53b8155-91e6-49b4-b55c-0abb2dc47154" providerId="AD" clId="Web-{0AB5666B-8BA5-B773-BF04-8639D4AFB686}" dt="2020-12-13T17:24:46.293" v="664" actId="1076"/>
          <ac:picMkLst>
            <pc:docMk/>
            <pc:sldMk cId="3988755534" sldId="279"/>
            <ac:picMk id="4" creationId="{E8E7E03B-781F-401A-83C2-94AC44E13FE0}"/>
          </ac:picMkLst>
        </pc:picChg>
      </pc:sldChg>
      <pc:sldChg chg="addSp delSp modSp new mod setBg">
        <pc:chgData name="Ms Taliah Tajammal" userId="S::taliah@uet.edu.pk::b53b8155-91e6-49b4-b55c-0abb2dc47154" providerId="AD" clId="Web-{0AB5666B-8BA5-B773-BF04-8639D4AFB686}" dt="2020-12-13T17:34:19.211" v="848"/>
        <pc:sldMkLst>
          <pc:docMk/>
          <pc:sldMk cId="906082390" sldId="280"/>
        </pc:sldMkLst>
        <pc:spChg chg="mod">
          <ac:chgData name="Ms Taliah Tajammal" userId="S::taliah@uet.edu.pk::b53b8155-91e6-49b4-b55c-0abb2dc47154" providerId="AD" clId="Web-{0AB5666B-8BA5-B773-BF04-8639D4AFB686}" dt="2020-12-13T17:34:19.211" v="848"/>
          <ac:spMkLst>
            <pc:docMk/>
            <pc:sldMk cId="906082390" sldId="280"/>
            <ac:spMk id="2" creationId="{57E66E3C-1A6D-48D8-AAEB-59B32EF63FD3}"/>
          </ac:spMkLst>
        </pc:spChg>
        <pc:spChg chg="mod ord">
          <ac:chgData name="Ms Taliah Tajammal" userId="S::taliah@uet.edu.pk::b53b8155-91e6-49b4-b55c-0abb2dc47154" providerId="AD" clId="Web-{0AB5666B-8BA5-B773-BF04-8639D4AFB686}" dt="2020-12-13T17:34:19.211" v="848"/>
          <ac:spMkLst>
            <pc:docMk/>
            <pc:sldMk cId="906082390" sldId="280"/>
            <ac:spMk id="3" creationId="{2BD0843B-5437-4BFE-9E52-13E66B54E525}"/>
          </ac:spMkLst>
        </pc:spChg>
        <pc:spChg chg="add">
          <ac:chgData name="Ms Taliah Tajammal" userId="S::taliah@uet.edu.pk::b53b8155-91e6-49b4-b55c-0abb2dc47154" providerId="AD" clId="Web-{0AB5666B-8BA5-B773-BF04-8639D4AFB686}" dt="2020-12-13T17:31:42.474" v="835"/>
          <ac:spMkLst>
            <pc:docMk/>
            <pc:sldMk cId="906082390" sldId="280"/>
            <ac:spMk id="9" creationId="{1660E788-AFA9-4A1B-9991-6AA74632A15B}"/>
          </ac:spMkLst>
        </pc:spChg>
        <pc:spChg chg="add">
          <ac:chgData name="Ms Taliah Tajammal" userId="S::taliah@uet.edu.pk::b53b8155-91e6-49b4-b55c-0abb2dc47154" providerId="AD" clId="Web-{0AB5666B-8BA5-B773-BF04-8639D4AFB686}" dt="2020-12-13T17:31:42.474" v="835"/>
          <ac:spMkLst>
            <pc:docMk/>
            <pc:sldMk cId="906082390" sldId="280"/>
            <ac:spMk id="11" creationId="{867D4867-5BA7-4462-B2F6-A23F4A622AA7}"/>
          </ac:spMkLst>
        </pc:spChg>
        <pc:spChg chg="add del">
          <ac:chgData name="Ms Taliah Tajammal" userId="S::taliah@uet.edu.pk::b53b8155-91e6-49b4-b55c-0abb2dc47154" providerId="AD" clId="Web-{0AB5666B-8BA5-B773-BF04-8639D4AFB686}" dt="2020-12-13T17:32:38.537" v="841"/>
          <ac:spMkLst>
            <pc:docMk/>
            <pc:sldMk cId="906082390" sldId="280"/>
            <ac:spMk id="13" creationId="{CD15AA94-C237-4412-B37B-EB317D2B05B7}"/>
          </ac:spMkLst>
        </pc:spChg>
        <pc:spChg chg="add del">
          <ac:chgData name="Ms Taliah Tajammal" userId="S::taliah@uet.edu.pk::b53b8155-91e6-49b4-b55c-0abb2dc47154" providerId="AD" clId="Web-{0AB5666B-8BA5-B773-BF04-8639D4AFB686}" dt="2020-12-13T17:32:38.537" v="841"/>
          <ac:spMkLst>
            <pc:docMk/>
            <pc:sldMk cId="906082390" sldId="280"/>
            <ac:spMk id="14" creationId="{CF4680D4-DEE2-49EE-AF90-EFEAF50AEC23}"/>
          </ac:spMkLst>
        </pc:spChg>
        <pc:spChg chg="add del">
          <ac:chgData name="Ms Taliah Tajammal" userId="S::taliah@uet.edu.pk::b53b8155-91e6-49b4-b55c-0abb2dc47154" providerId="AD" clId="Web-{0AB5666B-8BA5-B773-BF04-8639D4AFB686}" dt="2020-12-13T17:32:38.537" v="841"/>
          <ac:spMkLst>
            <pc:docMk/>
            <pc:sldMk cId="906082390" sldId="280"/>
            <ac:spMk id="15" creationId="{50C52EE1-5085-4960-AD29-A926E62ECC9F}"/>
          </ac:spMkLst>
        </pc:spChg>
        <pc:spChg chg="add del">
          <ac:chgData name="Ms Taliah Tajammal" userId="S::taliah@uet.edu.pk::b53b8155-91e6-49b4-b55c-0abb2dc47154" providerId="AD" clId="Web-{0AB5666B-8BA5-B773-BF04-8639D4AFB686}" dt="2020-12-13T17:32:41.366" v="843"/>
          <ac:spMkLst>
            <pc:docMk/>
            <pc:sldMk cId="906082390" sldId="280"/>
            <ac:spMk id="16" creationId="{DE6656AB-B8B3-4895-AD32-B928A43C4B1A}"/>
          </ac:spMkLst>
        </pc:spChg>
        <pc:spChg chg="add del">
          <ac:chgData name="Ms Taliah Tajammal" userId="S::taliah@uet.edu.pk::b53b8155-91e6-49b4-b55c-0abb2dc47154" providerId="AD" clId="Web-{0AB5666B-8BA5-B773-BF04-8639D4AFB686}" dt="2020-12-13T17:32:41.366" v="843"/>
          <ac:spMkLst>
            <pc:docMk/>
            <pc:sldMk cId="906082390" sldId="280"/>
            <ac:spMk id="17" creationId="{188BDAE2-5EE0-4B2F-9C9B-7E86A0B4C293}"/>
          </ac:spMkLst>
        </pc:spChg>
        <pc:spChg chg="add del">
          <ac:chgData name="Ms Taliah Tajammal" userId="S::taliah@uet.edu.pk::b53b8155-91e6-49b4-b55c-0abb2dc47154" providerId="AD" clId="Web-{0AB5666B-8BA5-B773-BF04-8639D4AFB686}" dt="2020-12-13T17:33:16.398" v="845"/>
          <ac:spMkLst>
            <pc:docMk/>
            <pc:sldMk cId="906082390" sldId="280"/>
            <ac:spMk id="18" creationId="{CF4680D4-DEE2-49EE-AF90-EFEAF50AEC23}"/>
          </ac:spMkLst>
        </pc:spChg>
        <pc:spChg chg="add del">
          <ac:chgData name="Ms Taliah Tajammal" userId="S::taliah@uet.edu.pk::b53b8155-91e6-49b4-b55c-0abb2dc47154" providerId="AD" clId="Web-{0AB5666B-8BA5-B773-BF04-8639D4AFB686}" dt="2020-12-13T17:33:16.398" v="845"/>
          <ac:spMkLst>
            <pc:docMk/>
            <pc:sldMk cId="906082390" sldId="280"/>
            <ac:spMk id="19" creationId="{50C52EE1-5085-4960-AD29-A926E62ECC9F}"/>
          </ac:spMkLst>
        </pc:spChg>
        <pc:spChg chg="add del">
          <ac:chgData name="Ms Taliah Tajammal" userId="S::taliah@uet.edu.pk::b53b8155-91e6-49b4-b55c-0abb2dc47154" providerId="AD" clId="Web-{0AB5666B-8BA5-B773-BF04-8639D4AFB686}" dt="2020-12-13T17:33:16.398" v="845"/>
          <ac:spMkLst>
            <pc:docMk/>
            <pc:sldMk cId="906082390" sldId="280"/>
            <ac:spMk id="20" creationId="{CD15AA94-C237-4412-B37B-EB317D2B05B7}"/>
          </ac:spMkLst>
        </pc:spChg>
        <pc:spChg chg="add del">
          <ac:chgData name="Ms Taliah Tajammal" userId="S::taliah@uet.edu.pk::b53b8155-91e6-49b4-b55c-0abb2dc47154" providerId="AD" clId="Web-{0AB5666B-8BA5-B773-BF04-8639D4AFB686}" dt="2020-12-13T17:34:19.211" v="847"/>
          <ac:spMkLst>
            <pc:docMk/>
            <pc:sldMk cId="906082390" sldId="280"/>
            <ac:spMk id="21" creationId="{879398A9-0D0D-4901-BDDF-B3D93CECA7B9}"/>
          </ac:spMkLst>
        </pc:spChg>
        <pc:spChg chg="add del">
          <ac:chgData name="Ms Taliah Tajammal" userId="S::taliah@uet.edu.pk::b53b8155-91e6-49b4-b55c-0abb2dc47154" providerId="AD" clId="Web-{0AB5666B-8BA5-B773-BF04-8639D4AFB686}" dt="2020-12-13T17:34:19.211" v="847"/>
          <ac:spMkLst>
            <pc:docMk/>
            <pc:sldMk cId="906082390" sldId="280"/>
            <ac:spMk id="22" creationId="{011FEC3B-E514-4E21-B2CB-7903A73569E2}"/>
          </ac:spMkLst>
        </pc:spChg>
        <pc:spChg chg="add">
          <ac:chgData name="Ms Taliah Tajammal" userId="S::taliah@uet.edu.pk::b53b8155-91e6-49b4-b55c-0abb2dc47154" providerId="AD" clId="Web-{0AB5666B-8BA5-B773-BF04-8639D4AFB686}" dt="2020-12-13T17:34:19.211" v="848"/>
          <ac:spMkLst>
            <pc:docMk/>
            <pc:sldMk cId="906082390" sldId="280"/>
            <ac:spMk id="23" creationId="{CF4680D4-DEE2-49EE-AF90-EFEAF50AEC23}"/>
          </ac:spMkLst>
        </pc:spChg>
        <pc:spChg chg="add">
          <ac:chgData name="Ms Taliah Tajammal" userId="S::taliah@uet.edu.pk::b53b8155-91e6-49b4-b55c-0abb2dc47154" providerId="AD" clId="Web-{0AB5666B-8BA5-B773-BF04-8639D4AFB686}" dt="2020-12-13T17:34:19.211" v="848"/>
          <ac:spMkLst>
            <pc:docMk/>
            <pc:sldMk cId="906082390" sldId="280"/>
            <ac:spMk id="24" creationId="{50C52EE1-5085-4960-AD29-A926E62ECC9F}"/>
          </ac:spMkLst>
        </pc:spChg>
        <pc:spChg chg="add">
          <ac:chgData name="Ms Taliah Tajammal" userId="S::taliah@uet.edu.pk::b53b8155-91e6-49b4-b55c-0abb2dc47154" providerId="AD" clId="Web-{0AB5666B-8BA5-B773-BF04-8639D4AFB686}" dt="2020-12-13T17:34:19.211" v="848"/>
          <ac:spMkLst>
            <pc:docMk/>
            <pc:sldMk cId="906082390" sldId="280"/>
            <ac:spMk id="25" creationId="{CD15AA94-C237-4412-B37B-EB317D2B05B7}"/>
          </ac:spMkLst>
        </pc:spChg>
        <pc:picChg chg="add mod">
          <ac:chgData name="Ms Taliah Tajammal" userId="S::taliah@uet.edu.pk::b53b8155-91e6-49b4-b55c-0abb2dc47154" providerId="AD" clId="Web-{0AB5666B-8BA5-B773-BF04-8639D4AFB686}" dt="2020-12-13T17:34:19.211" v="848"/>
          <ac:picMkLst>
            <pc:docMk/>
            <pc:sldMk cId="906082390" sldId="280"/>
            <ac:picMk id="4" creationId="{94746D15-349A-42F0-909E-8B5E28A0D920}"/>
          </ac:picMkLst>
        </pc:picChg>
      </pc:sldChg>
      <pc:sldChg chg="add del replId">
        <pc:chgData name="Ms Taliah Tajammal" userId="S::taliah@uet.edu.pk::b53b8155-91e6-49b4-b55c-0abb2dc47154" providerId="AD" clId="Web-{0AB5666B-8BA5-B773-BF04-8639D4AFB686}" dt="2020-12-13T17:28:01.391" v="776"/>
        <pc:sldMkLst>
          <pc:docMk/>
          <pc:sldMk cId="1275327696" sldId="280"/>
        </pc:sldMkLst>
      </pc:sldChg>
      <pc:sldMasterChg chg="add addSldLayout">
        <pc:chgData name="Ms Taliah Tajammal" userId="S::taliah@uet.edu.pk::b53b8155-91e6-49b4-b55c-0abb2dc47154" providerId="AD" clId="Web-{0AB5666B-8BA5-B773-BF04-8639D4AFB686}" dt="2020-12-13T15:31:52.936" v="0"/>
        <pc:sldMasterMkLst>
          <pc:docMk/>
          <pc:sldMasterMk cId="0" sldId="2147483696"/>
        </pc:sldMasterMkLst>
        <pc:sldLayoutChg chg="add">
          <pc:chgData name="Ms Taliah Tajammal" userId="S::taliah@uet.edu.pk::b53b8155-91e6-49b4-b55c-0abb2dc47154" providerId="AD" clId="Web-{0AB5666B-8BA5-B773-BF04-8639D4AFB686}" dt="2020-12-13T15:31:52.936" v="0"/>
          <pc:sldLayoutMkLst>
            <pc:docMk/>
            <pc:sldMasterMk cId="0" sldId="2147483696"/>
            <pc:sldLayoutMk cId="0" sldId="2147483697"/>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698"/>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699"/>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0"/>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1"/>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2"/>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3"/>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4"/>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5"/>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6"/>
          </pc:sldLayoutMkLst>
        </pc:sldLayoutChg>
        <pc:sldLayoutChg chg="add">
          <pc:chgData name="Ms Taliah Tajammal" userId="S::taliah@uet.edu.pk::b53b8155-91e6-49b4-b55c-0abb2dc47154" providerId="AD" clId="Web-{0AB5666B-8BA5-B773-BF04-8639D4AFB686}" dt="2020-12-13T15:31:52.936" v="0"/>
          <pc:sldLayoutMkLst>
            <pc:docMk/>
            <pc:sldMasterMk cId="0" sldId="2147483696"/>
            <pc:sldLayoutMk cId="0" sldId="2147483707"/>
          </pc:sldLayoutMkLst>
        </pc:sldLayoutChg>
      </pc:sldMasterChg>
    </pc:docChg>
  </pc:docChgLst>
  <pc:docChgLst>
    <pc:chgData name="Ms Taliah Tajammal" userId="S::taliah@uet.edu.pk::b53b8155-91e6-49b4-b55c-0abb2dc47154" providerId="AD" clId="Web-{F7FA7429-FDC0-CC28-F047-46E974E71FCB}"/>
    <pc:docChg chg="modSld">
      <pc:chgData name="Ms Taliah Tajammal" userId="S::taliah@uet.edu.pk::b53b8155-91e6-49b4-b55c-0abb2dc47154" providerId="AD" clId="Web-{F7FA7429-FDC0-CC28-F047-46E974E71FCB}" dt="2020-12-17T07:01:34.193" v="2" actId="1076"/>
      <pc:docMkLst>
        <pc:docMk/>
      </pc:docMkLst>
      <pc:sldChg chg="modSp">
        <pc:chgData name="Ms Taliah Tajammal" userId="S::taliah@uet.edu.pk::b53b8155-91e6-49b4-b55c-0abb2dc47154" providerId="AD" clId="Web-{F7FA7429-FDC0-CC28-F047-46E974E71FCB}" dt="2020-12-17T07:01:26.239" v="1" actId="1076"/>
        <pc:sldMkLst>
          <pc:docMk/>
          <pc:sldMk cId="3988755534" sldId="279"/>
        </pc:sldMkLst>
        <pc:picChg chg="mod">
          <ac:chgData name="Ms Taliah Tajammal" userId="S::taliah@uet.edu.pk::b53b8155-91e6-49b4-b55c-0abb2dc47154" providerId="AD" clId="Web-{F7FA7429-FDC0-CC28-F047-46E974E71FCB}" dt="2020-12-17T07:01:26.239" v="1" actId="1076"/>
          <ac:picMkLst>
            <pc:docMk/>
            <pc:sldMk cId="3988755534" sldId="279"/>
            <ac:picMk id="7170" creationId="{3CBA4366-0FD8-4398-AB08-AD286B5B61CA}"/>
          </ac:picMkLst>
        </pc:picChg>
      </pc:sldChg>
      <pc:sldChg chg="modSp">
        <pc:chgData name="Ms Taliah Tajammal" userId="S::taliah@uet.edu.pk::b53b8155-91e6-49b4-b55c-0abb2dc47154" providerId="AD" clId="Web-{F7FA7429-FDC0-CC28-F047-46E974E71FCB}" dt="2020-12-17T07:01:34.193" v="2" actId="1076"/>
        <pc:sldMkLst>
          <pc:docMk/>
          <pc:sldMk cId="1788262999" sldId="300"/>
        </pc:sldMkLst>
        <pc:picChg chg="mod">
          <ac:chgData name="Ms Taliah Tajammal" userId="S::taliah@uet.edu.pk::b53b8155-91e6-49b4-b55c-0abb2dc47154" providerId="AD" clId="Web-{F7FA7429-FDC0-CC28-F047-46E974E71FCB}" dt="2020-12-17T07:01:34.193" v="2" actId="1076"/>
          <ac:picMkLst>
            <pc:docMk/>
            <pc:sldMk cId="1788262999" sldId="300"/>
            <ac:picMk id="8194" creationId="{17298EEE-36ED-42E9-AD78-B67BB24514C4}"/>
          </ac:picMkLst>
        </pc:picChg>
      </pc:sldChg>
    </pc:docChg>
  </pc:docChgLst>
  <pc:docChgLst>
    <pc:chgData name="Ms Taliah Tajammal" userId="S::taliah@uet.edu.pk::b53b8155-91e6-49b4-b55c-0abb2dc47154" providerId="AD" clId="Web-{2243FDFC-E31F-1B2C-DBBF-F6FF599439CC}"/>
    <pc:docChg chg="modSld">
      <pc:chgData name="Ms Taliah Tajammal" userId="S::taliah@uet.edu.pk::b53b8155-91e6-49b4-b55c-0abb2dc47154" providerId="AD" clId="Web-{2243FDFC-E31F-1B2C-DBBF-F6FF599439CC}" dt="2020-12-17T06:51:55.268" v="2" actId="1076"/>
      <pc:docMkLst>
        <pc:docMk/>
      </pc:docMkLst>
      <pc:sldChg chg="modSp">
        <pc:chgData name="Ms Taliah Tajammal" userId="S::taliah@uet.edu.pk::b53b8155-91e6-49b4-b55c-0abb2dc47154" providerId="AD" clId="Web-{2243FDFC-E31F-1B2C-DBBF-F6FF599439CC}" dt="2020-12-17T06:41:10.317" v="0" actId="1076"/>
        <pc:sldMkLst>
          <pc:docMk/>
          <pc:sldMk cId="3232265089" sldId="298"/>
        </pc:sldMkLst>
        <pc:picChg chg="mod">
          <ac:chgData name="Ms Taliah Tajammal" userId="S::taliah@uet.edu.pk::b53b8155-91e6-49b4-b55c-0abb2dc47154" providerId="AD" clId="Web-{2243FDFC-E31F-1B2C-DBBF-F6FF599439CC}" dt="2020-12-17T06:41:10.317" v="0" actId="1076"/>
          <ac:picMkLst>
            <pc:docMk/>
            <pc:sldMk cId="3232265089" sldId="298"/>
            <ac:picMk id="6146" creationId="{2F4C7AF9-31AA-408F-8234-D4985B59C2DB}"/>
          </ac:picMkLst>
        </pc:picChg>
      </pc:sldChg>
      <pc:sldChg chg="modSp">
        <pc:chgData name="Ms Taliah Tajammal" userId="S::taliah@uet.edu.pk::b53b8155-91e6-49b4-b55c-0abb2dc47154" providerId="AD" clId="Web-{2243FDFC-E31F-1B2C-DBBF-F6FF599439CC}" dt="2020-12-17T06:51:55.268" v="2" actId="1076"/>
        <pc:sldMkLst>
          <pc:docMk/>
          <pc:sldMk cId="1788262999" sldId="300"/>
        </pc:sldMkLst>
        <pc:picChg chg="mod">
          <ac:chgData name="Ms Taliah Tajammal" userId="S::taliah@uet.edu.pk::b53b8155-91e6-49b4-b55c-0abb2dc47154" providerId="AD" clId="Web-{2243FDFC-E31F-1B2C-DBBF-F6FF599439CC}" dt="2020-12-17T06:51:55.268" v="2" actId="1076"/>
          <ac:picMkLst>
            <pc:docMk/>
            <pc:sldMk cId="1788262999" sldId="300"/>
            <ac:picMk id="8194" creationId="{17298EEE-36ED-42E9-AD78-B67BB24514C4}"/>
          </ac:picMkLst>
        </pc:picChg>
      </pc:sldChg>
    </pc:docChg>
  </pc:docChgLst>
  <pc:docChgLst>
    <pc:chgData name="Ms Taliah Tajammal" userId="S::taliah@uet.edu.pk::b53b8155-91e6-49b4-b55c-0abb2dc47154" providerId="AD" clId="Web-{DEB8E098-5F75-797B-F204-6C1790FFB806}"/>
    <pc:docChg chg="addSld delSld modSld sldOrd">
      <pc:chgData name="Ms Taliah Tajammal" userId="S::taliah@uet.edu.pk::b53b8155-91e6-49b4-b55c-0abb2dc47154" providerId="AD" clId="Web-{DEB8E098-5F75-797B-F204-6C1790FFB806}" dt="2020-12-13T19:42:15.276" v="959" actId="20577"/>
      <pc:docMkLst>
        <pc:docMk/>
      </pc:docMkLst>
      <pc:sldChg chg="modSp">
        <pc:chgData name="Ms Taliah Tajammal" userId="S::taliah@uet.edu.pk::b53b8155-91e6-49b4-b55c-0abb2dc47154" providerId="AD" clId="Web-{DEB8E098-5F75-797B-F204-6C1790FFB806}" dt="2020-12-13T18:29:03.506" v="386" actId="20577"/>
        <pc:sldMkLst>
          <pc:docMk/>
          <pc:sldMk cId="897915379" sldId="257"/>
        </pc:sldMkLst>
        <pc:spChg chg="mod">
          <ac:chgData name="Ms Taliah Tajammal" userId="S::taliah@uet.edu.pk::b53b8155-91e6-49b4-b55c-0abb2dc47154" providerId="AD" clId="Web-{DEB8E098-5F75-797B-F204-6C1790FFB806}" dt="2020-12-13T18:29:03.506" v="386" actId="20577"/>
          <ac:spMkLst>
            <pc:docMk/>
            <pc:sldMk cId="897915379" sldId="257"/>
            <ac:spMk id="8" creationId="{A2516761-21BD-4672-8665-F07E74320BE8}"/>
          </ac:spMkLst>
        </pc:spChg>
      </pc:sldChg>
      <pc:sldChg chg="del">
        <pc:chgData name="Ms Taliah Tajammal" userId="S::taliah@uet.edu.pk::b53b8155-91e6-49b4-b55c-0abb2dc47154" providerId="AD" clId="Web-{DEB8E098-5F75-797B-F204-6C1790FFB806}" dt="2020-12-13T18:16:04.080" v="183"/>
        <pc:sldMkLst>
          <pc:docMk/>
          <pc:sldMk cId="1801439237" sldId="258"/>
        </pc:sldMkLst>
      </pc:sldChg>
      <pc:sldChg chg="del">
        <pc:chgData name="Ms Taliah Tajammal" userId="S::taliah@uet.edu.pk::b53b8155-91e6-49b4-b55c-0abb2dc47154" providerId="AD" clId="Web-{DEB8E098-5F75-797B-F204-6C1790FFB806}" dt="2020-12-13T18:16:04.080" v="184"/>
        <pc:sldMkLst>
          <pc:docMk/>
          <pc:sldMk cId="1144945280" sldId="259"/>
        </pc:sldMkLst>
      </pc:sldChg>
      <pc:sldChg chg="del">
        <pc:chgData name="Ms Taliah Tajammal" userId="S::taliah@uet.edu.pk::b53b8155-91e6-49b4-b55c-0abb2dc47154" providerId="AD" clId="Web-{DEB8E098-5F75-797B-F204-6C1790FFB806}" dt="2020-12-13T18:16:04.080" v="185"/>
        <pc:sldMkLst>
          <pc:docMk/>
          <pc:sldMk cId="3589600421" sldId="260"/>
        </pc:sldMkLst>
      </pc:sldChg>
      <pc:sldChg chg="del">
        <pc:chgData name="Ms Taliah Tajammal" userId="S::taliah@uet.edu.pk::b53b8155-91e6-49b4-b55c-0abb2dc47154" providerId="AD" clId="Web-{DEB8E098-5F75-797B-F204-6C1790FFB806}" dt="2020-12-13T18:16:04.080" v="186"/>
        <pc:sldMkLst>
          <pc:docMk/>
          <pc:sldMk cId="4248482584" sldId="261"/>
        </pc:sldMkLst>
      </pc:sldChg>
      <pc:sldChg chg="del">
        <pc:chgData name="Ms Taliah Tajammal" userId="S::taliah@uet.edu.pk::b53b8155-91e6-49b4-b55c-0abb2dc47154" providerId="AD" clId="Web-{DEB8E098-5F75-797B-F204-6C1790FFB806}" dt="2020-12-13T18:16:04.080" v="187"/>
        <pc:sldMkLst>
          <pc:docMk/>
          <pc:sldMk cId="264334232" sldId="262"/>
        </pc:sldMkLst>
      </pc:sldChg>
      <pc:sldChg chg="del">
        <pc:chgData name="Ms Taliah Tajammal" userId="S::taliah@uet.edu.pk::b53b8155-91e6-49b4-b55c-0abb2dc47154" providerId="AD" clId="Web-{DEB8E098-5F75-797B-F204-6C1790FFB806}" dt="2020-12-13T18:16:04.080" v="188"/>
        <pc:sldMkLst>
          <pc:docMk/>
          <pc:sldMk cId="3525320408" sldId="263"/>
        </pc:sldMkLst>
      </pc:sldChg>
      <pc:sldChg chg="del">
        <pc:chgData name="Ms Taliah Tajammal" userId="S::taliah@uet.edu.pk::b53b8155-91e6-49b4-b55c-0abb2dc47154" providerId="AD" clId="Web-{DEB8E098-5F75-797B-F204-6C1790FFB806}" dt="2020-12-13T18:16:04.080" v="189"/>
        <pc:sldMkLst>
          <pc:docMk/>
          <pc:sldMk cId="3877428173" sldId="264"/>
        </pc:sldMkLst>
      </pc:sldChg>
      <pc:sldChg chg="del">
        <pc:chgData name="Ms Taliah Tajammal" userId="S::taliah@uet.edu.pk::b53b8155-91e6-49b4-b55c-0abb2dc47154" providerId="AD" clId="Web-{DEB8E098-5F75-797B-F204-6C1790FFB806}" dt="2020-12-13T18:16:04.080" v="190"/>
        <pc:sldMkLst>
          <pc:docMk/>
          <pc:sldMk cId="668611978" sldId="265"/>
        </pc:sldMkLst>
      </pc:sldChg>
      <pc:sldChg chg="del">
        <pc:chgData name="Ms Taliah Tajammal" userId="S::taliah@uet.edu.pk::b53b8155-91e6-49b4-b55c-0abb2dc47154" providerId="AD" clId="Web-{DEB8E098-5F75-797B-F204-6C1790FFB806}" dt="2020-12-13T18:16:04.080" v="191"/>
        <pc:sldMkLst>
          <pc:docMk/>
          <pc:sldMk cId="2746485031" sldId="266"/>
        </pc:sldMkLst>
      </pc:sldChg>
      <pc:sldChg chg="del">
        <pc:chgData name="Ms Taliah Tajammal" userId="S::taliah@uet.edu.pk::b53b8155-91e6-49b4-b55c-0abb2dc47154" providerId="AD" clId="Web-{DEB8E098-5F75-797B-F204-6C1790FFB806}" dt="2020-12-13T18:16:04.080" v="192"/>
        <pc:sldMkLst>
          <pc:docMk/>
          <pc:sldMk cId="52055954" sldId="267"/>
        </pc:sldMkLst>
      </pc:sldChg>
      <pc:sldChg chg="del">
        <pc:chgData name="Ms Taliah Tajammal" userId="S::taliah@uet.edu.pk::b53b8155-91e6-49b4-b55c-0abb2dc47154" providerId="AD" clId="Web-{DEB8E098-5F75-797B-F204-6C1790FFB806}" dt="2020-12-13T18:16:04.080" v="193"/>
        <pc:sldMkLst>
          <pc:docMk/>
          <pc:sldMk cId="3297589530" sldId="268"/>
        </pc:sldMkLst>
      </pc:sldChg>
      <pc:sldChg chg="del">
        <pc:chgData name="Ms Taliah Tajammal" userId="S::taliah@uet.edu.pk::b53b8155-91e6-49b4-b55c-0abb2dc47154" providerId="AD" clId="Web-{DEB8E098-5F75-797B-F204-6C1790FFB806}" dt="2020-12-13T19:01:18.710" v="800"/>
        <pc:sldMkLst>
          <pc:docMk/>
          <pc:sldMk cId="2998780494" sldId="275"/>
        </pc:sldMkLst>
      </pc:sldChg>
      <pc:sldChg chg="addSp delSp modSp">
        <pc:chgData name="Ms Taliah Tajammal" userId="S::taliah@uet.edu.pk::b53b8155-91e6-49b4-b55c-0abb2dc47154" providerId="AD" clId="Web-{DEB8E098-5F75-797B-F204-6C1790FFB806}" dt="2020-12-13T19:03:08.701" v="810" actId="20577"/>
        <pc:sldMkLst>
          <pc:docMk/>
          <pc:sldMk cId="2782733738" sldId="276"/>
        </pc:sldMkLst>
        <pc:spChg chg="mod">
          <ac:chgData name="Ms Taliah Tajammal" userId="S::taliah@uet.edu.pk::b53b8155-91e6-49b4-b55c-0abb2dc47154" providerId="AD" clId="Web-{DEB8E098-5F75-797B-F204-6C1790FFB806}" dt="2020-12-13T19:02:03.306" v="803"/>
          <ac:spMkLst>
            <pc:docMk/>
            <pc:sldMk cId="2782733738" sldId="276"/>
            <ac:spMk id="2" creationId="{94867265-E3A4-441F-B925-CE6754B516CC}"/>
          </ac:spMkLst>
        </pc:spChg>
        <pc:spChg chg="mod">
          <ac:chgData name="Ms Taliah Tajammal" userId="S::taliah@uet.edu.pk::b53b8155-91e6-49b4-b55c-0abb2dc47154" providerId="AD" clId="Web-{DEB8E098-5F75-797B-F204-6C1790FFB806}" dt="2020-12-13T19:03:08.701" v="810" actId="20577"/>
          <ac:spMkLst>
            <pc:docMk/>
            <pc:sldMk cId="2782733738" sldId="276"/>
            <ac:spMk id="3" creationId="{76A09ACF-716C-40EB-BFD1-4B5C5D2B525A}"/>
          </ac:spMkLst>
        </pc:spChg>
        <pc:spChg chg="add del">
          <ac:chgData name="Ms Taliah Tajammal" userId="S::taliah@uet.edu.pk::b53b8155-91e6-49b4-b55c-0abb2dc47154" providerId="AD" clId="Web-{DEB8E098-5F75-797B-F204-6C1790FFB806}" dt="2020-12-13T19:02:03.306" v="803"/>
          <ac:spMkLst>
            <pc:docMk/>
            <pc:sldMk cId="2782733738" sldId="276"/>
            <ac:spMk id="6" creationId="{9344763E-1F5B-4192-9E84-267D8A649E14}"/>
          </ac:spMkLst>
        </pc:spChg>
        <pc:spChg chg="add del">
          <ac:chgData name="Ms Taliah Tajammal" userId="S::taliah@uet.edu.pk::b53b8155-91e6-49b4-b55c-0abb2dc47154" providerId="AD" clId="Web-{DEB8E098-5F75-797B-F204-6C1790FFB806}" dt="2020-12-13T19:02:03.306" v="803"/>
          <ac:spMkLst>
            <pc:docMk/>
            <pc:sldMk cId="2782733738" sldId="276"/>
            <ac:spMk id="7" creationId="{50013361-A314-4AA8-8C94-466226554332}"/>
          </ac:spMkLst>
        </pc:spChg>
        <pc:spChg chg="add">
          <ac:chgData name="Ms Taliah Tajammal" userId="S::taliah@uet.edu.pk::b53b8155-91e6-49b4-b55c-0abb2dc47154" providerId="AD" clId="Web-{DEB8E098-5F75-797B-F204-6C1790FFB806}" dt="2020-12-13T19:02:03.306" v="803"/>
          <ac:spMkLst>
            <pc:docMk/>
            <pc:sldMk cId="2782733738" sldId="276"/>
            <ac:spMk id="9" creationId="{1660E788-AFA9-4A1B-9991-6AA74632A15B}"/>
          </ac:spMkLst>
        </pc:spChg>
        <pc:spChg chg="add">
          <ac:chgData name="Ms Taliah Tajammal" userId="S::taliah@uet.edu.pk::b53b8155-91e6-49b4-b55c-0abb2dc47154" providerId="AD" clId="Web-{DEB8E098-5F75-797B-F204-6C1790FFB806}" dt="2020-12-13T19:02:03.306" v="803"/>
          <ac:spMkLst>
            <pc:docMk/>
            <pc:sldMk cId="2782733738" sldId="276"/>
            <ac:spMk id="10" creationId="{867D4867-5BA7-4462-B2F6-A23F4A622AA7}"/>
          </ac:spMkLst>
        </pc:spChg>
        <pc:spChg chg="add del">
          <ac:chgData name="Ms Taliah Tajammal" userId="S::taliah@uet.edu.pk::b53b8155-91e6-49b4-b55c-0abb2dc47154" providerId="AD" clId="Web-{DEB8E098-5F75-797B-F204-6C1790FFB806}" dt="2020-12-13T19:02:03.306" v="802"/>
          <ac:spMkLst>
            <pc:docMk/>
            <pc:sldMk cId="2782733738" sldId="276"/>
            <ac:spMk id="12" creationId="{1660E788-AFA9-4A1B-9991-6AA74632A15B}"/>
          </ac:spMkLst>
        </pc:spChg>
        <pc:spChg chg="add del">
          <ac:chgData name="Ms Taliah Tajammal" userId="S::taliah@uet.edu.pk::b53b8155-91e6-49b4-b55c-0abb2dc47154" providerId="AD" clId="Web-{DEB8E098-5F75-797B-F204-6C1790FFB806}" dt="2020-12-13T19:02:03.306" v="802"/>
          <ac:spMkLst>
            <pc:docMk/>
            <pc:sldMk cId="2782733738" sldId="276"/>
            <ac:spMk id="14" creationId="{867D4867-5BA7-4462-B2F6-A23F4A622AA7}"/>
          </ac:spMkLst>
        </pc:spChg>
        <pc:picChg chg="mod">
          <ac:chgData name="Ms Taliah Tajammal" userId="S::taliah@uet.edu.pk::b53b8155-91e6-49b4-b55c-0abb2dc47154" providerId="AD" clId="Web-{DEB8E098-5F75-797B-F204-6C1790FFB806}" dt="2020-12-13T19:02:16.339" v="807" actId="14100"/>
          <ac:picMkLst>
            <pc:docMk/>
            <pc:sldMk cId="2782733738" sldId="276"/>
            <ac:picMk id="5" creationId="{444108C4-A602-4ABA-B89B-081EFF78CFFB}"/>
          </ac:picMkLst>
        </pc:picChg>
      </pc:sldChg>
      <pc:sldChg chg="modSp">
        <pc:chgData name="Ms Taliah Tajammal" userId="S::taliah@uet.edu.pk::b53b8155-91e6-49b4-b55c-0abb2dc47154" providerId="AD" clId="Web-{DEB8E098-5F75-797B-F204-6C1790FFB806}" dt="2020-12-13T19:06:10.291" v="825" actId="20577"/>
        <pc:sldMkLst>
          <pc:docMk/>
          <pc:sldMk cId="3993277014" sldId="277"/>
        </pc:sldMkLst>
        <pc:spChg chg="mod">
          <ac:chgData name="Ms Taliah Tajammal" userId="S::taliah@uet.edu.pk::b53b8155-91e6-49b4-b55c-0abb2dc47154" providerId="AD" clId="Web-{DEB8E098-5F75-797B-F204-6C1790FFB806}" dt="2020-12-13T19:03:31.953" v="815" actId="20577"/>
          <ac:spMkLst>
            <pc:docMk/>
            <pc:sldMk cId="3993277014" sldId="277"/>
            <ac:spMk id="2" creationId="{0558C362-D40F-4DC2-94ED-BABC80EBC836}"/>
          </ac:spMkLst>
        </pc:spChg>
        <pc:spChg chg="mod">
          <ac:chgData name="Ms Taliah Tajammal" userId="S::taliah@uet.edu.pk::b53b8155-91e6-49b4-b55c-0abb2dc47154" providerId="AD" clId="Web-{DEB8E098-5F75-797B-F204-6C1790FFB806}" dt="2020-12-13T19:06:10.291" v="825" actId="20577"/>
          <ac:spMkLst>
            <pc:docMk/>
            <pc:sldMk cId="3993277014" sldId="277"/>
            <ac:spMk id="3" creationId="{983E9EF1-4069-4F3C-B3AC-BC4218EB11FC}"/>
          </ac:spMkLst>
        </pc:spChg>
      </pc:sldChg>
      <pc:sldChg chg="modSp">
        <pc:chgData name="Ms Taliah Tajammal" userId="S::taliah@uet.edu.pk::b53b8155-91e6-49b4-b55c-0abb2dc47154" providerId="AD" clId="Web-{DEB8E098-5F75-797B-F204-6C1790FFB806}" dt="2020-12-13T19:11:29.656" v="878" actId="20577"/>
        <pc:sldMkLst>
          <pc:docMk/>
          <pc:sldMk cId="3599010274" sldId="278"/>
        </pc:sldMkLst>
        <pc:spChg chg="mod">
          <ac:chgData name="Ms Taliah Tajammal" userId="S::taliah@uet.edu.pk::b53b8155-91e6-49b4-b55c-0abb2dc47154" providerId="AD" clId="Web-{DEB8E098-5F75-797B-F204-6C1790FFB806}" dt="2020-12-13T19:11:29.656" v="878" actId="20577"/>
          <ac:spMkLst>
            <pc:docMk/>
            <pc:sldMk cId="3599010274" sldId="278"/>
            <ac:spMk id="3" creationId="{7648E5CC-AAB6-491D-8571-00AC90872F8B}"/>
          </ac:spMkLst>
        </pc:spChg>
      </pc:sldChg>
      <pc:sldChg chg="modSp">
        <pc:chgData name="Ms Taliah Tajammal" userId="S::taliah@uet.edu.pk::b53b8155-91e6-49b4-b55c-0abb2dc47154" providerId="AD" clId="Web-{DEB8E098-5F75-797B-F204-6C1790FFB806}" dt="2020-12-13T19:13:14.881" v="914" actId="20577"/>
        <pc:sldMkLst>
          <pc:docMk/>
          <pc:sldMk cId="3988755534" sldId="279"/>
        </pc:sldMkLst>
        <pc:spChg chg="mod">
          <ac:chgData name="Ms Taliah Tajammal" userId="S::taliah@uet.edu.pk::b53b8155-91e6-49b4-b55c-0abb2dc47154" providerId="AD" clId="Web-{DEB8E098-5F75-797B-F204-6C1790FFB806}" dt="2020-12-13T19:13:14.881" v="914" actId="20577"/>
          <ac:spMkLst>
            <pc:docMk/>
            <pc:sldMk cId="3988755534" sldId="279"/>
            <ac:spMk id="3" creationId="{3A3AC8D4-0AC4-4F9C-BF8E-5B7F29C5511C}"/>
          </ac:spMkLst>
        </pc:spChg>
      </pc:sldChg>
      <pc:sldChg chg="addSp delSp modSp">
        <pc:chgData name="Ms Taliah Tajammal" userId="S::taliah@uet.edu.pk::b53b8155-91e6-49b4-b55c-0abb2dc47154" providerId="AD" clId="Web-{DEB8E098-5F75-797B-F204-6C1790FFB806}" dt="2020-12-13T19:16:18.550" v="918" actId="20577"/>
        <pc:sldMkLst>
          <pc:docMk/>
          <pc:sldMk cId="906082390" sldId="280"/>
        </pc:sldMkLst>
        <pc:spChg chg="mod">
          <ac:chgData name="Ms Taliah Tajammal" userId="S::taliah@uet.edu.pk::b53b8155-91e6-49b4-b55c-0abb2dc47154" providerId="AD" clId="Web-{DEB8E098-5F75-797B-F204-6C1790FFB806}" dt="2020-12-13T17:44:51.770" v="17" actId="20577"/>
          <ac:spMkLst>
            <pc:docMk/>
            <pc:sldMk cId="906082390" sldId="280"/>
            <ac:spMk id="2" creationId="{57E66E3C-1A6D-48D8-AAEB-59B32EF63FD3}"/>
          </ac:spMkLst>
        </pc:spChg>
        <pc:spChg chg="mod">
          <ac:chgData name="Ms Taliah Tajammal" userId="S::taliah@uet.edu.pk::b53b8155-91e6-49b4-b55c-0abb2dc47154" providerId="AD" clId="Web-{DEB8E098-5F75-797B-F204-6C1790FFB806}" dt="2020-12-13T19:16:18.550" v="918" actId="20577"/>
          <ac:spMkLst>
            <pc:docMk/>
            <pc:sldMk cId="906082390" sldId="280"/>
            <ac:spMk id="3" creationId="{2BD0843B-5437-4BFE-9E52-13E66B54E525}"/>
          </ac:spMkLst>
        </pc:spChg>
        <pc:spChg chg="add del">
          <ac:chgData name="Ms Taliah Tajammal" userId="S::taliah@uet.edu.pk::b53b8155-91e6-49b4-b55c-0abb2dc47154" providerId="AD" clId="Web-{DEB8E098-5F75-797B-F204-6C1790FFB806}" dt="2020-12-13T17:35:29.296" v="2"/>
          <ac:spMkLst>
            <pc:docMk/>
            <pc:sldMk cId="906082390" sldId="280"/>
            <ac:spMk id="9" creationId="{1660E788-AFA9-4A1B-9991-6AA74632A15B}"/>
          </ac:spMkLst>
        </pc:spChg>
        <pc:spChg chg="add del">
          <ac:chgData name="Ms Taliah Tajammal" userId="S::taliah@uet.edu.pk::b53b8155-91e6-49b4-b55c-0abb2dc47154" providerId="AD" clId="Web-{DEB8E098-5F75-797B-F204-6C1790FFB806}" dt="2020-12-13T17:35:29.296" v="2"/>
          <ac:spMkLst>
            <pc:docMk/>
            <pc:sldMk cId="906082390" sldId="280"/>
            <ac:spMk id="11" creationId="{867D4867-5BA7-4462-B2F6-A23F4A622AA7}"/>
          </ac:spMkLst>
        </pc:spChg>
        <pc:spChg chg="add del">
          <ac:chgData name="Ms Taliah Tajammal" userId="S::taliah@uet.edu.pk::b53b8155-91e6-49b4-b55c-0abb2dc47154" providerId="AD" clId="Web-{DEB8E098-5F75-797B-F204-6C1790FFB806}" dt="2020-12-13T17:35:29.296" v="2"/>
          <ac:spMkLst>
            <pc:docMk/>
            <pc:sldMk cId="906082390" sldId="280"/>
            <ac:spMk id="23" creationId="{CF4680D4-DEE2-49EE-AF90-EFEAF50AEC23}"/>
          </ac:spMkLst>
        </pc:spChg>
        <pc:spChg chg="add del">
          <ac:chgData name="Ms Taliah Tajammal" userId="S::taliah@uet.edu.pk::b53b8155-91e6-49b4-b55c-0abb2dc47154" providerId="AD" clId="Web-{DEB8E098-5F75-797B-F204-6C1790FFB806}" dt="2020-12-13T17:35:29.296" v="2"/>
          <ac:spMkLst>
            <pc:docMk/>
            <pc:sldMk cId="906082390" sldId="280"/>
            <ac:spMk id="24" creationId="{50C52EE1-5085-4960-AD29-A926E62ECC9F}"/>
          </ac:spMkLst>
        </pc:spChg>
        <pc:spChg chg="add del">
          <ac:chgData name="Ms Taliah Tajammal" userId="S::taliah@uet.edu.pk::b53b8155-91e6-49b4-b55c-0abb2dc47154" providerId="AD" clId="Web-{DEB8E098-5F75-797B-F204-6C1790FFB806}" dt="2020-12-13T17:35:29.296" v="2"/>
          <ac:spMkLst>
            <pc:docMk/>
            <pc:sldMk cId="906082390" sldId="280"/>
            <ac:spMk id="25" creationId="{CD15AA94-C237-4412-B37B-EB317D2B05B7}"/>
          </ac:spMkLst>
        </pc:spChg>
        <pc:spChg chg="add">
          <ac:chgData name="Ms Taliah Tajammal" userId="S::taliah@uet.edu.pk::b53b8155-91e6-49b4-b55c-0abb2dc47154" providerId="AD" clId="Web-{DEB8E098-5F75-797B-F204-6C1790FFB806}" dt="2020-12-13T17:35:29.296" v="2"/>
          <ac:spMkLst>
            <pc:docMk/>
            <pc:sldMk cId="906082390" sldId="280"/>
            <ac:spMk id="27" creationId="{1660E788-AFA9-4A1B-9991-6AA74632A15B}"/>
          </ac:spMkLst>
        </pc:spChg>
        <pc:spChg chg="add">
          <ac:chgData name="Ms Taliah Tajammal" userId="S::taliah@uet.edu.pk::b53b8155-91e6-49b4-b55c-0abb2dc47154" providerId="AD" clId="Web-{DEB8E098-5F75-797B-F204-6C1790FFB806}" dt="2020-12-13T17:35:29.296" v="2"/>
          <ac:spMkLst>
            <pc:docMk/>
            <pc:sldMk cId="906082390" sldId="280"/>
            <ac:spMk id="28" creationId="{867D4867-5BA7-4462-B2F6-A23F4A622AA7}"/>
          </ac:spMkLst>
        </pc:spChg>
        <pc:spChg chg="add del">
          <ac:chgData name="Ms Taliah Tajammal" userId="S::taliah@uet.edu.pk::b53b8155-91e6-49b4-b55c-0abb2dc47154" providerId="AD" clId="Web-{DEB8E098-5F75-797B-F204-6C1790FFB806}" dt="2020-12-13T17:35:29.296" v="1"/>
          <ac:spMkLst>
            <pc:docMk/>
            <pc:sldMk cId="906082390" sldId="280"/>
            <ac:spMk id="30" creationId="{CF4680D4-DEE2-49EE-AF90-EFEAF50AEC23}"/>
          </ac:spMkLst>
        </pc:spChg>
        <pc:spChg chg="add del">
          <ac:chgData name="Ms Taliah Tajammal" userId="S::taliah@uet.edu.pk::b53b8155-91e6-49b4-b55c-0abb2dc47154" providerId="AD" clId="Web-{DEB8E098-5F75-797B-F204-6C1790FFB806}" dt="2020-12-13T17:35:29.296" v="1"/>
          <ac:spMkLst>
            <pc:docMk/>
            <pc:sldMk cId="906082390" sldId="280"/>
            <ac:spMk id="32" creationId="{50C52EE1-5085-4960-AD29-A926E62ECC9F}"/>
          </ac:spMkLst>
        </pc:spChg>
        <pc:spChg chg="add del">
          <ac:chgData name="Ms Taliah Tajammal" userId="S::taliah@uet.edu.pk::b53b8155-91e6-49b4-b55c-0abb2dc47154" providerId="AD" clId="Web-{DEB8E098-5F75-797B-F204-6C1790FFB806}" dt="2020-12-13T17:35:29.296" v="1"/>
          <ac:spMkLst>
            <pc:docMk/>
            <pc:sldMk cId="906082390" sldId="280"/>
            <ac:spMk id="34" creationId="{CD15AA94-C237-4412-B37B-EB317D2B05B7}"/>
          </ac:spMkLst>
        </pc:spChg>
        <pc:picChg chg="mod">
          <ac:chgData name="Ms Taliah Tajammal" userId="S::taliah@uet.edu.pk::b53b8155-91e6-49b4-b55c-0abb2dc47154" providerId="AD" clId="Web-{DEB8E098-5F75-797B-F204-6C1790FFB806}" dt="2020-12-13T17:35:29.296" v="2"/>
          <ac:picMkLst>
            <pc:docMk/>
            <pc:sldMk cId="906082390" sldId="280"/>
            <ac:picMk id="4" creationId="{94746D15-349A-42F0-909E-8B5E28A0D920}"/>
          </ac:picMkLst>
        </pc:picChg>
      </pc:sldChg>
      <pc:sldChg chg="addSp delSp modSp add replId">
        <pc:chgData name="Ms Taliah Tajammal" userId="S::taliah@uet.edu.pk::b53b8155-91e6-49b4-b55c-0abb2dc47154" providerId="AD" clId="Web-{DEB8E098-5F75-797B-F204-6C1790FFB806}" dt="2020-12-13T19:21:37.164" v="923" actId="20577"/>
        <pc:sldMkLst>
          <pc:docMk/>
          <pc:sldMk cId="2692093018" sldId="281"/>
        </pc:sldMkLst>
        <pc:spChg chg="mod">
          <ac:chgData name="Ms Taliah Tajammal" userId="S::taliah@uet.edu.pk::b53b8155-91e6-49b4-b55c-0abb2dc47154" providerId="AD" clId="Web-{DEB8E098-5F75-797B-F204-6C1790FFB806}" dt="2020-12-13T17:46:20.323" v="37" actId="20577"/>
          <ac:spMkLst>
            <pc:docMk/>
            <pc:sldMk cId="2692093018" sldId="281"/>
            <ac:spMk id="2" creationId="{57E66E3C-1A6D-48D8-AAEB-59B32EF63FD3}"/>
          </ac:spMkLst>
        </pc:spChg>
        <pc:spChg chg="mod">
          <ac:chgData name="Ms Taliah Tajammal" userId="S::taliah@uet.edu.pk::b53b8155-91e6-49b4-b55c-0abb2dc47154" providerId="AD" clId="Web-{DEB8E098-5F75-797B-F204-6C1790FFB806}" dt="2020-12-13T19:21:37.164" v="923" actId="20577"/>
          <ac:spMkLst>
            <pc:docMk/>
            <pc:sldMk cId="2692093018" sldId="281"/>
            <ac:spMk id="3" creationId="{2BD0843B-5437-4BFE-9E52-13E66B54E525}"/>
          </ac:spMkLst>
        </pc:spChg>
        <pc:picChg chg="del">
          <ac:chgData name="Ms Taliah Tajammal" userId="S::taliah@uet.edu.pk::b53b8155-91e6-49b4-b55c-0abb2dc47154" providerId="AD" clId="Web-{DEB8E098-5F75-797B-F204-6C1790FFB806}" dt="2020-12-13T17:53:50.571" v="70"/>
          <ac:picMkLst>
            <pc:docMk/>
            <pc:sldMk cId="2692093018" sldId="281"/>
            <ac:picMk id="4" creationId="{94746D15-349A-42F0-909E-8B5E28A0D920}"/>
          </ac:picMkLst>
        </pc:picChg>
        <pc:picChg chg="add mod">
          <ac:chgData name="Ms Taliah Tajammal" userId="S::taliah@uet.edu.pk::b53b8155-91e6-49b4-b55c-0abb2dc47154" providerId="AD" clId="Web-{DEB8E098-5F75-797B-F204-6C1790FFB806}" dt="2020-12-13T17:57:45.336" v="78" actId="14100"/>
          <ac:picMkLst>
            <pc:docMk/>
            <pc:sldMk cId="2692093018" sldId="281"/>
            <ac:picMk id="5" creationId="{662C2E06-5015-44BD-9A18-1EA385F7CD55}"/>
          </ac:picMkLst>
        </pc:picChg>
      </pc:sldChg>
      <pc:sldChg chg="addSp delSp modSp add ord replId">
        <pc:chgData name="Ms Taliah Tajammal" userId="S::taliah@uet.edu.pk::b53b8155-91e6-49b4-b55c-0abb2dc47154" providerId="AD" clId="Web-{DEB8E098-5F75-797B-F204-6C1790FFB806}" dt="2020-12-13T19:25:06.818" v="928" actId="20577"/>
        <pc:sldMkLst>
          <pc:docMk/>
          <pc:sldMk cId="1347988075" sldId="282"/>
        </pc:sldMkLst>
        <pc:spChg chg="mod">
          <ac:chgData name="Ms Taliah Tajammal" userId="S::taliah@uet.edu.pk::b53b8155-91e6-49b4-b55c-0abb2dc47154" providerId="AD" clId="Web-{DEB8E098-5F75-797B-F204-6C1790FFB806}" dt="2020-12-13T17:58:46.700" v="100" actId="20577"/>
          <ac:spMkLst>
            <pc:docMk/>
            <pc:sldMk cId="1347988075" sldId="282"/>
            <ac:spMk id="2" creationId="{57E66E3C-1A6D-48D8-AAEB-59B32EF63FD3}"/>
          </ac:spMkLst>
        </pc:spChg>
        <pc:spChg chg="mod">
          <ac:chgData name="Ms Taliah Tajammal" userId="S::taliah@uet.edu.pk::b53b8155-91e6-49b4-b55c-0abb2dc47154" providerId="AD" clId="Web-{DEB8E098-5F75-797B-F204-6C1790FFB806}" dt="2020-12-13T19:25:06.818" v="928" actId="20577"/>
          <ac:spMkLst>
            <pc:docMk/>
            <pc:sldMk cId="1347988075" sldId="282"/>
            <ac:spMk id="3" creationId="{2BD0843B-5437-4BFE-9E52-13E66B54E525}"/>
          </ac:spMkLst>
        </pc:spChg>
        <pc:picChg chg="add mod">
          <ac:chgData name="Ms Taliah Tajammal" userId="S::taliah@uet.edu.pk::b53b8155-91e6-49b4-b55c-0abb2dc47154" providerId="AD" clId="Web-{DEB8E098-5F75-797B-F204-6C1790FFB806}" dt="2020-12-13T18:17:56.837" v="200" actId="14100"/>
          <ac:picMkLst>
            <pc:docMk/>
            <pc:sldMk cId="1347988075" sldId="282"/>
            <ac:picMk id="4" creationId="{C096ED6B-9E5D-4A55-82FA-F0BD50183A75}"/>
          </ac:picMkLst>
        </pc:picChg>
        <pc:picChg chg="del">
          <ac:chgData name="Ms Taliah Tajammal" userId="S::taliah@uet.edu.pk::b53b8155-91e6-49b4-b55c-0abb2dc47154" providerId="AD" clId="Web-{DEB8E098-5F75-797B-F204-6C1790FFB806}" dt="2020-12-13T18:09:19.944" v="164"/>
          <ac:picMkLst>
            <pc:docMk/>
            <pc:sldMk cId="1347988075" sldId="282"/>
            <ac:picMk id="5" creationId="{662C2E06-5015-44BD-9A18-1EA385F7CD55}"/>
          </ac:picMkLst>
        </pc:picChg>
      </pc:sldChg>
      <pc:sldChg chg="addSp delSp modSp new mod setBg">
        <pc:chgData name="Ms Taliah Tajammal" userId="S::taliah@uet.edu.pk::b53b8155-91e6-49b4-b55c-0abb2dc47154" providerId="AD" clId="Web-{DEB8E098-5F75-797B-F204-6C1790FFB806}" dt="2020-12-13T18:22:11.291" v="330" actId="20577"/>
        <pc:sldMkLst>
          <pc:docMk/>
          <pc:sldMk cId="2344095791" sldId="283"/>
        </pc:sldMkLst>
        <pc:spChg chg="mod">
          <ac:chgData name="Ms Taliah Tajammal" userId="S::taliah@uet.edu.pk::b53b8155-91e6-49b4-b55c-0abb2dc47154" providerId="AD" clId="Web-{DEB8E098-5F75-797B-F204-6C1790FFB806}" dt="2020-12-13T18:08:41.035" v="158"/>
          <ac:spMkLst>
            <pc:docMk/>
            <pc:sldMk cId="2344095791" sldId="283"/>
            <ac:spMk id="2" creationId="{5FB2D91C-5E43-4D0A-8C13-E37E5278A82A}"/>
          </ac:spMkLst>
        </pc:spChg>
        <pc:spChg chg="mod">
          <ac:chgData name="Ms Taliah Tajammal" userId="S::taliah@uet.edu.pk::b53b8155-91e6-49b4-b55c-0abb2dc47154" providerId="AD" clId="Web-{DEB8E098-5F75-797B-F204-6C1790FFB806}" dt="2020-12-13T18:22:11.291" v="330" actId="20577"/>
          <ac:spMkLst>
            <pc:docMk/>
            <pc:sldMk cId="2344095791" sldId="283"/>
            <ac:spMk id="3" creationId="{B5E1F21F-38A8-45E2-9510-EFB1A44FFFAC}"/>
          </ac:spMkLst>
        </pc:spChg>
        <pc:picChg chg="add del mod">
          <ac:chgData name="Ms Taliah Tajammal" userId="S::taliah@uet.edu.pk::b53b8155-91e6-49b4-b55c-0abb2dc47154" providerId="AD" clId="Web-{DEB8E098-5F75-797B-F204-6C1790FFB806}" dt="2020-12-13T18:08:17.659" v="155"/>
          <ac:picMkLst>
            <pc:docMk/>
            <pc:sldMk cId="2344095791" sldId="283"/>
            <ac:picMk id="4" creationId="{6C1B8F37-CF19-43C3-A5A7-78B6843492F1}"/>
          </ac:picMkLst>
        </pc:picChg>
        <pc:picChg chg="add mod">
          <ac:chgData name="Ms Taliah Tajammal" userId="S::taliah@uet.edu.pk::b53b8155-91e6-49b4-b55c-0abb2dc47154" providerId="AD" clId="Web-{DEB8E098-5F75-797B-F204-6C1790FFB806}" dt="2020-12-13T18:08:41.035" v="158"/>
          <ac:picMkLst>
            <pc:docMk/>
            <pc:sldMk cId="2344095791" sldId="283"/>
            <ac:picMk id="5" creationId="{8D6123DB-6AF4-4869-912E-BC0A8FE2A002}"/>
          </ac:picMkLst>
        </pc:picChg>
      </pc:sldChg>
      <pc:sldChg chg="addSp delSp modSp add replId">
        <pc:chgData name="Ms Taliah Tajammal" userId="S::taliah@uet.edu.pk::b53b8155-91e6-49b4-b55c-0abb2dc47154" providerId="AD" clId="Web-{DEB8E098-5F75-797B-F204-6C1790FFB806}" dt="2020-12-13T18:25:51.009" v="343" actId="1076"/>
        <pc:sldMkLst>
          <pc:docMk/>
          <pc:sldMk cId="421716693" sldId="284"/>
        </pc:sldMkLst>
        <pc:spChg chg="mod">
          <ac:chgData name="Ms Taliah Tajammal" userId="S::taliah@uet.edu.pk::b53b8155-91e6-49b4-b55c-0abb2dc47154" providerId="AD" clId="Web-{DEB8E098-5F75-797B-F204-6C1790FFB806}" dt="2020-12-13T18:19:18.061" v="275" actId="20577"/>
          <ac:spMkLst>
            <pc:docMk/>
            <pc:sldMk cId="421716693" sldId="284"/>
            <ac:spMk id="2" creationId="{5FB2D91C-5E43-4D0A-8C13-E37E5278A82A}"/>
          </ac:spMkLst>
        </pc:spChg>
        <pc:spChg chg="mod">
          <ac:chgData name="Ms Taliah Tajammal" userId="S::taliah@uet.edu.pk::b53b8155-91e6-49b4-b55c-0abb2dc47154" providerId="AD" clId="Web-{DEB8E098-5F75-797B-F204-6C1790FFB806}" dt="2020-12-13T18:22:17.573" v="333" actId="20577"/>
          <ac:spMkLst>
            <pc:docMk/>
            <pc:sldMk cId="421716693" sldId="284"/>
            <ac:spMk id="3" creationId="{B5E1F21F-38A8-45E2-9510-EFB1A44FFFAC}"/>
          </ac:spMkLst>
        </pc:spChg>
        <pc:picChg chg="add mod">
          <ac:chgData name="Ms Taliah Tajammal" userId="S::taliah@uet.edu.pk::b53b8155-91e6-49b4-b55c-0abb2dc47154" providerId="AD" clId="Web-{DEB8E098-5F75-797B-F204-6C1790FFB806}" dt="2020-12-13T18:25:51.009" v="343" actId="1076"/>
          <ac:picMkLst>
            <pc:docMk/>
            <pc:sldMk cId="421716693" sldId="284"/>
            <ac:picMk id="4" creationId="{B99BD37D-0CA1-43C1-BC34-19E6D155CE96}"/>
          </ac:picMkLst>
        </pc:picChg>
        <pc:picChg chg="del">
          <ac:chgData name="Ms Taliah Tajammal" userId="S::taliah@uet.edu.pk::b53b8155-91e6-49b4-b55c-0abb2dc47154" providerId="AD" clId="Web-{DEB8E098-5F75-797B-F204-6C1790FFB806}" dt="2020-12-13T18:25:22.773" v="336"/>
          <ac:picMkLst>
            <pc:docMk/>
            <pc:sldMk cId="421716693" sldId="284"/>
            <ac:picMk id="5" creationId="{8D6123DB-6AF4-4869-912E-BC0A8FE2A002}"/>
          </ac:picMkLst>
        </pc:picChg>
      </pc:sldChg>
      <pc:sldChg chg="addSp modSp new">
        <pc:chgData name="Ms Taliah Tajammal" userId="S::taliah@uet.edu.pk::b53b8155-91e6-49b4-b55c-0abb2dc47154" providerId="AD" clId="Web-{DEB8E098-5F75-797B-F204-6C1790FFB806}" dt="2020-12-13T19:35:00.935" v="949" actId="20577"/>
        <pc:sldMkLst>
          <pc:docMk/>
          <pc:sldMk cId="1976232815" sldId="285"/>
        </pc:sldMkLst>
        <pc:spChg chg="mod">
          <ac:chgData name="Ms Taliah Tajammal" userId="S::taliah@uet.edu.pk::b53b8155-91e6-49b4-b55c-0abb2dc47154" providerId="AD" clId="Web-{DEB8E098-5F75-797B-F204-6C1790FFB806}" dt="2020-12-13T18:27:27.656" v="347" actId="20577"/>
          <ac:spMkLst>
            <pc:docMk/>
            <pc:sldMk cId="1976232815" sldId="285"/>
            <ac:spMk id="2" creationId="{907EBC67-1BE2-44A9-90C2-64AFB810B8A4}"/>
          </ac:spMkLst>
        </pc:spChg>
        <pc:spChg chg="mod">
          <ac:chgData name="Ms Taliah Tajammal" userId="S::taliah@uet.edu.pk::b53b8155-91e6-49b4-b55c-0abb2dc47154" providerId="AD" clId="Web-{DEB8E098-5F75-797B-F204-6C1790FFB806}" dt="2020-12-13T19:35:00.935" v="949" actId="20577"/>
          <ac:spMkLst>
            <pc:docMk/>
            <pc:sldMk cId="1976232815" sldId="285"/>
            <ac:spMk id="3" creationId="{9824D159-60A5-4BC0-BD8E-3997E884B52D}"/>
          </ac:spMkLst>
        </pc:spChg>
        <pc:picChg chg="add mod">
          <ac:chgData name="Ms Taliah Tajammal" userId="S::taliah@uet.edu.pk::b53b8155-91e6-49b4-b55c-0abb2dc47154" providerId="AD" clId="Web-{DEB8E098-5F75-797B-F204-6C1790FFB806}" dt="2020-12-13T19:07:53.376" v="842" actId="14100"/>
          <ac:picMkLst>
            <pc:docMk/>
            <pc:sldMk cId="1976232815" sldId="285"/>
            <ac:picMk id="4" creationId="{2705BCB2-7782-48FA-A662-223142EC7DFD}"/>
          </ac:picMkLst>
        </pc:picChg>
      </pc:sldChg>
      <pc:sldChg chg="addSp modSp new mod setBg">
        <pc:chgData name="Ms Taliah Tajammal" userId="S::taliah@uet.edu.pk::b53b8155-91e6-49b4-b55c-0abb2dc47154" providerId="AD" clId="Web-{DEB8E098-5F75-797B-F204-6C1790FFB806}" dt="2020-12-13T19:37:16.491" v="952" actId="20577"/>
        <pc:sldMkLst>
          <pc:docMk/>
          <pc:sldMk cId="886353904" sldId="286"/>
        </pc:sldMkLst>
        <pc:spChg chg="mod">
          <ac:chgData name="Ms Taliah Tajammal" userId="S::taliah@uet.edu.pk::b53b8155-91e6-49b4-b55c-0abb2dc47154" providerId="AD" clId="Web-{DEB8E098-5F75-797B-F204-6C1790FFB806}" dt="2020-12-13T18:36:35.754" v="633" actId="20577"/>
          <ac:spMkLst>
            <pc:docMk/>
            <pc:sldMk cId="886353904" sldId="286"/>
            <ac:spMk id="2" creationId="{7FD16F10-AE21-4262-A26D-00AAAF4118B2}"/>
          </ac:spMkLst>
        </pc:spChg>
        <pc:spChg chg="mod">
          <ac:chgData name="Ms Taliah Tajammal" userId="S::taliah@uet.edu.pk::b53b8155-91e6-49b4-b55c-0abb2dc47154" providerId="AD" clId="Web-{DEB8E098-5F75-797B-F204-6C1790FFB806}" dt="2020-12-13T19:37:16.491" v="952" actId="20577"/>
          <ac:spMkLst>
            <pc:docMk/>
            <pc:sldMk cId="886353904" sldId="286"/>
            <ac:spMk id="3" creationId="{668C0626-831B-44C7-AEF0-94D202C39F3B}"/>
          </ac:spMkLst>
        </pc:spChg>
        <pc:spChg chg="add">
          <ac:chgData name="Ms Taliah Tajammal" userId="S::taliah@uet.edu.pk::b53b8155-91e6-49b4-b55c-0abb2dc47154" providerId="AD" clId="Web-{DEB8E098-5F75-797B-F204-6C1790FFB806}" dt="2020-12-13T18:36:28.191" v="628"/>
          <ac:spMkLst>
            <pc:docMk/>
            <pc:sldMk cId="886353904" sldId="286"/>
            <ac:spMk id="8" creationId="{2AEFFFF2-9EB4-4B6C-B9F8-2BA3EF89A21C}"/>
          </ac:spMkLst>
        </pc:spChg>
        <pc:spChg chg="add">
          <ac:chgData name="Ms Taliah Tajammal" userId="S::taliah@uet.edu.pk::b53b8155-91e6-49b4-b55c-0abb2dc47154" providerId="AD" clId="Web-{DEB8E098-5F75-797B-F204-6C1790FFB806}" dt="2020-12-13T18:36:28.191" v="628"/>
          <ac:spMkLst>
            <pc:docMk/>
            <pc:sldMk cId="886353904" sldId="286"/>
            <ac:spMk id="10" creationId="{0D65299F-028F-4AFC-B46A-8DB33E20FE4A}"/>
          </ac:spMkLst>
        </pc:spChg>
        <pc:spChg chg="add">
          <ac:chgData name="Ms Taliah Tajammal" userId="S::taliah@uet.edu.pk::b53b8155-91e6-49b4-b55c-0abb2dc47154" providerId="AD" clId="Web-{DEB8E098-5F75-797B-F204-6C1790FFB806}" dt="2020-12-13T18:36:28.191" v="628"/>
          <ac:spMkLst>
            <pc:docMk/>
            <pc:sldMk cId="886353904" sldId="286"/>
            <ac:spMk id="12" creationId="{BAC87F6E-526A-49B5-995D-42DB656594C9}"/>
          </ac:spMkLst>
        </pc:spChg>
      </pc:sldChg>
      <pc:sldChg chg="addSp delSp modSp new mod setBg">
        <pc:chgData name="Ms Taliah Tajammal" userId="S::taliah@uet.edu.pk::b53b8155-91e6-49b4-b55c-0abb2dc47154" providerId="AD" clId="Web-{DEB8E098-5F75-797B-F204-6C1790FFB806}" dt="2020-12-13T19:27:53.548" v="935" actId="20577"/>
        <pc:sldMkLst>
          <pc:docMk/>
          <pc:sldMk cId="2849453175" sldId="287"/>
        </pc:sldMkLst>
        <pc:spChg chg="mod">
          <ac:chgData name="Ms Taliah Tajammal" userId="S::taliah@uet.edu.pk::b53b8155-91e6-49b4-b55c-0abb2dc47154" providerId="AD" clId="Web-{DEB8E098-5F75-797B-F204-6C1790FFB806}" dt="2020-12-13T18:47:13.295" v="783" actId="20577"/>
          <ac:spMkLst>
            <pc:docMk/>
            <pc:sldMk cId="2849453175" sldId="287"/>
            <ac:spMk id="2" creationId="{5A42D135-2B60-40FB-9145-35889842761C}"/>
          </ac:spMkLst>
        </pc:spChg>
        <pc:spChg chg="del">
          <ac:chgData name="Ms Taliah Tajammal" userId="S::taliah@uet.edu.pk::b53b8155-91e6-49b4-b55c-0abb2dc47154" providerId="AD" clId="Web-{DEB8E098-5F75-797B-F204-6C1790FFB806}" dt="2020-12-13T18:30:23.558" v="406"/>
          <ac:spMkLst>
            <pc:docMk/>
            <pc:sldMk cId="2849453175" sldId="287"/>
            <ac:spMk id="3" creationId="{7BF4307D-3608-42DE-9B47-1E5AF4857999}"/>
          </ac:spMkLst>
        </pc:spChg>
        <pc:spChg chg="add mod">
          <ac:chgData name="Ms Taliah Tajammal" userId="S::taliah@uet.edu.pk::b53b8155-91e6-49b4-b55c-0abb2dc47154" providerId="AD" clId="Web-{DEB8E098-5F75-797B-F204-6C1790FFB806}" dt="2020-12-13T19:27:53.548" v="935" actId="20577"/>
          <ac:spMkLst>
            <pc:docMk/>
            <pc:sldMk cId="2849453175" sldId="287"/>
            <ac:spMk id="8" creationId="{5D693265-6F3C-4204-BB41-66CB47004751}"/>
          </ac:spMkLst>
        </pc:spChg>
        <pc:spChg chg="add">
          <ac:chgData name="Ms Taliah Tajammal" userId="S::taliah@uet.edu.pk::b53b8155-91e6-49b4-b55c-0abb2dc47154" providerId="AD" clId="Web-{DEB8E098-5F75-797B-F204-6C1790FFB806}" dt="2020-12-13T18:30:29.714" v="407"/>
          <ac:spMkLst>
            <pc:docMk/>
            <pc:sldMk cId="2849453175" sldId="287"/>
            <ac:spMk id="11" creationId="{1660E788-AFA9-4A1B-9991-6AA74632A15B}"/>
          </ac:spMkLst>
        </pc:spChg>
        <pc:spChg chg="add">
          <ac:chgData name="Ms Taliah Tajammal" userId="S::taliah@uet.edu.pk::b53b8155-91e6-49b4-b55c-0abb2dc47154" providerId="AD" clId="Web-{DEB8E098-5F75-797B-F204-6C1790FFB806}" dt="2020-12-13T18:30:29.714" v="407"/>
          <ac:spMkLst>
            <pc:docMk/>
            <pc:sldMk cId="2849453175" sldId="287"/>
            <ac:spMk id="13" creationId="{867D4867-5BA7-4462-B2F6-A23F4A622AA7}"/>
          </ac:spMkLst>
        </pc:spChg>
        <pc:picChg chg="add mod ord">
          <ac:chgData name="Ms Taliah Tajammal" userId="S::taliah@uet.edu.pk::b53b8155-91e6-49b4-b55c-0abb2dc47154" providerId="AD" clId="Web-{DEB8E098-5F75-797B-F204-6C1790FFB806}" dt="2020-12-13T18:30:29.714" v="407"/>
          <ac:picMkLst>
            <pc:docMk/>
            <pc:sldMk cId="2849453175" sldId="287"/>
            <ac:picMk id="4" creationId="{FED647D8-30D2-46E6-8E4A-33829D1ECC19}"/>
          </ac:picMkLst>
        </pc:picChg>
      </pc:sldChg>
      <pc:sldChg chg="addSp modSp new mod setBg">
        <pc:chgData name="Ms Taliah Tajammal" userId="S::taliah@uet.edu.pk::b53b8155-91e6-49b4-b55c-0abb2dc47154" providerId="AD" clId="Web-{DEB8E098-5F75-797B-F204-6C1790FFB806}" dt="2020-12-13T19:39:34.031" v="957" actId="20577"/>
        <pc:sldMkLst>
          <pc:docMk/>
          <pc:sldMk cId="3699132741" sldId="288"/>
        </pc:sldMkLst>
        <pc:spChg chg="mod">
          <ac:chgData name="Ms Taliah Tajammal" userId="S::taliah@uet.edu.pk::b53b8155-91e6-49b4-b55c-0abb2dc47154" providerId="AD" clId="Web-{DEB8E098-5F75-797B-F204-6C1790FFB806}" dt="2020-12-13T18:44:47.442" v="686"/>
          <ac:spMkLst>
            <pc:docMk/>
            <pc:sldMk cId="3699132741" sldId="288"/>
            <ac:spMk id="2" creationId="{F42E188E-E18E-4110-9D0F-D8C2A8BC2E2F}"/>
          </ac:spMkLst>
        </pc:spChg>
        <pc:spChg chg="mod">
          <ac:chgData name="Ms Taliah Tajammal" userId="S::taliah@uet.edu.pk::b53b8155-91e6-49b4-b55c-0abb2dc47154" providerId="AD" clId="Web-{DEB8E098-5F75-797B-F204-6C1790FFB806}" dt="2020-12-13T19:39:34.031" v="957" actId="20577"/>
          <ac:spMkLst>
            <pc:docMk/>
            <pc:sldMk cId="3699132741" sldId="288"/>
            <ac:spMk id="3" creationId="{816D8C7C-F042-4A1D-877A-9A7C60814CB2}"/>
          </ac:spMkLst>
        </pc:spChg>
        <pc:spChg chg="add">
          <ac:chgData name="Ms Taliah Tajammal" userId="S::taliah@uet.edu.pk::b53b8155-91e6-49b4-b55c-0abb2dc47154" providerId="AD" clId="Web-{DEB8E098-5F75-797B-F204-6C1790FFB806}" dt="2020-12-13T18:44:47.442" v="686"/>
          <ac:spMkLst>
            <pc:docMk/>
            <pc:sldMk cId="3699132741" sldId="288"/>
            <ac:spMk id="9" creationId="{1660E788-AFA9-4A1B-9991-6AA74632A15B}"/>
          </ac:spMkLst>
        </pc:spChg>
        <pc:spChg chg="add">
          <ac:chgData name="Ms Taliah Tajammal" userId="S::taliah@uet.edu.pk::b53b8155-91e6-49b4-b55c-0abb2dc47154" providerId="AD" clId="Web-{DEB8E098-5F75-797B-F204-6C1790FFB806}" dt="2020-12-13T18:44:47.442" v="686"/>
          <ac:spMkLst>
            <pc:docMk/>
            <pc:sldMk cId="3699132741" sldId="288"/>
            <ac:spMk id="11" creationId="{867D4867-5BA7-4462-B2F6-A23F4A622AA7}"/>
          </ac:spMkLst>
        </pc:spChg>
        <pc:picChg chg="add mod">
          <ac:chgData name="Ms Taliah Tajammal" userId="S::taliah@uet.edu.pk::b53b8155-91e6-49b4-b55c-0abb2dc47154" providerId="AD" clId="Web-{DEB8E098-5F75-797B-F204-6C1790FFB806}" dt="2020-12-13T18:45:03.287" v="689" actId="14100"/>
          <ac:picMkLst>
            <pc:docMk/>
            <pc:sldMk cId="3699132741" sldId="288"/>
            <ac:picMk id="4" creationId="{8304B003-FBEB-4126-A6EB-EC20C07BB50C}"/>
          </ac:picMkLst>
        </pc:picChg>
      </pc:sldChg>
      <pc:sldChg chg="add del replId">
        <pc:chgData name="Ms Taliah Tajammal" userId="S::taliah@uet.edu.pk::b53b8155-91e6-49b4-b55c-0abb2dc47154" providerId="AD" clId="Web-{DEB8E098-5F75-797B-F204-6C1790FFB806}" dt="2020-12-13T18:40:06.815" v="637"/>
        <pc:sldMkLst>
          <pc:docMk/>
          <pc:sldMk cId="4070024804" sldId="288"/>
        </pc:sldMkLst>
      </pc:sldChg>
      <pc:sldChg chg="addSp delSp modSp add replId">
        <pc:chgData name="Ms Taliah Tajammal" userId="S::taliah@uet.edu.pk::b53b8155-91e6-49b4-b55c-0abb2dc47154" providerId="AD" clId="Web-{DEB8E098-5F75-797B-F204-6C1790FFB806}" dt="2020-12-13T19:31:59.767" v="944" actId="20577"/>
        <pc:sldMkLst>
          <pc:docMk/>
          <pc:sldMk cId="3305725200" sldId="289"/>
        </pc:sldMkLst>
        <pc:spChg chg="mod">
          <ac:chgData name="Ms Taliah Tajammal" userId="S::taliah@uet.edu.pk::b53b8155-91e6-49b4-b55c-0abb2dc47154" providerId="AD" clId="Web-{DEB8E098-5F75-797B-F204-6C1790FFB806}" dt="2020-12-13T19:31:59.767" v="944" actId="20577"/>
          <ac:spMkLst>
            <pc:docMk/>
            <pc:sldMk cId="3305725200" sldId="289"/>
            <ac:spMk id="8" creationId="{5D693265-6F3C-4204-BB41-66CB47004751}"/>
          </ac:spMkLst>
        </pc:spChg>
        <pc:spChg chg="del">
          <ac:chgData name="Ms Taliah Tajammal" userId="S::taliah@uet.edu.pk::b53b8155-91e6-49b4-b55c-0abb2dc47154" providerId="AD" clId="Web-{DEB8E098-5F75-797B-F204-6C1790FFB806}" dt="2020-12-13T18:46:40.653" v="694"/>
          <ac:spMkLst>
            <pc:docMk/>
            <pc:sldMk cId="3305725200" sldId="289"/>
            <ac:spMk id="11" creationId="{1660E788-AFA9-4A1B-9991-6AA74632A15B}"/>
          </ac:spMkLst>
        </pc:spChg>
        <pc:spChg chg="del">
          <ac:chgData name="Ms Taliah Tajammal" userId="S::taliah@uet.edu.pk::b53b8155-91e6-49b4-b55c-0abb2dc47154" providerId="AD" clId="Web-{DEB8E098-5F75-797B-F204-6C1790FFB806}" dt="2020-12-13T18:46:40.653" v="694"/>
          <ac:spMkLst>
            <pc:docMk/>
            <pc:sldMk cId="3305725200" sldId="289"/>
            <ac:spMk id="13" creationId="{867D4867-5BA7-4462-B2F6-A23F4A622AA7}"/>
          </ac:spMkLst>
        </pc:spChg>
        <pc:spChg chg="add">
          <ac:chgData name="Ms Taliah Tajammal" userId="S::taliah@uet.edu.pk::b53b8155-91e6-49b4-b55c-0abb2dc47154" providerId="AD" clId="Web-{DEB8E098-5F75-797B-F204-6C1790FFB806}" dt="2020-12-13T18:46:40.653" v="694"/>
          <ac:spMkLst>
            <pc:docMk/>
            <pc:sldMk cId="3305725200" sldId="289"/>
            <ac:spMk id="18" creationId="{1660E788-AFA9-4A1B-9991-6AA74632A15B}"/>
          </ac:spMkLst>
        </pc:spChg>
        <pc:spChg chg="add">
          <ac:chgData name="Ms Taliah Tajammal" userId="S::taliah@uet.edu.pk::b53b8155-91e6-49b4-b55c-0abb2dc47154" providerId="AD" clId="Web-{DEB8E098-5F75-797B-F204-6C1790FFB806}" dt="2020-12-13T18:46:40.653" v="694"/>
          <ac:spMkLst>
            <pc:docMk/>
            <pc:sldMk cId="3305725200" sldId="289"/>
            <ac:spMk id="20" creationId="{867D4867-5BA7-4462-B2F6-A23F4A622AA7}"/>
          </ac:spMkLst>
        </pc:spChg>
        <pc:picChg chg="add mod">
          <ac:chgData name="Ms Taliah Tajammal" userId="S::taliah@uet.edu.pk::b53b8155-91e6-49b4-b55c-0abb2dc47154" providerId="AD" clId="Web-{DEB8E098-5F75-797B-F204-6C1790FFB806}" dt="2020-12-13T18:46:40.653" v="694"/>
          <ac:picMkLst>
            <pc:docMk/>
            <pc:sldMk cId="3305725200" sldId="289"/>
            <ac:picMk id="3" creationId="{5D9D8B2D-3437-4A8B-B1D5-373F5F9D8D22}"/>
          </ac:picMkLst>
        </pc:picChg>
        <pc:picChg chg="del">
          <ac:chgData name="Ms Taliah Tajammal" userId="S::taliah@uet.edu.pk::b53b8155-91e6-49b4-b55c-0abb2dc47154" providerId="AD" clId="Web-{DEB8E098-5F75-797B-F204-6C1790FFB806}" dt="2020-12-13T18:46:21.698" v="691"/>
          <ac:picMkLst>
            <pc:docMk/>
            <pc:sldMk cId="3305725200" sldId="289"/>
            <ac:picMk id="4" creationId="{FED647D8-30D2-46E6-8E4A-33829D1ECC19}"/>
          </ac:picMkLst>
        </pc:picChg>
      </pc:sldChg>
      <pc:sldChg chg="modSp new del">
        <pc:chgData name="Ms Taliah Tajammal" userId="S::taliah@uet.edu.pk::b53b8155-91e6-49b4-b55c-0abb2dc47154" providerId="AD" clId="Web-{DEB8E098-5F75-797B-F204-6C1790FFB806}" dt="2020-12-13T18:48:44.489" v="799"/>
        <pc:sldMkLst>
          <pc:docMk/>
          <pc:sldMk cId="2931800832" sldId="290"/>
        </pc:sldMkLst>
        <pc:spChg chg="mod">
          <ac:chgData name="Ms Taliah Tajammal" userId="S::taliah@uet.edu.pk::b53b8155-91e6-49b4-b55c-0abb2dc47154" providerId="AD" clId="Web-{DEB8E098-5F75-797B-F204-6C1790FFB806}" dt="2020-12-13T18:48:22.019" v="796" actId="20577"/>
          <ac:spMkLst>
            <pc:docMk/>
            <pc:sldMk cId="2931800832" sldId="290"/>
            <ac:spMk id="2" creationId="{737BF05A-9472-4C52-9607-7E8F480208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1C08D-AD2A-4A76-B668-7FD5A1CD46B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82B91E01-8919-4129-957C-F7ADC07C5F79}">
      <dgm:prSet/>
      <dgm:spPr/>
      <dgm:t>
        <a:bodyPr/>
        <a:lstStyle/>
        <a:p>
          <a:r>
            <a:rPr lang="en-US" dirty="0"/>
            <a:t>Lifeline Notations</a:t>
          </a:r>
        </a:p>
      </dgm:t>
    </dgm:pt>
    <dgm:pt modelId="{1C8B329F-7D93-4838-B629-0EBFBE0ED85B}" type="parTrans" cxnId="{7D97C818-1C17-4654-A290-D6BEAC87A7CB}">
      <dgm:prSet/>
      <dgm:spPr/>
      <dgm:t>
        <a:bodyPr/>
        <a:lstStyle/>
        <a:p>
          <a:endParaRPr lang="en-US"/>
        </a:p>
      </dgm:t>
    </dgm:pt>
    <dgm:pt modelId="{F5B2D6D4-8F38-4687-8EBC-018055321655}" type="sibTrans" cxnId="{7D97C818-1C17-4654-A290-D6BEAC87A7CB}">
      <dgm:prSet/>
      <dgm:spPr/>
      <dgm:t>
        <a:bodyPr/>
        <a:lstStyle/>
        <a:p>
          <a:endParaRPr lang="en-US"/>
        </a:p>
      </dgm:t>
    </dgm:pt>
    <dgm:pt modelId="{D34ABDE1-8927-4375-BDD3-CFF8492F9081}">
      <dgm:prSet/>
      <dgm:spPr/>
      <dgm:t>
        <a:bodyPr/>
        <a:lstStyle/>
        <a:p>
          <a:r>
            <a:rPr lang="en-US" dirty="0"/>
            <a:t>Activation Bars</a:t>
          </a:r>
        </a:p>
      </dgm:t>
    </dgm:pt>
    <dgm:pt modelId="{B2846B99-99C3-4AD9-8139-68F67BD94E22}" type="parTrans" cxnId="{7F6A7D72-7CEE-47B3-848E-B5FEEF266A23}">
      <dgm:prSet/>
      <dgm:spPr/>
      <dgm:t>
        <a:bodyPr/>
        <a:lstStyle/>
        <a:p>
          <a:endParaRPr lang="en-US"/>
        </a:p>
      </dgm:t>
    </dgm:pt>
    <dgm:pt modelId="{E191CEAE-C194-48D1-B731-FB217A9D63DF}" type="sibTrans" cxnId="{7F6A7D72-7CEE-47B3-848E-B5FEEF266A23}">
      <dgm:prSet/>
      <dgm:spPr/>
      <dgm:t>
        <a:bodyPr/>
        <a:lstStyle/>
        <a:p>
          <a:endParaRPr lang="en-US"/>
        </a:p>
      </dgm:t>
    </dgm:pt>
    <dgm:pt modelId="{1375B1A8-E8AF-4AEA-9220-DB1ED7FF008B}">
      <dgm:prSet/>
      <dgm:spPr/>
      <dgm:t>
        <a:bodyPr/>
        <a:lstStyle/>
        <a:p>
          <a:r>
            <a:rPr lang="en-US" dirty="0"/>
            <a:t>Message Arrows</a:t>
          </a:r>
        </a:p>
      </dgm:t>
    </dgm:pt>
    <dgm:pt modelId="{E43AA3A8-82BE-4A1F-9A19-90B2910732A4}" type="parTrans" cxnId="{CFB0A7A1-3112-433F-B64D-C8DFFB93A374}">
      <dgm:prSet/>
      <dgm:spPr/>
      <dgm:t>
        <a:bodyPr/>
        <a:lstStyle/>
        <a:p>
          <a:endParaRPr lang="en-US"/>
        </a:p>
      </dgm:t>
    </dgm:pt>
    <dgm:pt modelId="{A65B7C99-E96B-47BA-9AB5-BD7D76121555}" type="sibTrans" cxnId="{CFB0A7A1-3112-433F-B64D-C8DFFB93A374}">
      <dgm:prSet/>
      <dgm:spPr/>
      <dgm:t>
        <a:bodyPr/>
        <a:lstStyle/>
        <a:p>
          <a:endParaRPr lang="en-US"/>
        </a:p>
      </dgm:t>
    </dgm:pt>
    <dgm:pt modelId="{B41844BF-9A5D-4766-ADC4-33C4DDD0D05F}">
      <dgm:prSet/>
      <dgm:spPr/>
      <dgm:t>
        <a:bodyPr/>
        <a:lstStyle/>
        <a:p>
          <a:r>
            <a:rPr lang="en-US" dirty="0"/>
            <a:t>Comments</a:t>
          </a:r>
        </a:p>
      </dgm:t>
    </dgm:pt>
    <dgm:pt modelId="{E6BCF831-C9B4-49D2-A22D-CB7F925F4F73}" type="parTrans" cxnId="{E39C0722-D574-4C3D-A302-7A12D97E2E63}">
      <dgm:prSet/>
      <dgm:spPr/>
      <dgm:t>
        <a:bodyPr/>
        <a:lstStyle/>
        <a:p>
          <a:endParaRPr lang="en-US"/>
        </a:p>
      </dgm:t>
    </dgm:pt>
    <dgm:pt modelId="{FD7E4175-63C2-4ED4-8AF9-0C4AE8A9A389}" type="sibTrans" cxnId="{E39C0722-D574-4C3D-A302-7A12D97E2E63}">
      <dgm:prSet/>
      <dgm:spPr/>
      <dgm:t>
        <a:bodyPr/>
        <a:lstStyle/>
        <a:p>
          <a:endParaRPr lang="en-US"/>
        </a:p>
      </dgm:t>
    </dgm:pt>
    <dgm:pt modelId="{DD5BDCB5-CE14-420C-B4DA-9DF7E8768533}" type="pres">
      <dgm:prSet presAssocID="{30C1C08D-AD2A-4A76-B668-7FD5A1CD46BE}" presName="linear" presStyleCnt="0">
        <dgm:presLayoutVars>
          <dgm:dir/>
          <dgm:animLvl val="lvl"/>
          <dgm:resizeHandles val="exact"/>
        </dgm:presLayoutVars>
      </dgm:prSet>
      <dgm:spPr/>
    </dgm:pt>
    <dgm:pt modelId="{CF68C6BE-ABCE-4F1C-BCC1-801441D0CD24}" type="pres">
      <dgm:prSet presAssocID="{82B91E01-8919-4129-957C-F7ADC07C5F79}" presName="parentLin" presStyleCnt="0"/>
      <dgm:spPr/>
    </dgm:pt>
    <dgm:pt modelId="{C5163DC5-CB9A-4ED8-AB30-CB7BE9D627AF}" type="pres">
      <dgm:prSet presAssocID="{82B91E01-8919-4129-957C-F7ADC07C5F79}" presName="parentLeftMargin" presStyleLbl="node1" presStyleIdx="0" presStyleCnt="4"/>
      <dgm:spPr/>
    </dgm:pt>
    <dgm:pt modelId="{054E5569-5FD6-4ABB-A69E-2BE1A85AD54E}" type="pres">
      <dgm:prSet presAssocID="{82B91E01-8919-4129-957C-F7ADC07C5F79}" presName="parentText" presStyleLbl="node1" presStyleIdx="0" presStyleCnt="4">
        <dgm:presLayoutVars>
          <dgm:chMax val="0"/>
          <dgm:bulletEnabled val="1"/>
        </dgm:presLayoutVars>
      </dgm:prSet>
      <dgm:spPr/>
    </dgm:pt>
    <dgm:pt modelId="{45F4E933-7452-45EE-B369-43DB7FC3E0F2}" type="pres">
      <dgm:prSet presAssocID="{82B91E01-8919-4129-957C-F7ADC07C5F79}" presName="negativeSpace" presStyleCnt="0"/>
      <dgm:spPr/>
    </dgm:pt>
    <dgm:pt modelId="{BA42F352-BF11-444F-BD3F-9A5B1F283E1C}" type="pres">
      <dgm:prSet presAssocID="{82B91E01-8919-4129-957C-F7ADC07C5F79}" presName="childText" presStyleLbl="conFgAcc1" presStyleIdx="0" presStyleCnt="4">
        <dgm:presLayoutVars>
          <dgm:bulletEnabled val="1"/>
        </dgm:presLayoutVars>
      </dgm:prSet>
      <dgm:spPr/>
    </dgm:pt>
    <dgm:pt modelId="{2BBFBB4C-C36A-4BC4-886F-147AED932D6F}" type="pres">
      <dgm:prSet presAssocID="{F5B2D6D4-8F38-4687-8EBC-018055321655}" presName="spaceBetweenRectangles" presStyleCnt="0"/>
      <dgm:spPr/>
    </dgm:pt>
    <dgm:pt modelId="{0670B057-4389-40EF-8D85-F9F9AFDE39EB}" type="pres">
      <dgm:prSet presAssocID="{D34ABDE1-8927-4375-BDD3-CFF8492F9081}" presName="parentLin" presStyleCnt="0"/>
      <dgm:spPr/>
    </dgm:pt>
    <dgm:pt modelId="{5DC5CBA2-01CF-40B2-88CF-F616CD4F855C}" type="pres">
      <dgm:prSet presAssocID="{D34ABDE1-8927-4375-BDD3-CFF8492F9081}" presName="parentLeftMargin" presStyleLbl="node1" presStyleIdx="0" presStyleCnt="4"/>
      <dgm:spPr/>
    </dgm:pt>
    <dgm:pt modelId="{59840EC4-2DDF-4C25-BE99-EA24A8C79492}" type="pres">
      <dgm:prSet presAssocID="{D34ABDE1-8927-4375-BDD3-CFF8492F9081}" presName="parentText" presStyleLbl="node1" presStyleIdx="1" presStyleCnt="4">
        <dgm:presLayoutVars>
          <dgm:chMax val="0"/>
          <dgm:bulletEnabled val="1"/>
        </dgm:presLayoutVars>
      </dgm:prSet>
      <dgm:spPr/>
    </dgm:pt>
    <dgm:pt modelId="{460B8AD1-FF7F-45B6-8C6E-B4E024ACF74F}" type="pres">
      <dgm:prSet presAssocID="{D34ABDE1-8927-4375-BDD3-CFF8492F9081}" presName="negativeSpace" presStyleCnt="0"/>
      <dgm:spPr/>
    </dgm:pt>
    <dgm:pt modelId="{627753B5-1370-48AE-B2DF-0458DB1AD782}" type="pres">
      <dgm:prSet presAssocID="{D34ABDE1-8927-4375-BDD3-CFF8492F9081}" presName="childText" presStyleLbl="conFgAcc1" presStyleIdx="1" presStyleCnt="4">
        <dgm:presLayoutVars>
          <dgm:bulletEnabled val="1"/>
        </dgm:presLayoutVars>
      </dgm:prSet>
      <dgm:spPr/>
    </dgm:pt>
    <dgm:pt modelId="{67705EF8-729A-48C1-B195-E50CAF714826}" type="pres">
      <dgm:prSet presAssocID="{E191CEAE-C194-48D1-B731-FB217A9D63DF}" presName="spaceBetweenRectangles" presStyleCnt="0"/>
      <dgm:spPr/>
    </dgm:pt>
    <dgm:pt modelId="{600D199F-62BA-4FAB-B3ED-3E1B788E32D2}" type="pres">
      <dgm:prSet presAssocID="{1375B1A8-E8AF-4AEA-9220-DB1ED7FF008B}" presName="parentLin" presStyleCnt="0"/>
      <dgm:spPr/>
    </dgm:pt>
    <dgm:pt modelId="{D5FEDABD-6B49-4B2D-820A-16D166F4BDA1}" type="pres">
      <dgm:prSet presAssocID="{1375B1A8-E8AF-4AEA-9220-DB1ED7FF008B}" presName="parentLeftMargin" presStyleLbl="node1" presStyleIdx="1" presStyleCnt="4"/>
      <dgm:spPr/>
    </dgm:pt>
    <dgm:pt modelId="{A5CB3FB4-3346-40E1-81E8-D0DED350776A}" type="pres">
      <dgm:prSet presAssocID="{1375B1A8-E8AF-4AEA-9220-DB1ED7FF008B}" presName="parentText" presStyleLbl="node1" presStyleIdx="2" presStyleCnt="4">
        <dgm:presLayoutVars>
          <dgm:chMax val="0"/>
          <dgm:bulletEnabled val="1"/>
        </dgm:presLayoutVars>
      </dgm:prSet>
      <dgm:spPr/>
    </dgm:pt>
    <dgm:pt modelId="{F923F3EB-6F11-4773-AFEE-683903384B52}" type="pres">
      <dgm:prSet presAssocID="{1375B1A8-E8AF-4AEA-9220-DB1ED7FF008B}" presName="negativeSpace" presStyleCnt="0"/>
      <dgm:spPr/>
    </dgm:pt>
    <dgm:pt modelId="{7F178537-3B87-416B-8677-3DFC199B5712}" type="pres">
      <dgm:prSet presAssocID="{1375B1A8-E8AF-4AEA-9220-DB1ED7FF008B}" presName="childText" presStyleLbl="conFgAcc1" presStyleIdx="2" presStyleCnt="4">
        <dgm:presLayoutVars>
          <dgm:bulletEnabled val="1"/>
        </dgm:presLayoutVars>
      </dgm:prSet>
      <dgm:spPr/>
    </dgm:pt>
    <dgm:pt modelId="{7990727E-D764-4253-B935-8822A00897DF}" type="pres">
      <dgm:prSet presAssocID="{A65B7C99-E96B-47BA-9AB5-BD7D76121555}" presName="spaceBetweenRectangles" presStyleCnt="0"/>
      <dgm:spPr/>
    </dgm:pt>
    <dgm:pt modelId="{2C1FBB4B-0A43-470B-B24D-4B05176B6642}" type="pres">
      <dgm:prSet presAssocID="{B41844BF-9A5D-4766-ADC4-33C4DDD0D05F}" presName="parentLin" presStyleCnt="0"/>
      <dgm:spPr/>
    </dgm:pt>
    <dgm:pt modelId="{039B8F76-D8C3-42B4-ABD9-68193D58DFB0}" type="pres">
      <dgm:prSet presAssocID="{B41844BF-9A5D-4766-ADC4-33C4DDD0D05F}" presName="parentLeftMargin" presStyleLbl="node1" presStyleIdx="2" presStyleCnt="4"/>
      <dgm:spPr/>
    </dgm:pt>
    <dgm:pt modelId="{DCCF7ED9-01ED-442A-B9EC-555BD2B00A9C}" type="pres">
      <dgm:prSet presAssocID="{B41844BF-9A5D-4766-ADC4-33C4DDD0D05F}" presName="parentText" presStyleLbl="node1" presStyleIdx="3" presStyleCnt="4">
        <dgm:presLayoutVars>
          <dgm:chMax val="0"/>
          <dgm:bulletEnabled val="1"/>
        </dgm:presLayoutVars>
      </dgm:prSet>
      <dgm:spPr/>
    </dgm:pt>
    <dgm:pt modelId="{23EE3BA2-FAA8-4CF8-BEA3-B3FFDFDD7363}" type="pres">
      <dgm:prSet presAssocID="{B41844BF-9A5D-4766-ADC4-33C4DDD0D05F}" presName="negativeSpace" presStyleCnt="0"/>
      <dgm:spPr/>
    </dgm:pt>
    <dgm:pt modelId="{3D403210-242C-41CB-9301-4A158F22FE26}" type="pres">
      <dgm:prSet presAssocID="{B41844BF-9A5D-4766-ADC4-33C4DDD0D05F}" presName="childText" presStyleLbl="conFgAcc1" presStyleIdx="3" presStyleCnt="4">
        <dgm:presLayoutVars>
          <dgm:bulletEnabled val="1"/>
        </dgm:presLayoutVars>
      </dgm:prSet>
      <dgm:spPr/>
    </dgm:pt>
  </dgm:ptLst>
  <dgm:cxnLst>
    <dgm:cxn modelId="{BBAE1C02-AF42-4F20-912C-139F4AE5B133}" type="presOf" srcId="{30C1C08D-AD2A-4A76-B668-7FD5A1CD46BE}" destId="{DD5BDCB5-CE14-420C-B4DA-9DF7E8768533}" srcOrd="0" destOrd="0" presId="urn:microsoft.com/office/officeart/2005/8/layout/list1"/>
    <dgm:cxn modelId="{1E882018-A5E1-4C00-9B1A-F2DD1DBEA954}" type="presOf" srcId="{D34ABDE1-8927-4375-BDD3-CFF8492F9081}" destId="{59840EC4-2DDF-4C25-BE99-EA24A8C79492}" srcOrd="1" destOrd="0" presId="urn:microsoft.com/office/officeart/2005/8/layout/list1"/>
    <dgm:cxn modelId="{7D97C818-1C17-4654-A290-D6BEAC87A7CB}" srcId="{30C1C08D-AD2A-4A76-B668-7FD5A1CD46BE}" destId="{82B91E01-8919-4129-957C-F7ADC07C5F79}" srcOrd="0" destOrd="0" parTransId="{1C8B329F-7D93-4838-B629-0EBFBE0ED85B}" sibTransId="{F5B2D6D4-8F38-4687-8EBC-018055321655}"/>
    <dgm:cxn modelId="{8011D119-25A6-49D0-8F0D-39676534EBA3}" type="presOf" srcId="{B41844BF-9A5D-4766-ADC4-33C4DDD0D05F}" destId="{039B8F76-D8C3-42B4-ABD9-68193D58DFB0}" srcOrd="0" destOrd="0" presId="urn:microsoft.com/office/officeart/2005/8/layout/list1"/>
    <dgm:cxn modelId="{E39C0722-D574-4C3D-A302-7A12D97E2E63}" srcId="{30C1C08D-AD2A-4A76-B668-7FD5A1CD46BE}" destId="{B41844BF-9A5D-4766-ADC4-33C4DDD0D05F}" srcOrd="3" destOrd="0" parTransId="{E6BCF831-C9B4-49D2-A22D-CB7F925F4F73}" sibTransId="{FD7E4175-63C2-4ED4-8AF9-0C4AE8A9A389}"/>
    <dgm:cxn modelId="{7F6A7D72-7CEE-47B3-848E-B5FEEF266A23}" srcId="{30C1C08D-AD2A-4A76-B668-7FD5A1CD46BE}" destId="{D34ABDE1-8927-4375-BDD3-CFF8492F9081}" srcOrd="1" destOrd="0" parTransId="{B2846B99-99C3-4AD9-8139-68F67BD94E22}" sibTransId="{E191CEAE-C194-48D1-B731-FB217A9D63DF}"/>
    <dgm:cxn modelId="{DAD262A1-C396-4DDB-994A-34385E275236}" type="presOf" srcId="{B41844BF-9A5D-4766-ADC4-33C4DDD0D05F}" destId="{DCCF7ED9-01ED-442A-B9EC-555BD2B00A9C}" srcOrd="1" destOrd="0" presId="urn:microsoft.com/office/officeart/2005/8/layout/list1"/>
    <dgm:cxn modelId="{CFB0A7A1-3112-433F-B64D-C8DFFB93A374}" srcId="{30C1C08D-AD2A-4A76-B668-7FD5A1CD46BE}" destId="{1375B1A8-E8AF-4AEA-9220-DB1ED7FF008B}" srcOrd="2" destOrd="0" parTransId="{E43AA3A8-82BE-4A1F-9A19-90B2910732A4}" sibTransId="{A65B7C99-E96B-47BA-9AB5-BD7D76121555}"/>
    <dgm:cxn modelId="{79C99EA2-2E75-4136-9729-894BF8085F81}" type="presOf" srcId="{1375B1A8-E8AF-4AEA-9220-DB1ED7FF008B}" destId="{D5FEDABD-6B49-4B2D-820A-16D166F4BDA1}" srcOrd="0" destOrd="0" presId="urn:microsoft.com/office/officeart/2005/8/layout/list1"/>
    <dgm:cxn modelId="{BD51F8AF-440E-4AA4-9321-2443C0724592}" type="presOf" srcId="{1375B1A8-E8AF-4AEA-9220-DB1ED7FF008B}" destId="{A5CB3FB4-3346-40E1-81E8-D0DED350776A}" srcOrd="1" destOrd="0" presId="urn:microsoft.com/office/officeart/2005/8/layout/list1"/>
    <dgm:cxn modelId="{EA9ECAB8-1F11-41AA-8A2D-AC996162BF37}" type="presOf" srcId="{82B91E01-8919-4129-957C-F7ADC07C5F79}" destId="{C5163DC5-CB9A-4ED8-AB30-CB7BE9D627AF}" srcOrd="0" destOrd="0" presId="urn:microsoft.com/office/officeart/2005/8/layout/list1"/>
    <dgm:cxn modelId="{D720F9BE-33DF-4009-9C6B-E6B64E4F6034}" type="presOf" srcId="{D34ABDE1-8927-4375-BDD3-CFF8492F9081}" destId="{5DC5CBA2-01CF-40B2-88CF-F616CD4F855C}" srcOrd="0" destOrd="0" presId="urn:microsoft.com/office/officeart/2005/8/layout/list1"/>
    <dgm:cxn modelId="{1A4EEFF1-5A13-422E-AF72-DC91027ED01D}" type="presOf" srcId="{82B91E01-8919-4129-957C-F7ADC07C5F79}" destId="{054E5569-5FD6-4ABB-A69E-2BE1A85AD54E}" srcOrd="1" destOrd="0" presId="urn:microsoft.com/office/officeart/2005/8/layout/list1"/>
    <dgm:cxn modelId="{4B292A8D-1A62-4134-9899-9057A1E6FFC8}" type="presParOf" srcId="{DD5BDCB5-CE14-420C-B4DA-9DF7E8768533}" destId="{CF68C6BE-ABCE-4F1C-BCC1-801441D0CD24}" srcOrd="0" destOrd="0" presId="urn:microsoft.com/office/officeart/2005/8/layout/list1"/>
    <dgm:cxn modelId="{7860D352-CFF6-4E57-9B93-80FBFFD42B9B}" type="presParOf" srcId="{CF68C6BE-ABCE-4F1C-BCC1-801441D0CD24}" destId="{C5163DC5-CB9A-4ED8-AB30-CB7BE9D627AF}" srcOrd="0" destOrd="0" presId="urn:microsoft.com/office/officeart/2005/8/layout/list1"/>
    <dgm:cxn modelId="{F4EB0167-028A-47FE-8EAB-E2F03D67A39E}" type="presParOf" srcId="{CF68C6BE-ABCE-4F1C-BCC1-801441D0CD24}" destId="{054E5569-5FD6-4ABB-A69E-2BE1A85AD54E}" srcOrd="1" destOrd="0" presId="urn:microsoft.com/office/officeart/2005/8/layout/list1"/>
    <dgm:cxn modelId="{9A7CCE6A-7AB3-468A-8634-994928826F30}" type="presParOf" srcId="{DD5BDCB5-CE14-420C-B4DA-9DF7E8768533}" destId="{45F4E933-7452-45EE-B369-43DB7FC3E0F2}" srcOrd="1" destOrd="0" presId="urn:microsoft.com/office/officeart/2005/8/layout/list1"/>
    <dgm:cxn modelId="{0D71C991-2997-4500-89BE-196C73C6F428}" type="presParOf" srcId="{DD5BDCB5-CE14-420C-B4DA-9DF7E8768533}" destId="{BA42F352-BF11-444F-BD3F-9A5B1F283E1C}" srcOrd="2" destOrd="0" presId="urn:microsoft.com/office/officeart/2005/8/layout/list1"/>
    <dgm:cxn modelId="{FADA1692-AAB4-473B-BE44-33D11E97C649}" type="presParOf" srcId="{DD5BDCB5-CE14-420C-B4DA-9DF7E8768533}" destId="{2BBFBB4C-C36A-4BC4-886F-147AED932D6F}" srcOrd="3" destOrd="0" presId="urn:microsoft.com/office/officeart/2005/8/layout/list1"/>
    <dgm:cxn modelId="{3BE88674-D6DE-4234-BE52-C2F7A54A487D}" type="presParOf" srcId="{DD5BDCB5-CE14-420C-B4DA-9DF7E8768533}" destId="{0670B057-4389-40EF-8D85-F9F9AFDE39EB}" srcOrd="4" destOrd="0" presId="urn:microsoft.com/office/officeart/2005/8/layout/list1"/>
    <dgm:cxn modelId="{D93E0F14-17E0-422A-BACF-2487994AAE83}" type="presParOf" srcId="{0670B057-4389-40EF-8D85-F9F9AFDE39EB}" destId="{5DC5CBA2-01CF-40B2-88CF-F616CD4F855C}" srcOrd="0" destOrd="0" presId="urn:microsoft.com/office/officeart/2005/8/layout/list1"/>
    <dgm:cxn modelId="{9690E505-14AF-452D-8DB2-64AD1FAA07BE}" type="presParOf" srcId="{0670B057-4389-40EF-8D85-F9F9AFDE39EB}" destId="{59840EC4-2DDF-4C25-BE99-EA24A8C79492}" srcOrd="1" destOrd="0" presId="urn:microsoft.com/office/officeart/2005/8/layout/list1"/>
    <dgm:cxn modelId="{7222A649-B29C-4967-82DC-05E73A5D004A}" type="presParOf" srcId="{DD5BDCB5-CE14-420C-B4DA-9DF7E8768533}" destId="{460B8AD1-FF7F-45B6-8C6E-B4E024ACF74F}" srcOrd="5" destOrd="0" presId="urn:microsoft.com/office/officeart/2005/8/layout/list1"/>
    <dgm:cxn modelId="{91C94E3D-66FD-4A26-A1FA-D8DE4983F043}" type="presParOf" srcId="{DD5BDCB5-CE14-420C-B4DA-9DF7E8768533}" destId="{627753B5-1370-48AE-B2DF-0458DB1AD782}" srcOrd="6" destOrd="0" presId="urn:microsoft.com/office/officeart/2005/8/layout/list1"/>
    <dgm:cxn modelId="{CC4E78F8-86B4-41D7-94A8-D60DCF41AA73}" type="presParOf" srcId="{DD5BDCB5-CE14-420C-B4DA-9DF7E8768533}" destId="{67705EF8-729A-48C1-B195-E50CAF714826}" srcOrd="7" destOrd="0" presId="urn:microsoft.com/office/officeart/2005/8/layout/list1"/>
    <dgm:cxn modelId="{798E26C5-53E9-43A9-9D26-E38C350B40BD}" type="presParOf" srcId="{DD5BDCB5-CE14-420C-B4DA-9DF7E8768533}" destId="{600D199F-62BA-4FAB-B3ED-3E1B788E32D2}" srcOrd="8" destOrd="0" presId="urn:microsoft.com/office/officeart/2005/8/layout/list1"/>
    <dgm:cxn modelId="{A1CAF267-214C-4F53-B8C9-AB1C32C7B04E}" type="presParOf" srcId="{600D199F-62BA-4FAB-B3ED-3E1B788E32D2}" destId="{D5FEDABD-6B49-4B2D-820A-16D166F4BDA1}" srcOrd="0" destOrd="0" presId="urn:microsoft.com/office/officeart/2005/8/layout/list1"/>
    <dgm:cxn modelId="{909AED6E-B4D1-40DC-A3A5-551085E61B7F}" type="presParOf" srcId="{600D199F-62BA-4FAB-B3ED-3E1B788E32D2}" destId="{A5CB3FB4-3346-40E1-81E8-D0DED350776A}" srcOrd="1" destOrd="0" presId="urn:microsoft.com/office/officeart/2005/8/layout/list1"/>
    <dgm:cxn modelId="{59BB0F16-B310-4DCD-BEF7-B7E180B4EF83}" type="presParOf" srcId="{DD5BDCB5-CE14-420C-B4DA-9DF7E8768533}" destId="{F923F3EB-6F11-4773-AFEE-683903384B52}" srcOrd="9" destOrd="0" presId="urn:microsoft.com/office/officeart/2005/8/layout/list1"/>
    <dgm:cxn modelId="{7F284648-0AC2-405A-95D9-09CE54008226}" type="presParOf" srcId="{DD5BDCB5-CE14-420C-B4DA-9DF7E8768533}" destId="{7F178537-3B87-416B-8677-3DFC199B5712}" srcOrd="10" destOrd="0" presId="urn:microsoft.com/office/officeart/2005/8/layout/list1"/>
    <dgm:cxn modelId="{C11AF8D1-5447-4159-9671-92B0032B673B}" type="presParOf" srcId="{DD5BDCB5-CE14-420C-B4DA-9DF7E8768533}" destId="{7990727E-D764-4253-B935-8822A00897DF}" srcOrd="11" destOrd="0" presId="urn:microsoft.com/office/officeart/2005/8/layout/list1"/>
    <dgm:cxn modelId="{E51C3340-FEA9-4B40-9A36-980656BA111F}" type="presParOf" srcId="{DD5BDCB5-CE14-420C-B4DA-9DF7E8768533}" destId="{2C1FBB4B-0A43-470B-B24D-4B05176B6642}" srcOrd="12" destOrd="0" presId="urn:microsoft.com/office/officeart/2005/8/layout/list1"/>
    <dgm:cxn modelId="{5C755F28-44EE-45F9-A1A1-297AB5A326A3}" type="presParOf" srcId="{2C1FBB4B-0A43-470B-B24D-4B05176B6642}" destId="{039B8F76-D8C3-42B4-ABD9-68193D58DFB0}" srcOrd="0" destOrd="0" presId="urn:microsoft.com/office/officeart/2005/8/layout/list1"/>
    <dgm:cxn modelId="{7707923D-D584-4D39-91C5-35AFCEF0A426}" type="presParOf" srcId="{2C1FBB4B-0A43-470B-B24D-4B05176B6642}" destId="{DCCF7ED9-01ED-442A-B9EC-555BD2B00A9C}" srcOrd="1" destOrd="0" presId="urn:microsoft.com/office/officeart/2005/8/layout/list1"/>
    <dgm:cxn modelId="{6EE36D43-3F47-479C-AFC1-B5A7F6871895}" type="presParOf" srcId="{DD5BDCB5-CE14-420C-B4DA-9DF7E8768533}" destId="{23EE3BA2-FAA8-4CF8-BEA3-B3FFDFDD7363}" srcOrd="13" destOrd="0" presId="urn:microsoft.com/office/officeart/2005/8/layout/list1"/>
    <dgm:cxn modelId="{43469475-3A36-4190-B1F9-15C9EE2E0610}" type="presParOf" srcId="{DD5BDCB5-CE14-420C-B4DA-9DF7E8768533}" destId="{3D403210-242C-41CB-9301-4A158F22FE2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2F352-BF11-444F-BD3F-9A5B1F283E1C}">
      <dsp:nvSpPr>
        <dsp:cNvPr id="0" name=""/>
        <dsp:cNvSpPr/>
      </dsp:nvSpPr>
      <dsp:spPr>
        <a:xfrm>
          <a:off x="0" y="513885"/>
          <a:ext cx="6151562"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4E5569-5FD6-4ABB-A69E-2BE1A85AD54E}">
      <dsp:nvSpPr>
        <dsp:cNvPr id="0" name=""/>
        <dsp:cNvSpPr/>
      </dsp:nvSpPr>
      <dsp:spPr>
        <a:xfrm>
          <a:off x="307578" y="85845"/>
          <a:ext cx="4306094"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289050">
            <a:lnSpc>
              <a:spcPct val="90000"/>
            </a:lnSpc>
            <a:spcBef>
              <a:spcPct val="0"/>
            </a:spcBef>
            <a:spcAft>
              <a:spcPct val="35000"/>
            </a:spcAft>
            <a:buNone/>
          </a:pPr>
          <a:r>
            <a:rPr lang="en-US" sz="2900" kern="1200" dirty="0"/>
            <a:t>Lifeline Notations</a:t>
          </a:r>
        </a:p>
      </dsp:txBody>
      <dsp:txXfrm>
        <a:off x="349368" y="127635"/>
        <a:ext cx="4222514" cy="772500"/>
      </dsp:txXfrm>
    </dsp:sp>
    <dsp:sp modelId="{627753B5-1370-48AE-B2DF-0458DB1AD782}">
      <dsp:nvSpPr>
        <dsp:cNvPr id="0" name=""/>
        <dsp:cNvSpPr/>
      </dsp:nvSpPr>
      <dsp:spPr>
        <a:xfrm>
          <a:off x="0" y="1829325"/>
          <a:ext cx="6151562" cy="730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840EC4-2DDF-4C25-BE99-EA24A8C79492}">
      <dsp:nvSpPr>
        <dsp:cNvPr id="0" name=""/>
        <dsp:cNvSpPr/>
      </dsp:nvSpPr>
      <dsp:spPr>
        <a:xfrm>
          <a:off x="307578" y="1401285"/>
          <a:ext cx="4306094" cy="8560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289050">
            <a:lnSpc>
              <a:spcPct val="90000"/>
            </a:lnSpc>
            <a:spcBef>
              <a:spcPct val="0"/>
            </a:spcBef>
            <a:spcAft>
              <a:spcPct val="35000"/>
            </a:spcAft>
            <a:buNone/>
          </a:pPr>
          <a:r>
            <a:rPr lang="en-US" sz="2900" kern="1200" dirty="0"/>
            <a:t>Activation Bars</a:t>
          </a:r>
        </a:p>
      </dsp:txBody>
      <dsp:txXfrm>
        <a:off x="349368" y="1443075"/>
        <a:ext cx="4222514" cy="772500"/>
      </dsp:txXfrm>
    </dsp:sp>
    <dsp:sp modelId="{7F178537-3B87-416B-8677-3DFC199B5712}">
      <dsp:nvSpPr>
        <dsp:cNvPr id="0" name=""/>
        <dsp:cNvSpPr/>
      </dsp:nvSpPr>
      <dsp:spPr>
        <a:xfrm>
          <a:off x="0" y="3144765"/>
          <a:ext cx="6151562" cy="730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B3FB4-3346-40E1-81E8-D0DED350776A}">
      <dsp:nvSpPr>
        <dsp:cNvPr id="0" name=""/>
        <dsp:cNvSpPr/>
      </dsp:nvSpPr>
      <dsp:spPr>
        <a:xfrm>
          <a:off x="307578" y="2716725"/>
          <a:ext cx="4306094" cy="8560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289050">
            <a:lnSpc>
              <a:spcPct val="90000"/>
            </a:lnSpc>
            <a:spcBef>
              <a:spcPct val="0"/>
            </a:spcBef>
            <a:spcAft>
              <a:spcPct val="35000"/>
            </a:spcAft>
            <a:buNone/>
          </a:pPr>
          <a:r>
            <a:rPr lang="en-US" sz="2900" kern="1200" dirty="0"/>
            <a:t>Message Arrows</a:t>
          </a:r>
        </a:p>
      </dsp:txBody>
      <dsp:txXfrm>
        <a:off x="349368" y="2758515"/>
        <a:ext cx="4222514" cy="772500"/>
      </dsp:txXfrm>
    </dsp:sp>
    <dsp:sp modelId="{3D403210-242C-41CB-9301-4A158F22FE26}">
      <dsp:nvSpPr>
        <dsp:cNvPr id="0" name=""/>
        <dsp:cNvSpPr/>
      </dsp:nvSpPr>
      <dsp:spPr>
        <a:xfrm>
          <a:off x="0" y="4460205"/>
          <a:ext cx="6151562" cy="730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F7ED9-01ED-442A-B9EC-555BD2B00A9C}">
      <dsp:nvSpPr>
        <dsp:cNvPr id="0" name=""/>
        <dsp:cNvSpPr/>
      </dsp:nvSpPr>
      <dsp:spPr>
        <a:xfrm>
          <a:off x="307578" y="4032165"/>
          <a:ext cx="4306094" cy="856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1289050">
            <a:lnSpc>
              <a:spcPct val="90000"/>
            </a:lnSpc>
            <a:spcBef>
              <a:spcPct val="0"/>
            </a:spcBef>
            <a:spcAft>
              <a:spcPct val="35000"/>
            </a:spcAft>
            <a:buNone/>
          </a:pPr>
          <a:r>
            <a:rPr lang="en-US" sz="2900" kern="1200" dirty="0"/>
            <a:t>Comments</a:t>
          </a:r>
        </a:p>
      </dsp:txBody>
      <dsp:txXfrm>
        <a:off x="349368" y="4073955"/>
        <a:ext cx="4222514"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36809-322B-4845-9087-3B22DDCD96B9}" type="datetimeFigureOut">
              <a:rPr lang="en-US"/>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DEAF6-3B36-4AAB-A764-A557D7A785A8}" type="slidenum">
              <a:rPr lang="en-US"/>
              <a:t>‹#›</a:t>
            </a:fld>
            <a:endParaRPr lang="en-US"/>
          </a:p>
        </p:txBody>
      </p:sp>
    </p:spTree>
    <p:extLst>
      <p:ext uri="{BB962C8B-B14F-4D97-AF65-F5344CB8AC3E}">
        <p14:creationId xmlns:p14="http://schemas.microsoft.com/office/powerpoint/2010/main" val="85343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17</a:t>
            </a:fld>
            <a:endParaRPr lang="en-US"/>
          </a:p>
        </p:txBody>
      </p:sp>
    </p:spTree>
    <p:extLst>
      <p:ext uri="{BB962C8B-B14F-4D97-AF65-F5344CB8AC3E}">
        <p14:creationId xmlns:p14="http://schemas.microsoft.com/office/powerpoint/2010/main" val="113724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12/16/2020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12/16/2020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12/16/2020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12/16/2020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a:latin typeface="Times New Roman"/>
                <a:cs typeface="Times New Roman"/>
              </a:rPr>
              <a:t>Course Instructor:   Dr. Shazia Arshad</a:t>
            </a:r>
          </a:p>
        </p:txBody>
      </p:sp>
    </p:spTree>
    <p:extLst>
      <p:ext uri="{BB962C8B-B14F-4D97-AF65-F5344CB8AC3E}">
        <p14:creationId xmlns:p14="http://schemas.microsoft.com/office/powerpoint/2010/main" val="83308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How to create a sequence diagram?</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Autofit/>
          </a:bodyPr>
          <a:lstStyle/>
          <a:p>
            <a:pPr algn="l"/>
            <a:r>
              <a:rPr lang="en-US" sz="2000" b="0" i="0" u="none" strike="noStrike" baseline="0" dirty="0">
                <a:solidFill>
                  <a:schemeClr val="bg1"/>
                </a:solidFill>
                <a:latin typeface="Times New Roman" panose="02020603050405020304" pitchFamily="18" charset="0"/>
                <a:cs typeface="Times New Roman" panose="02020603050405020304" pitchFamily="18" charset="0"/>
              </a:rPr>
              <a:t>A sequence diagram represents the scenario or flow of events in one single use case. The message flow of the sequence diagram is based on the narrative of the particular use case.</a:t>
            </a:r>
          </a:p>
          <a:p>
            <a:pPr algn="l"/>
            <a:r>
              <a:rPr lang="en-US" sz="2000" b="0" i="0" u="none" strike="noStrike" baseline="0" dirty="0">
                <a:solidFill>
                  <a:schemeClr val="bg1"/>
                </a:solidFill>
                <a:latin typeface="Times New Roman" panose="02020603050405020304" pitchFamily="18" charset="0"/>
                <a:cs typeface="Times New Roman" panose="02020603050405020304" pitchFamily="18" charset="0"/>
              </a:rPr>
              <a:t>Before you start drawing the sequence diagram or decide what interactions should be included in it, you need to ready a comprehensive description of the particular use case.</a:t>
            </a:r>
          </a:p>
          <a:p>
            <a:pPr algn="l"/>
            <a:r>
              <a:rPr lang="en-US" sz="2000" b="0" i="0" u="none" strike="noStrike" baseline="0" dirty="0">
                <a:solidFill>
                  <a:schemeClr val="bg1"/>
                </a:solidFill>
                <a:latin typeface="Times New Roman" panose="02020603050405020304" pitchFamily="18" charset="0"/>
                <a:cs typeface="Times New Roman" panose="02020603050405020304" pitchFamily="18" charset="0"/>
              </a:rPr>
              <a:t>Use case example – Create new online library account</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76A867-3EF7-4539-A889-3878764DCFF8}"/>
              </a:ext>
            </a:extLst>
          </p:cNvPr>
          <p:cNvPicPr>
            <a:picLocks noChangeAspect="1"/>
          </p:cNvPicPr>
          <p:nvPr/>
        </p:nvPicPr>
        <p:blipFill>
          <a:blip r:embed="rId2"/>
          <a:stretch>
            <a:fillRect/>
          </a:stretch>
        </p:blipFill>
        <p:spPr>
          <a:xfrm>
            <a:off x="7699513" y="901148"/>
            <a:ext cx="4280452" cy="5380382"/>
          </a:xfrm>
          <a:prstGeom prst="rect">
            <a:avLst/>
          </a:prstGeom>
        </p:spPr>
      </p:pic>
    </p:spTree>
    <p:extLst>
      <p:ext uri="{BB962C8B-B14F-4D97-AF65-F5344CB8AC3E}">
        <p14:creationId xmlns:p14="http://schemas.microsoft.com/office/powerpoint/2010/main" val="269683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F9BC-B423-4F05-A091-E00CD2026DFC}"/>
              </a:ext>
            </a:extLst>
          </p:cNvPr>
          <p:cNvSpPr>
            <a:spLocks noGrp="1"/>
          </p:cNvSpPr>
          <p:nvPr>
            <p:ph type="title"/>
          </p:nvPr>
        </p:nvSpPr>
        <p:spPr/>
        <p:txBody>
          <a:bodyPr>
            <a:normAutofit fontScale="90000"/>
          </a:bodyPr>
          <a:lstStyle/>
          <a:p>
            <a:r>
              <a:rPr lang="en-US" dirty="0"/>
              <a:t>Example</a:t>
            </a:r>
            <a:br>
              <a:rPr lang="en-US" dirty="0"/>
            </a:br>
            <a:r>
              <a:rPr lang="en-US" dirty="0"/>
              <a:t>(Create new online Library Account) </a:t>
            </a:r>
            <a:endParaRPr lang="en-PK" dirty="0"/>
          </a:p>
        </p:txBody>
      </p:sp>
      <p:sp>
        <p:nvSpPr>
          <p:cNvPr id="3" name="Content Placeholder 2">
            <a:extLst>
              <a:ext uri="{FF2B5EF4-FFF2-40B4-BE49-F238E27FC236}">
                <a16:creationId xmlns:a16="http://schemas.microsoft.com/office/drawing/2014/main" id="{48724F7C-5708-48E4-A375-B2A6A38AF794}"/>
              </a:ext>
            </a:extLst>
          </p:cNvPr>
          <p:cNvSpPr>
            <a:spLocks noGrp="1"/>
          </p:cNvSpPr>
          <p:nvPr>
            <p:ph idx="1"/>
          </p:nvPr>
        </p:nvSpPr>
        <p:spPr/>
        <p:txBody>
          <a:bodyPr>
            <a:normAutofit/>
          </a:bodyPr>
          <a:lstStyle/>
          <a:p>
            <a:pPr marL="0" indent="0" algn="l">
              <a:buNone/>
            </a:pPr>
            <a:r>
              <a:rPr lang="en-US" sz="2000" b="1" i="0" u="none" strike="noStrike" baseline="0" dirty="0">
                <a:latin typeface="Times New Roman" panose="02020603050405020304" pitchFamily="18" charset="0"/>
                <a:cs typeface="Times New Roman" panose="02020603050405020304" pitchFamily="18" charset="0"/>
              </a:rPr>
              <a:t>Step 1: </a:t>
            </a:r>
            <a:r>
              <a:rPr lang="en-US" sz="2000" b="0" i="0" u="none" strike="noStrike" baseline="0" dirty="0">
                <a:latin typeface="Times New Roman" panose="02020603050405020304" pitchFamily="18" charset="0"/>
                <a:cs typeface="Times New Roman" panose="02020603050405020304" pitchFamily="18" charset="0"/>
              </a:rPr>
              <a:t>Identify the objects or participants in the use case ‘Create New User Account’</a:t>
            </a:r>
          </a:p>
          <a:p>
            <a:r>
              <a:rPr lang="en-US" sz="2000" b="0" i="0" u="none" strike="noStrike" baseline="0" dirty="0">
                <a:latin typeface="Times New Roman" panose="02020603050405020304" pitchFamily="18" charset="0"/>
                <a:cs typeface="Times New Roman" panose="02020603050405020304" pitchFamily="18" charset="0"/>
              </a:rPr>
              <a:t>Librarian</a:t>
            </a:r>
          </a:p>
          <a:p>
            <a:r>
              <a:rPr lang="en-US" sz="2000" b="0" i="0" u="none" strike="noStrike" baseline="0" dirty="0">
                <a:latin typeface="Times New Roman" panose="02020603050405020304" pitchFamily="18" charset="0"/>
                <a:cs typeface="Times New Roman" panose="02020603050405020304" pitchFamily="18" charset="0"/>
              </a:rPr>
              <a:t>Online Library Management system</a:t>
            </a:r>
          </a:p>
          <a:p>
            <a:r>
              <a:rPr lang="en-US" sz="2000" b="0" i="0" u="none" strike="noStrike" baseline="0" dirty="0">
                <a:latin typeface="Times New Roman" panose="02020603050405020304" pitchFamily="18" charset="0"/>
                <a:cs typeface="Times New Roman" panose="02020603050405020304" pitchFamily="18" charset="0"/>
              </a:rPr>
              <a:t>User credentials data base</a:t>
            </a:r>
          </a:p>
          <a:p>
            <a:r>
              <a:rPr lang="en-US" sz="2000" b="0" i="0" u="none" strike="noStrike" baseline="0" dirty="0">
                <a:latin typeface="Times New Roman" panose="02020603050405020304" pitchFamily="18" charset="0"/>
                <a:cs typeface="Times New Roman" panose="02020603050405020304" pitchFamily="18" charset="0"/>
              </a:rPr>
              <a:t>Email system</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F9BC-B423-4F05-A091-E00CD2026DFC}"/>
              </a:ext>
            </a:extLst>
          </p:cNvPr>
          <p:cNvSpPr>
            <a:spLocks noGrp="1"/>
          </p:cNvSpPr>
          <p:nvPr>
            <p:ph type="title"/>
          </p:nvPr>
        </p:nvSpPr>
        <p:spPr/>
        <p:txBody>
          <a:bodyPr>
            <a:normAutofit fontScale="90000"/>
          </a:bodyPr>
          <a:lstStyle/>
          <a:p>
            <a:r>
              <a:rPr lang="en-US" dirty="0"/>
              <a:t>Example</a:t>
            </a:r>
            <a:br>
              <a:rPr lang="en-US" dirty="0"/>
            </a:br>
            <a:r>
              <a:rPr lang="en-US" dirty="0"/>
              <a:t>(Create new online Library Account) </a:t>
            </a:r>
            <a:endParaRPr lang="en-PK" dirty="0"/>
          </a:p>
        </p:txBody>
      </p:sp>
      <p:sp>
        <p:nvSpPr>
          <p:cNvPr id="3" name="Content Placeholder 2">
            <a:extLst>
              <a:ext uri="{FF2B5EF4-FFF2-40B4-BE49-F238E27FC236}">
                <a16:creationId xmlns:a16="http://schemas.microsoft.com/office/drawing/2014/main" id="{48724F7C-5708-48E4-A375-B2A6A38AF794}"/>
              </a:ext>
            </a:extLst>
          </p:cNvPr>
          <p:cNvSpPr>
            <a:spLocks noGrp="1"/>
          </p:cNvSpPr>
          <p:nvPr>
            <p:ph idx="1"/>
          </p:nvPr>
        </p:nvSpPr>
        <p:spPr>
          <a:xfrm>
            <a:off x="2231136" y="2638044"/>
            <a:ext cx="7729728" cy="3471208"/>
          </a:xfrm>
        </p:spPr>
        <p:txBody>
          <a:bodyPr>
            <a:noAutofit/>
          </a:bodyPr>
          <a:lstStyle/>
          <a:p>
            <a:pPr marL="0" indent="0" algn="l">
              <a:buNone/>
            </a:pPr>
            <a:r>
              <a:rPr lang="en-US" sz="1600" b="1" i="0" u="none" strike="noStrike" baseline="0" dirty="0">
                <a:latin typeface="Times New Roman" panose="02020603050405020304" pitchFamily="18" charset="0"/>
                <a:cs typeface="Times New Roman" panose="02020603050405020304" pitchFamily="18" charset="0"/>
              </a:rPr>
              <a:t>Step 2: </a:t>
            </a:r>
            <a:r>
              <a:rPr lang="en-US" sz="1600" b="0" i="0" u="none" strike="noStrike" baseline="0" dirty="0">
                <a:latin typeface="Times New Roman" panose="02020603050405020304" pitchFamily="18" charset="0"/>
                <a:cs typeface="Times New Roman" panose="02020603050405020304" pitchFamily="18" charset="0"/>
              </a:rPr>
              <a:t>List down the steps involved in the execution of the use case</a:t>
            </a:r>
          </a:p>
          <a:p>
            <a:pPr algn="l"/>
            <a:r>
              <a:rPr lang="en-US" sz="1600" b="0" i="0" u="none" strike="noStrike" baseline="0" dirty="0">
                <a:latin typeface="Times New Roman" panose="02020603050405020304" pitchFamily="18" charset="0"/>
                <a:cs typeface="Times New Roman" panose="02020603050405020304" pitchFamily="18" charset="0"/>
              </a:rPr>
              <a:t> The librarian requires the system to create a new online library account</a:t>
            </a:r>
          </a:p>
          <a:p>
            <a:pPr algn="l"/>
            <a:r>
              <a:rPr lang="en-US" sz="1600" b="0" i="0" u="none" strike="noStrike" baseline="0" dirty="0">
                <a:latin typeface="Times New Roman" panose="02020603050405020304" pitchFamily="18" charset="0"/>
                <a:cs typeface="Times New Roman" panose="02020603050405020304" pitchFamily="18" charset="0"/>
              </a:rPr>
              <a:t> The librarian selects the library user account type</a:t>
            </a:r>
          </a:p>
          <a:p>
            <a:pPr algn="l"/>
            <a:r>
              <a:rPr lang="en-US" sz="1600" b="0" i="0" u="none" strike="noStrike" baseline="0" dirty="0">
                <a:latin typeface="Times New Roman" panose="02020603050405020304" pitchFamily="18" charset="0"/>
                <a:cs typeface="Times New Roman" panose="02020603050405020304" pitchFamily="18" charset="0"/>
              </a:rPr>
              <a:t> The librarian enters the user’s details</a:t>
            </a:r>
          </a:p>
          <a:p>
            <a:pPr algn="l"/>
            <a:r>
              <a:rPr lang="en-US" sz="1600" b="0" i="0" u="none" strike="noStrike" baseline="0" dirty="0">
                <a:latin typeface="Times New Roman" panose="02020603050405020304" pitchFamily="18" charset="0"/>
                <a:cs typeface="Times New Roman" panose="02020603050405020304" pitchFamily="18" charset="0"/>
              </a:rPr>
              <a:t> The user’s details are checked using the user Credentials Database</a:t>
            </a:r>
          </a:p>
          <a:p>
            <a:pPr algn="l"/>
            <a:r>
              <a:rPr lang="en-US" sz="1600" b="0" i="0" u="none" strike="noStrike" baseline="0" dirty="0">
                <a:latin typeface="Times New Roman" panose="02020603050405020304" pitchFamily="18" charset="0"/>
                <a:cs typeface="Times New Roman" panose="02020603050405020304" pitchFamily="18" charset="0"/>
              </a:rPr>
              <a:t> The new library user account is created</a:t>
            </a:r>
          </a:p>
          <a:p>
            <a:pPr algn="l"/>
            <a:r>
              <a:rPr lang="en-US" sz="1600" b="0" i="0" u="none" strike="noStrike" baseline="0" dirty="0">
                <a:latin typeface="Times New Roman" panose="02020603050405020304" pitchFamily="18" charset="0"/>
                <a:cs typeface="Times New Roman" panose="02020603050405020304" pitchFamily="18" charset="0"/>
              </a:rPr>
              <a:t> A summary of the new account’s details is emailed to the user </a:t>
            </a:r>
          </a:p>
          <a:p>
            <a:pPr marL="0" indent="0">
              <a:buNone/>
            </a:pPr>
            <a:r>
              <a:rPr lang="en-US" sz="1600" b="1" i="0" u="none" strike="noStrike" baseline="0" dirty="0">
                <a:latin typeface="Times New Roman" panose="02020603050405020304" pitchFamily="18" charset="0"/>
                <a:cs typeface="Times New Roman" panose="02020603050405020304" pitchFamily="18" charset="0"/>
              </a:rPr>
              <a:t>Step 3: </a:t>
            </a:r>
            <a:r>
              <a:rPr lang="en-US" sz="1600" b="0" i="0" u="none" strike="noStrike" baseline="0" dirty="0">
                <a:latin typeface="Calibri" panose="020F0502020204030204" pitchFamily="34" charset="0"/>
              </a:rPr>
              <a:t>Identify which messages should be passed between the objects. Then draw the sequence diagram</a:t>
            </a:r>
            <a:r>
              <a:rPr lang="en-US" sz="1600" dirty="0">
                <a:latin typeface="Times New Roman" panose="02020603050405020304" pitchFamily="18" charset="0"/>
                <a:cs typeface="Times New Roman" panose="02020603050405020304" pitchFamily="18" charset="0"/>
              </a:rPr>
              <a:t>. </a:t>
            </a:r>
            <a:endParaRPr lang="en-US" sz="1600" b="0" i="0" u="none" strike="noStrike" baseline="0" dirty="0">
              <a:latin typeface="Times New Roman" panose="02020603050405020304" pitchFamily="18" charset="0"/>
              <a:cs typeface="Times New Roman" panose="02020603050405020304" pitchFamily="18" charset="0"/>
            </a:endParaRPr>
          </a:p>
          <a:p>
            <a:pPr marL="0" indent="0" algn="l">
              <a:buNone/>
            </a:pP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6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F9BC-B423-4F05-A091-E00CD2026DFC}"/>
              </a:ext>
            </a:extLst>
          </p:cNvPr>
          <p:cNvSpPr>
            <a:spLocks noGrp="1"/>
          </p:cNvSpPr>
          <p:nvPr>
            <p:ph type="title"/>
          </p:nvPr>
        </p:nvSpPr>
        <p:spPr/>
        <p:txBody>
          <a:bodyPr>
            <a:normAutofit fontScale="90000"/>
          </a:bodyPr>
          <a:lstStyle/>
          <a:p>
            <a:r>
              <a:rPr lang="en-US" dirty="0"/>
              <a:t>Example</a:t>
            </a:r>
            <a:br>
              <a:rPr lang="en-US" dirty="0"/>
            </a:br>
            <a:r>
              <a:rPr lang="en-US" dirty="0"/>
              <a:t>(Create new online Library Account) </a:t>
            </a:r>
            <a:endParaRPr lang="en-PK" dirty="0"/>
          </a:p>
        </p:txBody>
      </p:sp>
      <p:pic>
        <p:nvPicPr>
          <p:cNvPr id="6146" name="Picture 2" descr="How to draw a sequence diagram - sequence diagram tutorial">
            <a:extLst>
              <a:ext uri="{FF2B5EF4-FFF2-40B4-BE49-F238E27FC236}">
                <a16:creationId xmlns:a16="http://schemas.microsoft.com/office/drawing/2014/main" id="{2F4C7AF9-31AA-408F-8234-D4985B59C2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9053" y="2411897"/>
            <a:ext cx="7729728" cy="369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26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0B58-21B9-433D-9F07-744931FEF22D}"/>
              </a:ext>
            </a:extLst>
          </p:cNvPr>
          <p:cNvSpPr>
            <a:spLocks noGrp="1"/>
          </p:cNvSpPr>
          <p:nvPr>
            <p:ph type="title"/>
          </p:nvPr>
        </p:nvSpPr>
        <p:spPr/>
        <p:txBody>
          <a:bodyPr/>
          <a:lstStyle/>
          <a:p>
            <a:r>
              <a:rPr lang="en-US" dirty="0"/>
              <a:t>Sequence Diagram Best Practices</a:t>
            </a:r>
            <a:endParaRPr lang="en-PK" dirty="0"/>
          </a:p>
        </p:txBody>
      </p:sp>
      <p:sp>
        <p:nvSpPr>
          <p:cNvPr id="3" name="Content Placeholder 2">
            <a:extLst>
              <a:ext uri="{FF2B5EF4-FFF2-40B4-BE49-F238E27FC236}">
                <a16:creationId xmlns:a16="http://schemas.microsoft.com/office/drawing/2014/main" id="{3B81F752-4BC9-4B81-AEF2-55EA3AD01557}"/>
              </a:ext>
            </a:extLst>
          </p:cNvPr>
          <p:cNvSpPr>
            <a:spLocks noGrp="1"/>
          </p:cNvSpPr>
          <p:nvPr>
            <p:ph idx="1"/>
          </p:nvPr>
        </p:nvSpPr>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Manage complex interactions with sequence fragments</a:t>
            </a:r>
          </a:p>
          <a:p>
            <a:pPr algn="l"/>
            <a:r>
              <a:rPr lang="en-US" sz="2000" b="0" i="0" u="none" strike="noStrike" baseline="0" dirty="0">
                <a:latin typeface="Times New Roman" panose="02020603050405020304" pitchFamily="18" charset="0"/>
                <a:cs typeface="Times New Roman" panose="02020603050405020304" pitchFamily="18" charset="0"/>
              </a:rPr>
              <a:t>Sequence fragments are used to show complex interactions such as </a:t>
            </a:r>
            <a:r>
              <a:rPr lang="en-US" sz="2000" b="1" i="0" u="none" strike="noStrike" baseline="0" dirty="0">
                <a:latin typeface="Times New Roman" panose="02020603050405020304" pitchFamily="18" charset="0"/>
                <a:cs typeface="Times New Roman" panose="02020603050405020304" pitchFamily="18" charset="0"/>
              </a:rPr>
              <a:t>alternative flows and loops </a:t>
            </a:r>
            <a:r>
              <a:rPr lang="en-US" sz="2000" b="0" i="0" u="none" strike="noStrike" baseline="0" dirty="0">
                <a:latin typeface="Times New Roman" panose="02020603050405020304" pitchFamily="18" charset="0"/>
                <a:cs typeface="Times New Roman" panose="02020603050405020304" pitchFamily="18" charset="0"/>
              </a:rPr>
              <a:t>in a more structured way.</a:t>
            </a:r>
          </a:p>
          <a:p>
            <a:pPr algn="l"/>
            <a:r>
              <a:rPr lang="en-US" sz="2000" b="0" i="0" u="none" strike="noStrike" baseline="0" dirty="0">
                <a:latin typeface="Times New Roman" panose="02020603050405020304" pitchFamily="18" charset="0"/>
                <a:cs typeface="Times New Roman" panose="02020603050405020304" pitchFamily="18" charset="0"/>
              </a:rPr>
              <a:t>A sequence diagram is drawn as a box that frames a section of interactions between objects in a sequence diagrams.</a:t>
            </a:r>
          </a:p>
          <a:p>
            <a:pPr algn="l"/>
            <a:r>
              <a:rPr lang="en-US" sz="2000" b="0" i="0" u="none" strike="noStrike" baseline="0" dirty="0">
                <a:latin typeface="Times New Roman" panose="02020603050405020304" pitchFamily="18" charset="0"/>
                <a:cs typeface="Times New Roman" panose="02020603050405020304" pitchFamily="18" charset="0"/>
              </a:rPr>
              <a:t>On the top left corner of the fragment sits an operator. This – the fragment operator - specifies what sort of a fragment it is.</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93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2086D-9374-4F78-A815-E8D99DFD7C16}"/>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dirty="0">
                <a:solidFill>
                  <a:schemeClr val="bg1"/>
                </a:solidFill>
                <a:ea typeface="+mj-lt"/>
                <a:cs typeface="+mj-lt"/>
              </a:rPr>
              <a:t>Alternative Combination Fragment</a:t>
            </a:r>
            <a:endParaRPr lang="en-US" dirty="0">
              <a:solidFill>
                <a:schemeClr val="bg1"/>
              </a:solidFill>
            </a:endParaRPr>
          </a:p>
        </p:txBody>
      </p:sp>
      <p:sp>
        <p:nvSpPr>
          <p:cNvPr id="3" name="Content Placeholder 2">
            <a:extLst>
              <a:ext uri="{FF2B5EF4-FFF2-40B4-BE49-F238E27FC236}">
                <a16:creationId xmlns:a16="http://schemas.microsoft.com/office/drawing/2014/main" id="{3A3AC8D4-0AC4-4F9C-BF8E-5B7F29C5511C}"/>
              </a:ext>
            </a:extLst>
          </p:cNvPr>
          <p:cNvSpPr>
            <a:spLocks noGrp="1"/>
          </p:cNvSpPr>
          <p:nvPr>
            <p:ph idx="1"/>
          </p:nvPr>
        </p:nvSpPr>
        <p:spPr>
          <a:xfrm>
            <a:off x="643468" y="2638044"/>
            <a:ext cx="3363974" cy="3415622"/>
          </a:xfrm>
        </p:spPr>
        <p:txBody>
          <a:bodyPr vert="horz" lIns="91440" tIns="45720" rIns="91440" bIns="45720" rtlCol="0" anchor="t">
            <a:normAutofit/>
          </a:bodyPr>
          <a:lstStyle/>
          <a:p>
            <a:pPr marL="0" indent="0">
              <a:buNone/>
            </a:pPr>
            <a:endParaRPr lang="en-US" sz="2400" dirty="0">
              <a:solidFill>
                <a:schemeClr val="bg1"/>
              </a:solidFill>
              <a:latin typeface="Times New Roman"/>
              <a:cs typeface="Times New Roman"/>
            </a:endParaRPr>
          </a:p>
          <a:p>
            <a:pPr marL="0" indent="0">
              <a:buNone/>
            </a:pPr>
            <a:endParaRPr lang="en-US" dirty="0">
              <a:solidFill>
                <a:schemeClr val="bg1"/>
              </a:solidFill>
            </a:endParaRPr>
          </a:p>
        </p:txBody>
      </p:sp>
      <p:sp>
        <p:nvSpPr>
          <p:cNvPr id="8" name="TextBox 7">
            <a:extLst>
              <a:ext uri="{FF2B5EF4-FFF2-40B4-BE49-F238E27FC236}">
                <a16:creationId xmlns:a16="http://schemas.microsoft.com/office/drawing/2014/main" id="{339B0C28-21E0-4E43-BFD6-2B06383E3CD2}"/>
              </a:ext>
            </a:extLst>
          </p:cNvPr>
          <p:cNvSpPr txBox="1"/>
          <p:nvPr/>
        </p:nvSpPr>
        <p:spPr>
          <a:xfrm>
            <a:off x="643467" y="2771866"/>
            <a:ext cx="3363974"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The alternative combination fragment is used when a choice needs to be made between two or more message sequences. It models the “if then else” logic.</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u="none" strike="noStrike" baseline="0" dirty="0">
                <a:solidFill>
                  <a:schemeClr val="bg1"/>
                </a:solidFill>
                <a:latin typeface="Times New Roman" panose="02020603050405020304" pitchFamily="18" charset="0"/>
                <a:cs typeface="Times New Roman" panose="02020603050405020304" pitchFamily="18" charset="0"/>
              </a:rPr>
              <a:t>To show 2 or more alternatives, the frame is divided into what is called interaction operands using a </a:t>
            </a:r>
            <a:r>
              <a:rPr lang="en-US" sz="1800" b="1" i="0" u="none" strike="noStrike" baseline="0" dirty="0">
                <a:solidFill>
                  <a:schemeClr val="bg1"/>
                </a:solidFill>
                <a:latin typeface="Times New Roman" panose="02020603050405020304" pitchFamily="18" charset="0"/>
                <a:cs typeface="Times New Roman" panose="02020603050405020304" pitchFamily="18" charset="0"/>
              </a:rPr>
              <a:t>dashed line</a:t>
            </a:r>
            <a:r>
              <a:rPr lang="en-US" sz="1800" b="0" i="0" u="none" strike="noStrike" baseline="0" dirty="0">
                <a:solidFill>
                  <a:schemeClr val="bg1"/>
                </a:solidFill>
                <a:latin typeface="Times New Roman" panose="02020603050405020304" pitchFamily="18" charset="0"/>
                <a:cs typeface="Times New Roman" panose="02020603050405020304" pitchFamily="18" charset="0"/>
              </a:rPr>
              <a:t>.</a:t>
            </a:r>
            <a:endParaRPr lang="en-PK" dirty="0">
              <a:solidFill>
                <a:schemeClr val="bg1"/>
              </a:solidFill>
              <a:latin typeface="Times New Roman" panose="02020603050405020304" pitchFamily="18" charset="0"/>
              <a:cs typeface="Times New Roman" panose="02020603050405020304" pitchFamily="18" charset="0"/>
            </a:endParaRPr>
          </a:p>
        </p:txBody>
      </p:sp>
      <p:pic>
        <p:nvPicPr>
          <p:cNvPr id="7170" name="Picture 2" descr="Alternative fragment example - sequence diagram tutorial ">
            <a:extLst>
              <a:ext uri="{FF2B5EF4-FFF2-40B4-BE49-F238E27FC236}">
                <a16:creationId xmlns:a16="http://schemas.microsoft.com/office/drawing/2014/main" id="{3CBA4366-0FD8-4398-AB08-AD286B5B6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310" y="1065613"/>
            <a:ext cx="6724741" cy="577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75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7536-AEA0-4A9E-B36C-40CCCBF2A01E}"/>
              </a:ext>
            </a:extLst>
          </p:cNvPr>
          <p:cNvSpPr>
            <a:spLocks noGrp="1"/>
          </p:cNvSpPr>
          <p:nvPr>
            <p:ph type="title"/>
          </p:nvPr>
        </p:nvSpPr>
        <p:spPr/>
        <p:txBody>
          <a:bodyPr/>
          <a:lstStyle/>
          <a:p>
            <a:r>
              <a:rPr lang="en-US" dirty="0"/>
              <a:t>Example: Online Exam System</a:t>
            </a:r>
            <a:endParaRPr lang="en-PK" dirty="0"/>
          </a:p>
        </p:txBody>
      </p:sp>
      <p:pic>
        <p:nvPicPr>
          <p:cNvPr id="8194" name="Picture 2" descr="Online Examination - Sequence Diagram Template">
            <a:extLst>
              <a:ext uri="{FF2B5EF4-FFF2-40B4-BE49-F238E27FC236}">
                <a16:creationId xmlns:a16="http://schemas.microsoft.com/office/drawing/2014/main" id="{17298EEE-36ED-42E9-AD78-B67BB24514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8858" y="2491860"/>
            <a:ext cx="7729728" cy="401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6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b="1" dirty="0">
                <a:solidFill>
                  <a:schemeClr val="bg1"/>
                </a:solidFill>
                <a:latin typeface="Times New Roman"/>
                <a:cs typeface="Times New Roman"/>
              </a:rPr>
              <a:t>Draw SEQUENCE Diagram for your project</a:t>
            </a:r>
            <a:r>
              <a:rPr lang="en-US" sz="2000" b="1" kern="1200" dirty="0">
                <a:solidFill>
                  <a:schemeClr val="bg1"/>
                </a:solidFill>
                <a:latin typeface="Times New Roman"/>
                <a:cs typeface="Times New Roman"/>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8979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p:txBody>
          <a:bodyPr/>
          <a:lstStyle/>
          <a:p>
            <a:r>
              <a:rPr lang="en-US" dirty="0"/>
              <a:t>What is SEQUENCE DIAGRAM??</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p:txBody>
          <a:bodyPr vert="horz" lIns="91440" tIns="45720" rIns="91440" bIns="45720" rtlCol="0" anchor="t">
            <a:noAutofit/>
          </a:bodyPr>
          <a:lstStyle/>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Sequence diagrams, commonly used by developers, model the interactions between objects in a single use case.</a:t>
            </a: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They illustrate how the different parts of a system interact with each other to carry out a function, and the order in which the interactions occur when a particular use case is executed.</a:t>
            </a:r>
            <a:endParaRPr lang="en-US" dirty="0">
              <a:solidFill>
                <a:schemeClr val="tx1"/>
              </a:solidFill>
              <a:latin typeface="Times New Roman" panose="02020603050405020304" pitchFamily="18" charset="0"/>
              <a:cs typeface="Times New Roman" panose="02020603050405020304" pitchFamily="18" charset="0"/>
            </a:endParaRPr>
          </a:p>
          <a:p>
            <a:r>
              <a:rPr lang="en-US" b="0" i="0" dirty="0">
                <a:solidFill>
                  <a:schemeClr val="tx1"/>
                </a:solidFill>
                <a:effectLst/>
                <a:latin typeface="Times New Roman" panose="02020603050405020304" pitchFamily="18" charset="0"/>
                <a:cs typeface="Times New Roman" panose="02020603050405020304" pitchFamily="18" charset="0"/>
              </a:rPr>
              <a:t>The sequence diagram is used primarily to show the interactions between objects in the </a:t>
            </a:r>
            <a:r>
              <a:rPr lang="en-US" b="1" i="0" dirty="0">
                <a:solidFill>
                  <a:schemeClr val="tx1"/>
                </a:solidFill>
                <a:effectLst/>
                <a:latin typeface="Times New Roman" panose="02020603050405020304" pitchFamily="18" charset="0"/>
                <a:cs typeface="Times New Roman" panose="02020603050405020304" pitchFamily="18" charset="0"/>
              </a:rPr>
              <a:t>sequential order </a:t>
            </a:r>
            <a:r>
              <a:rPr lang="en-US" b="0" i="0" dirty="0">
                <a:solidFill>
                  <a:schemeClr val="tx1"/>
                </a:solidFill>
                <a:effectLst/>
                <a:latin typeface="Times New Roman" panose="02020603050405020304" pitchFamily="18" charset="0"/>
                <a:cs typeface="Times New Roman" panose="02020603050405020304" pitchFamily="18" charset="0"/>
              </a:rPr>
              <a:t>that those interactions occur</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60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600" dirty="0">
                <a:ea typeface="+mj-lt"/>
                <a:cs typeface="+mj-lt"/>
              </a:rPr>
              <a:t>Elements of Sequence Diagram </a:t>
            </a:r>
            <a:endParaRPr lang="en-US" sz="2600" dirty="0"/>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80AAD1-2F70-4386-AD8B-DC91A9C702F8}"/>
              </a:ext>
            </a:extLst>
          </p:cNvPr>
          <p:cNvGraphicFramePr>
            <a:graphicFrameLocks noGrp="1"/>
          </p:cNvGraphicFramePr>
          <p:nvPr>
            <p:ph idx="1"/>
            <p:extLst>
              <p:ext uri="{D42A27DB-BD31-4B8C-83A1-F6EECF244321}">
                <p14:modId xmlns:p14="http://schemas.microsoft.com/office/powerpoint/2010/main" val="392840252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889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ea typeface="+mj-lt"/>
                <a:cs typeface="+mj-lt"/>
              </a:rPr>
              <a:t>Lifeline Notations </a:t>
            </a:r>
            <a:endParaRPr lang="en-US" dirty="0">
              <a:solidFill>
                <a:schemeClr val="bg1"/>
              </a:solidFill>
            </a:endParaRP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rmAutofit fontScale="55000" lnSpcReduction="20000"/>
          </a:bodyPr>
          <a:lstStyle/>
          <a:p>
            <a:pPr marL="342900" lvl="0" indent="-342900">
              <a:lnSpc>
                <a:spcPct val="107000"/>
              </a:lnSpc>
              <a:buFont typeface="Times New Roman" panose="02020603050405020304" pitchFamily="18" charset="0"/>
              <a:buChar char="•"/>
            </a:pP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lifeline is a named element which depicts an individual participant in a sequence diagram</a:t>
            </a:r>
            <a:r>
              <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buFont typeface="Times New Roman" panose="02020603050405020304" pitchFamily="18" charset="0"/>
              <a:buChar char="•"/>
            </a:pPr>
            <a:r>
              <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They represent the different objects that interact with each other in the system</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They should be arranged horizontally across the top of the diagram</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 two lifeline notations should overlap each other</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Lifelines are shown as a box with a dashed line descending from the center of the bottom edge. </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dashed vertical line shows the sequential events that occur to an object during the process. </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Lifelines may begin with a labeled rectangle shape or an actor symbol.. </a:t>
            </a:r>
            <a:endParaRPr lang="en-PK"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standard in UML for naming a lifeline follows the following format – Instance Name : Class Name</a:t>
            </a:r>
            <a:endParaRPr lang="en-US" sz="2500" dirty="0">
              <a:solidFill>
                <a:schemeClr val="bg1"/>
              </a:solidFill>
              <a:latin typeface="Times New Roman" panose="02020603050405020304" pitchFamily="18" charset="0"/>
              <a:cs typeface="Times New Roman" panose="02020603050405020304" pitchFamily="18" charset="0"/>
            </a:endParaRPr>
          </a:p>
          <a:p>
            <a:pPr>
              <a:lnSpc>
                <a:spcPct val="90000"/>
              </a:lnSpc>
            </a:pPr>
            <a:endParaRPr lang="en-US" dirty="0">
              <a:solidFill>
                <a:schemeClr val="bg1"/>
              </a:solidFill>
              <a:latin typeface="Times New Roman"/>
              <a:cs typeface="Times New Roman"/>
            </a:endParaRPr>
          </a:p>
          <a:p>
            <a:pPr>
              <a:lnSpc>
                <a:spcPct val="90000"/>
              </a:lnSpc>
            </a:pPr>
            <a:endParaRPr lang="en-US" dirty="0">
              <a:solidFill>
                <a:schemeClr val="bg1"/>
              </a:solidFill>
              <a:latin typeface="Times New Roman"/>
              <a:cs typeface="Times New Roman"/>
            </a:endParaRPr>
          </a:p>
          <a:p>
            <a:pPr>
              <a:lnSpc>
                <a:spcPct val="90000"/>
              </a:lnSpc>
            </a:pPr>
            <a:endParaRPr lang="en-US" dirty="0">
              <a:solidFill>
                <a:schemeClr val="bg1"/>
              </a:solidFill>
              <a:latin typeface="Times New Roman"/>
              <a:cs typeface="Times New Roman"/>
            </a:endParaRPr>
          </a:p>
        </p:txBody>
      </p:sp>
      <p:pic>
        <p:nvPicPr>
          <p:cNvPr id="1026" name="Picture 2" descr="Sequence Diagram Tutorial: Complete Guide with Examples - Creately Blog">
            <a:extLst>
              <a:ext uri="{FF2B5EF4-FFF2-40B4-BE49-F238E27FC236}">
                <a16:creationId xmlns:a16="http://schemas.microsoft.com/office/drawing/2014/main" id="{7EC7E86E-CCBA-403A-905B-01E0816CF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838" y="2095500"/>
            <a:ext cx="39909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3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Activation Bars</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rmAutofit/>
          </a:bodyPr>
          <a:lstStyle/>
          <a:p>
            <a:pPr algn="l"/>
            <a:r>
              <a:rPr lang="en-US" sz="2400" b="0" i="0" u="none" strike="noStrike" baseline="0" dirty="0">
                <a:solidFill>
                  <a:schemeClr val="bg1"/>
                </a:solidFill>
                <a:latin typeface="Times New Roman" panose="02020603050405020304" pitchFamily="18" charset="0"/>
                <a:cs typeface="Times New Roman" panose="02020603050405020304" pitchFamily="18" charset="0"/>
              </a:rPr>
              <a:t>Activation bar is the box placed on the lifeline</a:t>
            </a:r>
          </a:p>
          <a:p>
            <a:pPr algn="l"/>
            <a:r>
              <a:rPr lang="en-US" sz="2400" b="0" i="0" u="none" strike="noStrike" baseline="0" dirty="0">
                <a:solidFill>
                  <a:schemeClr val="bg1"/>
                </a:solidFill>
                <a:latin typeface="Times New Roman" panose="02020603050405020304" pitchFamily="18" charset="0"/>
                <a:cs typeface="Times New Roman" panose="02020603050405020304" pitchFamily="18" charset="0"/>
              </a:rPr>
              <a:t>It indicates that an object is active (or instantiated) during an interaction between two objects</a:t>
            </a:r>
          </a:p>
          <a:p>
            <a:pPr algn="l"/>
            <a:r>
              <a:rPr lang="en-US" sz="2400" b="0" i="0" u="none" strike="noStrike" baseline="0" dirty="0">
                <a:solidFill>
                  <a:schemeClr val="bg1"/>
                </a:solidFill>
                <a:latin typeface="Times New Roman" panose="02020603050405020304" pitchFamily="18" charset="0"/>
                <a:cs typeface="Times New Roman" panose="02020603050405020304" pitchFamily="18" charset="0"/>
              </a:rPr>
              <a:t>The length of the rectangle indicates the duration of the interaction.</a:t>
            </a:r>
            <a:endParaRPr lang="en-US" sz="2400" dirty="0">
              <a:solidFill>
                <a:schemeClr val="bg1"/>
              </a:solidFill>
              <a:latin typeface="Times New Roman" panose="02020603050405020304" pitchFamily="18" charset="0"/>
              <a:cs typeface="Times New Roman" panose="02020603050405020304" pitchFamily="18" charset="0"/>
            </a:endParaRPr>
          </a:p>
          <a:p>
            <a:pPr>
              <a:lnSpc>
                <a:spcPct val="90000"/>
              </a:lnSpc>
            </a:pPr>
            <a:endParaRPr lang="en-US" dirty="0">
              <a:solidFill>
                <a:schemeClr val="bg1"/>
              </a:solidFill>
              <a:latin typeface="Times New Roman"/>
              <a:cs typeface="Times New Roman"/>
            </a:endParaRPr>
          </a:p>
          <a:p>
            <a:pPr>
              <a:lnSpc>
                <a:spcPct val="90000"/>
              </a:lnSpc>
            </a:pPr>
            <a:endParaRPr lang="en-US" dirty="0">
              <a:solidFill>
                <a:schemeClr val="bg1"/>
              </a:solidFill>
              <a:latin typeface="Times New Roman"/>
              <a:cs typeface="Times New Roman"/>
            </a:endParaRPr>
          </a:p>
        </p:txBody>
      </p:sp>
      <p:pic>
        <p:nvPicPr>
          <p:cNvPr id="2050" name="Picture 2" descr="Sequence Diagram Tutorial: Complete Guide with Examples - Creately Blog">
            <a:extLst>
              <a:ext uri="{FF2B5EF4-FFF2-40B4-BE49-F238E27FC236}">
                <a16:creationId xmlns:a16="http://schemas.microsoft.com/office/drawing/2014/main" id="{117159AC-11C7-4F89-8114-F4A2CF62A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525" y="2371511"/>
            <a:ext cx="44196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93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Message Arrows</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Autofit/>
          </a:bodyPr>
          <a:lstStyle/>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An arrow from the Message Caller to the Message Receiver specifies a message</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The message can flow in any direction; from left to right, right to left and back to the caller itself</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The description of the message should go on the arrow</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Arrow heads may change according to different message types</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Synchronous message, Asynchronous message, </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u="none" strike="noStrike" baseline="0" dirty="0">
                <a:solidFill>
                  <a:schemeClr val="bg1"/>
                </a:solidFill>
                <a:latin typeface="Times New Roman" panose="02020603050405020304" pitchFamily="18" charset="0"/>
                <a:cs typeface="Times New Roman" panose="02020603050405020304" pitchFamily="18" charset="0"/>
              </a:rPr>
              <a:t>Return message</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 Participant creation message,  Participant destruction message</a:t>
            </a:r>
          </a:p>
          <a:p>
            <a:pPr algn="l"/>
            <a:r>
              <a:rPr lang="en-US" sz="1600" b="0" i="0" u="none" strike="noStrike" baseline="0" dirty="0">
                <a:solidFill>
                  <a:schemeClr val="bg1"/>
                </a:solidFill>
                <a:latin typeface="Times New Roman" panose="02020603050405020304" pitchFamily="18" charset="0"/>
                <a:cs typeface="Times New Roman" panose="02020603050405020304" pitchFamily="18" charset="0"/>
              </a:rPr>
              <a:t> Reflexive message</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90000"/>
              </a:lnSpc>
            </a:pP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Sequence Diagram Tutorial: Complete Guide with Examples - Creately Blog">
            <a:extLst>
              <a:ext uri="{FF2B5EF4-FFF2-40B4-BE49-F238E27FC236}">
                <a16:creationId xmlns:a16="http://schemas.microsoft.com/office/drawing/2014/main" id="{117159AC-11C7-4F89-8114-F4A2CF62A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525" y="2371511"/>
            <a:ext cx="44196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81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Message Types</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Autofit/>
          </a:bodyPr>
          <a:lstStyle/>
          <a:p>
            <a:pPr algn="l"/>
            <a:r>
              <a:rPr lang="en-US" sz="2000" b="0" u="none" strike="noStrike" baseline="0" dirty="0">
                <a:solidFill>
                  <a:schemeClr val="bg1"/>
                </a:solidFill>
                <a:latin typeface="Times New Roman" panose="02020603050405020304" pitchFamily="18" charset="0"/>
                <a:cs typeface="Times New Roman" panose="02020603050405020304" pitchFamily="18" charset="0"/>
              </a:rPr>
              <a:t>A</a:t>
            </a:r>
            <a:r>
              <a:rPr lang="en-US" sz="2000" b="0" i="1" u="none" strike="noStrike" baseline="0" dirty="0">
                <a:solidFill>
                  <a:schemeClr val="bg1"/>
                </a:solidFill>
                <a:latin typeface="Times New Roman" panose="02020603050405020304" pitchFamily="18" charset="0"/>
                <a:cs typeface="Times New Roman" panose="02020603050405020304" pitchFamily="18" charset="0"/>
              </a:rPr>
              <a:t> </a:t>
            </a:r>
            <a:r>
              <a:rPr lang="en-US" sz="2000" b="1" u="none" strike="noStrike" baseline="0" dirty="0">
                <a:solidFill>
                  <a:schemeClr val="bg1"/>
                </a:solidFill>
                <a:latin typeface="Times New Roman" panose="02020603050405020304" pitchFamily="18" charset="0"/>
                <a:cs typeface="Times New Roman" panose="02020603050405020304" pitchFamily="18" charset="0"/>
              </a:rPr>
              <a:t>synchronous message </a:t>
            </a:r>
            <a:r>
              <a:rPr lang="en-US" sz="2000" b="0" i="0" u="none" strike="noStrike" baseline="0" dirty="0">
                <a:solidFill>
                  <a:schemeClr val="bg1"/>
                </a:solidFill>
                <a:latin typeface="Times New Roman" panose="02020603050405020304" pitchFamily="18" charset="0"/>
                <a:cs typeface="Times New Roman" panose="02020603050405020304" pitchFamily="18" charset="0"/>
              </a:rPr>
              <a:t>is used when the sender waits for the receiver to process the message and return before carrying on with another message.</a:t>
            </a:r>
          </a:p>
          <a:p>
            <a:pPr algn="l"/>
            <a:r>
              <a:rPr lang="en-US" sz="2000" b="0" i="0" dirty="0">
                <a:solidFill>
                  <a:schemeClr val="bg1"/>
                </a:solidFill>
                <a:effectLst/>
                <a:latin typeface="Times New Roman" panose="02020603050405020304" pitchFamily="18" charset="0"/>
                <a:cs typeface="Times New Roman" panose="02020603050405020304" pitchFamily="18" charset="0"/>
              </a:rPr>
              <a:t>An </a:t>
            </a:r>
            <a:r>
              <a:rPr lang="en-US" sz="2000" b="1" i="0" dirty="0">
                <a:solidFill>
                  <a:schemeClr val="bg1"/>
                </a:solidFill>
                <a:effectLst/>
                <a:latin typeface="Times New Roman" panose="02020603050405020304" pitchFamily="18" charset="0"/>
                <a:cs typeface="Times New Roman" panose="02020603050405020304" pitchFamily="18" charset="0"/>
              </a:rPr>
              <a:t>asynchronous message </a:t>
            </a:r>
            <a:r>
              <a:rPr lang="en-US" sz="2000" b="0" i="0" dirty="0">
                <a:solidFill>
                  <a:schemeClr val="bg1"/>
                </a:solidFill>
                <a:effectLst/>
                <a:latin typeface="Times New Roman" panose="02020603050405020304" pitchFamily="18" charset="0"/>
                <a:cs typeface="Times New Roman" panose="02020603050405020304" pitchFamily="18" charset="0"/>
              </a:rPr>
              <a:t>does not wait for a reply from the receiver. The interaction moves forward irrespective of the receiver processing the previous message or not</a:t>
            </a:r>
            <a:endParaRPr lang="en-US" sz="2000" b="0" i="0" u="none" strike="noStrike" baseline="0" dirty="0">
              <a:solidFill>
                <a:schemeClr val="bg1"/>
              </a:solidFill>
              <a:latin typeface="Times New Roman" panose="02020603050405020304" pitchFamily="18" charset="0"/>
              <a:cs typeface="Times New Roman" panose="02020603050405020304" pitchFamily="18" charset="0"/>
            </a:endParaRPr>
          </a:p>
        </p:txBody>
      </p:sp>
      <p:pic>
        <p:nvPicPr>
          <p:cNvPr id="3074" name="Picture 2" descr="The sequence diagram – IBM Developer">
            <a:extLst>
              <a:ext uri="{FF2B5EF4-FFF2-40B4-BE49-F238E27FC236}">
                <a16:creationId xmlns:a16="http://schemas.microsoft.com/office/drawing/2014/main" id="{BE766F2D-BD76-4700-9439-E25AB67A2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465" y="2213113"/>
            <a:ext cx="4399721" cy="300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17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Message Types</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Autofit/>
          </a:bodyPr>
          <a:lstStyle/>
          <a:p>
            <a:pPr algn="l"/>
            <a:r>
              <a:rPr lang="en-US" sz="2000" u="none" strike="noStrike" baseline="0" dirty="0">
                <a:solidFill>
                  <a:schemeClr val="bg1"/>
                </a:solidFill>
                <a:latin typeface="Times New Roman" panose="02020603050405020304" pitchFamily="18" charset="0"/>
                <a:cs typeface="Times New Roman" panose="02020603050405020304" pitchFamily="18" charset="0"/>
              </a:rPr>
              <a:t>A</a:t>
            </a:r>
            <a:r>
              <a:rPr lang="en-US" sz="2000" b="1" u="none" strike="noStrike" baseline="0" dirty="0">
                <a:solidFill>
                  <a:schemeClr val="bg1"/>
                </a:solidFill>
                <a:latin typeface="Times New Roman" panose="02020603050405020304" pitchFamily="18" charset="0"/>
                <a:cs typeface="Times New Roman" panose="02020603050405020304" pitchFamily="18" charset="0"/>
              </a:rPr>
              <a:t> return message </a:t>
            </a:r>
            <a:r>
              <a:rPr lang="en-US" sz="2000" b="0" i="0" u="none" strike="noStrike" baseline="0" dirty="0">
                <a:solidFill>
                  <a:schemeClr val="bg1"/>
                </a:solidFill>
                <a:latin typeface="Times New Roman" panose="02020603050405020304" pitchFamily="18" charset="0"/>
                <a:cs typeface="Times New Roman" panose="02020603050405020304" pitchFamily="18" charset="0"/>
              </a:rPr>
              <a:t>is used to indicate that the message receiver is done processing the message and is returning control over to the message caller.</a:t>
            </a:r>
          </a:p>
          <a:p>
            <a:pPr algn="l"/>
            <a:r>
              <a:rPr lang="en-US" sz="2000" b="0" i="0" u="none" strike="noStrike" baseline="0" dirty="0">
                <a:solidFill>
                  <a:schemeClr val="bg1"/>
                </a:solidFill>
                <a:latin typeface="Times New Roman" panose="02020603050405020304" pitchFamily="18" charset="0"/>
                <a:cs typeface="Times New Roman" panose="02020603050405020304" pitchFamily="18" charset="0"/>
              </a:rPr>
              <a:t>When an object sends a message to itself, it is called </a:t>
            </a:r>
            <a:r>
              <a:rPr lang="en-US" sz="2000" b="0" u="none" strike="noStrike" baseline="0" dirty="0">
                <a:solidFill>
                  <a:schemeClr val="bg1"/>
                </a:solidFill>
                <a:latin typeface="Times New Roman" panose="02020603050405020304" pitchFamily="18" charset="0"/>
                <a:cs typeface="Times New Roman" panose="02020603050405020304" pitchFamily="18" charset="0"/>
              </a:rPr>
              <a:t>a</a:t>
            </a:r>
            <a:r>
              <a:rPr lang="en-US" sz="2000" b="0" i="1" u="none" strike="noStrike" baseline="0" dirty="0">
                <a:solidFill>
                  <a:schemeClr val="bg1"/>
                </a:solidFill>
                <a:latin typeface="Times New Roman" panose="02020603050405020304" pitchFamily="18" charset="0"/>
                <a:cs typeface="Times New Roman" panose="02020603050405020304" pitchFamily="18" charset="0"/>
              </a:rPr>
              <a:t> </a:t>
            </a:r>
            <a:r>
              <a:rPr lang="en-US" sz="2000" b="1" u="none" strike="noStrike" baseline="0" dirty="0">
                <a:solidFill>
                  <a:schemeClr val="bg1"/>
                </a:solidFill>
                <a:latin typeface="Times New Roman" panose="02020603050405020304" pitchFamily="18" charset="0"/>
                <a:cs typeface="Times New Roman" panose="02020603050405020304" pitchFamily="18" charset="0"/>
              </a:rPr>
              <a:t>reflexive message</a:t>
            </a:r>
            <a:r>
              <a:rPr lang="en-US" sz="2000" b="0" i="0" u="none" strike="noStrike" baseline="0" dirty="0">
                <a:solidFill>
                  <a:schemeClr val="bg1"/>
                </a:solidFill>
                <a:latin typeface="Times New Roman" panose="02020603050405020304" pitchFamily="18" charset="0"/>
                <a:cs typeface="Times New Roman" panose="02020603050405020304" pitchFamily="18" charset="0"/>
              </a:rPr>
              <a:t>. It is indicated with a message arrow that starts and ends at the same lifeline.</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UML Sequence Diagrams">
            <a:extLst>
              <a:ext uri="{FF2B5EF4-FFF2-40B4-BE49-F238E27FC236}">
                <a16:creationId xmlns:a16="http://schemas.microsoft.com/office/drawing/2014/main" id="{4C507922-E42C-4757-9C96-EBC5DD417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800" y="1821345"/>
            <a:ext cx="382905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2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67265-E3A4-441F-B925-CE6754B516CC}"/>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dirty="0">
                <a:solidFill>
                  <a:schemeClr val="bg1"/>
                </a:solidFill>
              </a:rPr>
              <a:t>Message Types</a:t>
            </a:r>
          </a:p>
        </p:txBody>
      </p:sp>
      <p:sp>
        <p:nvSpPr>
          <p:cNvPr id="3" name="Content Placeholder 2">
            <a:extLst>
              <a:ext uri="{FF2B5EF4-FFF2-40B4-BE49-F238E27FC236}">
                <a16:creationId xmlns:a16="http://schemas.microsoft.com/office/drawing/2014/main" id="{76A09ACF-716C-40EB-BFD1-4B5C5D2B525A}"/>
              </a:ext>
            </a:extLst>
          </p:cNvPr>
          <p:cNvSpPr>
            <a:spLocks noGrp="1"/>
          </p:cNvSpPr>
          <p:nvPr>
            <p:ph idx="1"/>
          </p:nvPr>
        </p:nvSpPr>
        <p:spPr>
          <a:xfrm>
            <a:off x="643467" y="2638044"/>
            <a:ext cx="6242715" cy="3415622"/>
          </a:xfrm>
        </p:spPr>
        <p:txBody>
          <a:bodyPr vert="horz" lIns="91440" tIns="45720" rIns="91440" bIns="45720" rtlCol="0" anchor="t">
            <a:noAutofit/>
          </a:bodyPr>
          <a:lstStyle/>
          <a:p>
            <a:pPr algn="l"/>
            <a:r>
              <a:rPr lang="en-US" b="1" i="0" dirty="0">
                <a:solidFill>
                  <a:schemeClr val="bg1"/>
                </a:solidFill>
                <a:effectLst/>
                <a:latin typeface="Times New Roman" panose="02020603050405020304" pitchFamily="18" charset="0"/>
                <a:cs typeface="Times New Roman" panose="02020603050405020304" pitchFamily="18" charset="0"/>
              </a:rPr>
              <a:t>Create message –</a:t>
            </a:r>
            <a:r>
              <a:rPr lang="en-US" b="0" i="0" dirty="0">
                <a:solidFill>
                  <a:schemeClr val="bg1"/>
                </a:solidFill>
                <a:effectLst/>
                <a:latin typeface="Times New Roman" panose="02020603050405020304" pitchFamily="18" charset="0"/>
                <a:cs typeface="Times New Roman" panose="02020603050405020304" pitchFamily="18" charset="0"/>
              </a:rPr>
              <a:t> We use a Create message to instantiate a new object in the sequence diagram. There are situations when a particular message call requires the creation of an object. It is represented with a dotted arrow and create word labelled on it to specify that it is the create Message symbol.</a:t>
            </a:r>
            <a:endParaRPr lang="en-US" dirty="0">
              <a:solidFill>
                <a:schemeClr val="bg1"/>
              </a:solidFill>
              <a:latin typeface="Times New Roman" panose="02020603050405020304" pitchFamily="18" charset="0"/>
              <a:cs typeface="Times New Roman" panose="02020603050405020304" pitchFamily="18" charset="0"/>
            </a:endParaRPr>
          </a:p>
          <a:p>
            <a:pPr algn="l"/>
            <a:r>
              <a:rPr lang="en-US" b="1" i="0" dirty="0">
                <a:solidFill>
                  <a:schemeClr val="bg1"/>
                </a:solidFill>
                <a:effectLst/>
                <a:latin typeface="Times New Roman" panose="02020603050405020304" pitchFamily="18" charset="0"/>
                <a:cs typeface="Times New Roman" panose="02020603050405020304" pitchFamily="18" charset="0"/>
              </a:rPr>
              <a:t>Delete Message –</a:t>
            </a:r>
            <a:r>
              <a:rPr lang="en-US" b="0" i="0" dirty="0">
                <a:solidFill>
                  <a:schemeClr val="bg1"/>
                </a:solidFill>
                <a:effectLst/>
                <a:latin typeface="Times New Roman" panose="02020603050405020304" pitchFamily="18" charset="0"/>
                <a:cs typeface="Times New Roman" panose="02020603050405020304" pitchFamily="18" charset="0"/>
              </a:rPr>
              <a:t> We use a Delete Message to delete an object. When an object is deallocated memory or is destroyed within the system we use the Delete Message symbol. It destroys the occurrence of the object in the system. It is represented by an arrow terminating with a “x”</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D4EAB91A-BF73-4010-BBC2-FE7FAB542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763" y="420550"/>
            <a:ext cx="442912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621208B-ED2B-45BE-A8F1-881019865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8412" y="3414132"/>
            <a:ext cx="44044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394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972</Words>
  <Application>Microsoft Office PowerPoint</Application>
  <PresentationFormat>Widescreen</PresentationFormat>
  <Paragraphs>78</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Parcel</vt:lpstr>
      <vt:lpstr>Cs-381 Software Engineering</vt:lpstr>
      <vt:lpstr>What is SEQUENCE DIAGRAM??</vt:lpstr>
      <vt:lpstr>Elements of Sequence Diagram </vt:lpstr>
      <vt:lpstr>Lifeline Notations </vt:lpstr>
      <vt:lpstr>Activation Bars</vt:lpstr>
      <vt:lpstr>Message Arrows</vt:lpstr>
      <vt:lpstr>Message Types</vt:lpstr>
      <vt:lpstr>Message Types</vt:lpstr>
      <vt:lpstr>Message Types</vt:lpstr>
      <vt:lpstr>How to create a sequence diagram?</vt:lpstr>
      <vt:lpstr>Example (Create new online Library Account) </vt:lpstr>
      <vt:lpstr>Example (Create new online Library Account) </vt:lpstr>
      <vt:lpstr>Example (Create new online Library Account) </vt:lpstr>
      <vt:lpstr>Sequence Diagram Best Practices</vt:lpstr>
      <vt:lpstr>Alternative Combination Fragment</vt:lpstr>
      <vt:lpstr>Example: Online Exam System</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Ms Taliah Tajammal</cp:lastModifiedBy>
  <cp:revision>431</cp:revision>
  <dcterms:created xsi:type="dcterms:W3CDTF">2020-12-13T15:31:46Z</dcterms:created>
  <dcterms:modified xsi:type="dcterms:W3CDTF">2020-12-17T07:01:34Z</dcterms:modified>
</cp:coreProperties>
</file>