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notesMasterIdLst>
    <p:notesMasterId r:id="rId21"/>
  </p:notesMasterIdLst>
  <p:sldIdLst>
    <p:sldId id="276" r:id="rId3"/>
    <p:sldId id="275" r:id="rId4"/>
    <p:sldId id="283" r:id="rId5"/>
    <p:sldId id="284" r:id="rId6"/>
    <p:sldId id="277" r:id="rId7"/>
    <p:sldId id="278" r:id="rId8"/>
    <p:sldId id="280" r:id="rId9"/>
    <p:sldId id="279" r:id="rId10"/>
    <p:sldId id="281" r:id="rId11"/>
    <p:sldId id="282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5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ACAD82-632B-94E2-52A9-3DDBB454BE91}" v="246" dt="2020-12-22T09:55:22.435"/>
    <p1510:client id="{A9DFA69C-BB5E-DF99-8B84-E846EC927486}" v="398" dt="2020-12-21T20:58:47.342"/>
    <p1510:client id="{B42A6C2C-A0CB-CF1C-A3DC-869D304EC156}" v="1228" dt="2020-12-22T09:17:28.412"/>
    <p1510:client id="{E9B53928-8AC5-6EEA-0F60-5588372F8C1B}" v="60" dt="2021-01-13T04:54:26.086"/>
    <p1510:client id="{F20C124C-9CC6-B5BB-431C-BDFFE64945E3}" v="354" dt="2020-12-22T06:14:59.4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s Taliah Tajammal" userId="S::taliah@uet.edu.pk::b53b8155-91e6-49b4-b55c-0abb2dc47154" providerId="AD" clId="Web-{F20C124C-9CC6-B5BB-431C-BDFFE64945E3}"/>
    <pc:docChg chg="addSld modSld">
      <pc:chgData name="Ms Taliah Tajammal" userId="S::taliah@uet.edu.pk::b53b8155-91e6-49b4-b55c-0abb2dc47154" providerId="AD" clId="Web-{F20C124C-9CC6-B5BB-431C-BDFFE64945E3}" dt="2020-12-22T06:14:59.464" v="344"/>
      <pc:docMkLst>
        <pc:docMk/>
      </pc:docMkLst>
      <pc:sldChg chg="delSp modSp mod setBg">
        <pc:chgData name="Ms Taliah Tajammal" userId="S::taliah@uet.edu.pk::b53b8155-91e6-49b4-b55c-0abb2dc47154" providerId="AD" clId="Web-{F20C124C-9CC6-B5BB-431C-BDFFE64945E3}" dt="2020-12-22T05:16:47.442" v="22" actId="1076"/>
        <pc:sldMkLst>
          <pc:docMk/>
          <pc:sldMk cId="970503977" sldId="277"/>
        </pc:sldMkLst>
        <pc:spChg chg="mod">
          <ac:chgData name="Ms Taliah Tajammal" userId="S::taliah@uet.edu.pk::b53b8155-91e6-49b4-b55c-0abb2dc47154" providerId="AD" clId="Web-{F20C124C-9CC6-B5BB-431C-BDFFE64945E3}" dt="2020-12-22T05:14:20.985" v="0"/>
          <ac:spMkLst>
            <pc:docMk/>
            <pc:sldMk cId="970503977" sldId="277"/>
            <ac:spMk id="2" creationId="{94867265-E3A4-441F-B925-CE6754B516CC}"/>
          </ac:spMkLst>
        </pc:spChg>
        <pc:spChg chg="del">
          <ac:chgData name="Ms Taliah Tajammal" userId="S::taliah@uet.edu.pk::b53b8155-91e6-49b4-b55c-0abb2dc47154" providerId="AD" clId="Web-{F20C124C-9CC6-B5BB-431C-BDFFE64945E3}" dt="2020-12-22T05:14:20.985" v="0"/>
          <ac:spMkLst>
            <pc:docMk/>
            <pc:sldMk cId="970503977" sldId="277"/>
            <ac:spMk id="9" creationId="{4E866FF9-A729-45F0-A163-10E89E871602}"/>
          </ac:spMkLst>
        </pc:spChg>
        <pc:spChg chg="del">
          <ac:chgData name="Ms Taliah Tajammal" userId="S::taliah@uet.edu.pk::b53b8155-91e6-49b4-b55c-0abb2dc47154" providerId="AD" clId="Web-{F20C124C-9CC6-B5BB-431C-BDFFE64945E3}" dt="2020-12-22T05:14:20.985" v="0"/>
          <ac:spMkLst>
            <pc:docMk/>
            <pc:sldMk cId="970503977" sldId="277"/>
            <ac:spMk id="11" creationId="{A804366F-2366-4688-98E7-B101C7BC6146}"/>
          </ac:spMkLst>
        </pc:spChg>
        <pc:graphicFrameChg chg="mod modGraphic">
          <ac:chgData name="Ms Taliah Tajammal" userId="S::taliah@uet.edu.pk::b53b8155-91e6-49b4-b55c-0abb2dc47154" providerId="AD" clId="Web-{F20C124C-9CC6-B5BB-431C-BDFFE64945E3}" dt="2020-12-22T05:16:47.442" v="22" actId="1076"/>
          <ac:graphicFrameMkLst>
            <pc:docMk/>
            <pc:sldMk cId="970503977" sldId="277"/>
            <ac:graphicFrameMk id="5" creationId="{64FC3633-F860-49D3-9E53-22ACD1926162}"/>
          </ac:graphicFrameMkLst>
        </pc:graphicFrameChg>
      </pc:sldChg>
      <pc:sldChg chg="addSp modSp mod setBg">
        <pc:chgData name="Ms Taliah Tajammal" userId="S::taliah@uet.edu.pk::b53b8155-91e6-49b4-b55c-0abb2dc47154" providerId="AD" clId="Web-{F20C124C-9CC6-B5BB-431C-BDFFE64945E3}" dt="2020-12-22T05:16:44.879" v="21" actId="20577"/>
        <pc:sldMkLst>
          <pc:docMk/>
          <pc:sldMk cId="1981668858" sldId="278"/>
        </pc:sldMkLst>
        <pc:spChg chg="mod">
          <ac:chgData name="Ms Taliah Tajammal" userId="S::taliah@uet.edu.pk::b53b8155-91e6-49b4-b55c-0abb2dc47154" providerId="AD" clId="Web-{F20C124C-9CC6-B5BB-431C-BDFFE64945E3}" dt="2020-12-22T05:15:07.861" v="2"/>
          <ac:spMkLst>
            <pc:docMk/>
            <pc:sldMk cId="1981668858" sldId="278"/>
            <ac:spMk id="2" creationId="{94867265-E3A4-441F-B925-CE6754B516CC}"/>
          </ac:spMkLst>
        </pc:spChg>
        <pc:spChg chg="mod">
          <ac:chgData name="Ms Taliah Tajammal" userId="S::taliah@uet.edu.pk::b53b8155-91e6-49b4-b55c-0abb2dc47154" providerId="AD" clId="Web-{F20C124C-9CC6-B5BB-431C-BDFFE64945E3}" dt="2020-12-22T05:16:44.879" v="21" actId="20577"/>
          <ac:spMkLst>
            <pc:docMk/>
            <pc:sldMk cId="1981668858" sldId="278"/>
            <ac:spMk id="3" creationId="{76A09ACF-716C-40EB-BFD1-4B5C5D2B525A}"/>
          </ac:spMkLst>
        </pc:spChg>
        <pc:spChg chg="add">
          <ac:chgData name="Ms Taliah Tajammal" userId="S::taliah@uet.edu.pk::b53b8155-91e6-49b4-b55c-0abb2dc47154" providerId="AD" clId="Web-{F20C124C-9CC6-B5BB-431C-BDFFE64945E3}" dt="2020-12-22T05:15:07.861" v="2"/>
          <ac:spMkLst>
            <pc:docMk/>
            <pc:sldMk cId="1981668858" sldId="278"/>
            <ac:spMk id="8" creationId="{23530FE0-C542-45A1-BCD8-935787009C64}"/>
          </ac:spMkLst>
        </pc:spChg>
        <pc:spChg chg="add">
          <ac:chgData name="Ms Taliah Tajammal" userId="S::taliah@uet.edu.pk::b53b8155-91e6-49b4-b55c-0abb2dc47154" providerId="AD" clId="Web-{F20C124C-9CC6-B5BB-431C-BDFFE64945E3}" dt="2020-12-22T05:15:07.861" v="2"/>
          <ac:spMkLst>
            <pc:docMk/>
            <pc:sldMk cId="1981668858" sldId="278"/>
            <ac:spMk id="10" creationId="{F2A658D9-F185-44F1-BA33-D50320D1D078}"/>
          </ac:spMkLst>
        </pc:spChg>
        <pc:spChg chg="add">
          <ac:chgData name="Ms Taliah Tajammal" userId="S::taliah@uet.edu.pk::b53b8155-91e6-49b4-b55c-0abb2dc47154" providerId="AD" clId="Web-{F20C124C-9CC6-B5BB-431C-BDFFE64945E3}" dt="2020-12-22T05:15:07.861" v="2"/>
          <ac:spMkLst>
            <pc:docMk/>
            <pc:sldMk cId="1981668858" sldId="278"/>
            <ac:spMk id="12" creationId="{BAC87F6E-526A-49B5-995D-42DB656594C9}"/>
          </ac:spMkLst>
        </pc:spChg>
      </pc:sldChg>
      <pc:sldChg chg="addSp modSp mod setBg">
        <pc:chgData name="Ms Taliah Tajammal" userId="S::taliah@uet.edu.pk::b53b8155-91e6-49b4-b55c-0abb2dc47154" providerId="AD" clId="Web-{F20C124C-9CC6-B5BB-431C-BDFFE64945E3}" dt="2020-12-22T05:17:45.896" v="42" actId="20577"/>
        <pc:sldMkLst>
          <pc:docMk/>
          <pc:sldMk cId="2473387549" sldId="279"/>
        </pc:sldMkLst>
        <pc:spChg chg="mod">
          <ac:chgData name="Ms Taliah Tajammal" userId="S::taliah@uet.edu.pk::b53b8155-91e6-49b4-b55c-0abb2dc47154" providerId="AD" clId="Web-{F20C124C-9CC6-B5BB-431C-BDFFE64945E3}" dt="2020-12-22T05:17:16.161" v="27"/>
          <ac:spMkLst>
            <pc:docMk/>
            <pc:sldMk cId="2473387549" sldId="279"/>
            <ac:spMk id="2" creationId="{94867265-E3A4-441F-B925-CE6754B516CC}"/>
          </ac:spMkLst>
        </pc:spChg>
        <pc:spChg chg="mod">
          <ac:chgData name="Ms Taliah Tajammal" userId="S::taliah@uet.edu.pk::b53b8155-91e6-49b4-b55c-0abb2dc47154" providerId="AD" clId="Web-{F20C124C-9CC6-B5BB-431C-BDFFE64945E3}" dt="2020-12-22T05:17:45.896" v="42" actId="20577"/>
          <ac:spMkLst>
            <pc:docMk/>
            <pc:sldMk cId="2473387549" sldId="279"/>
            <ac:spMk id="3" creationId="{76A09ACF-716C-40EB-BFD1-4B5C5D2B525A}"/>
          </ac:spMkLst>
        </pc:spChg>
        <pc:spChg chg="add">
          <ac:chgData name="Ms Taliah Tajammal" userId="S::taliah@uet.edu.pk::b53b8155-91e6-49b4-b55c-0abb2dc47154" providerId="AD" clId="Web-{F20C124C-9CC6-B5BB-431C-BDFFE64945E3}" dt="2020-12-22T05:17:16.161" v="27"/>
          <ac:spMkLst>
            <pc:docMk/>
            <pc:sldMk cId="2473387549" sldId="279"/>
            <ac:spMk id="8" creationId="{2AEFFFF2-9EB4-4B6C-B9F8-2BA3EF89A21C}"/>
          </ac:spMkLst>
        </pc:spChg>
        <pc:spChg chg="add">
          <ac:chgData name="Ms Taliah Tajammal" userId="S::taliah@uet.edu.pk::b53b8155-91e6-49b4-b55c-0abb2dc47154" providerId="AD" clId="Web-{F20C124C-9CC6-B5BB-431C-BDFFE64945E3}" dt="2020-12-22T05:17:16.161" v="27"/>
          <ac:spMkLst>
            <pc:docMk/>
            <pc:sldMk cId="2473387549" sldId="279"/>
            <ac:spMk id="10" creationId="{0D65299F-028F-4AFC-B46A-8DB33E20FE4A}"/>
          </ac:spMkLst>
        </pc:spChg>
        <pc:spChg chg="add">
          <ac:chgData name="Ms Taliah Tajammal" userId="S::taliah@uet.edu.pk::b53b8155-91e6-49b4-b55c-0abb2dc47154" providerId="AD" clId="Web-{F20C124C-9CC6-B5BB-431C-BDFFE64945E3}" dt="2020-12-22T05:17:16.161" v="27"/>
          <ac:spMkLst>
            <pc:docMk/>
            <pc:sldMk cId="2473387549" sldId="279"/>
            <ac:spMk id="12" creationId="{BAC87F6E-526A-49B5-995D-42DB656594C9}"/>
          </ac:spMkLst>
        </pc:spChg>
      </pc:sldChg>
      <pc:sldChg chg="addSp delSp modSp">
        <pc:chgData name="Ms Taliah Tajammal" userId="S::taliah@uet.edu.pk::b53b8155-91e6-49b4-b55c-0abb2dc47154" providerId="AD" clId="Web-{F20C124C-9CC6-B5BB-431C-BDFFE64945E3}" dt="2020-12-22T05:17:08.364" v="24" actId="20577"/>
        <pc:sldMkLst>
          <pc:docMk/>
          <pc:sldMk cId="3202327658" sldId="280"/>
        </pc:sldMkLst>
        <pc:spChg chg="mod">
          <ac:chgData name="Ms Taliah Tajammal" userId="S::taliah@uet.edu.pk::b53b8155-91e6-49b4-b55c-0abb2dc47154" providerId="AD" clId="Web-{F20C124C-9CC6-B5BB-431C-BDFFE64945E3}" dt="2020-12-22T05:17:08.364" v="24" actId="20577"/>
          <ac:spMkLst>
            <pc:docMk/>
            <pc:sldMk cId="3202327658" sldId="280"/>
            <ac:spMk id="2" creationId="{94867265-E3A4-441F-B925-CE6754B516CC}"/>
          </ac:spMkLst>
        </pc:spChg>
        <pc:spChg chg="mod">
          <ac:chgData name="Ms Taliah Tajammal" userId="S::taliah@uet.edu.pk::b53b8155-91e6-49b4-b55c-0abb2dc47154" providerId="AD" clId="Web-{F20C124C-9CC6-B5BB-431C-BDFFE64945E3}" dt="2020-12-22T05:17:01.161" v="23"/>
          <ac:spMkLst>
            <pc:docMk/>
            <pc:sldMk cId="3202327658" sldId="280"/>
            <ac:spMk id="3" creationId="{76A09ACF-716C-40EB-BFD1-4B5C5D2B525A}"/>
          </ac:spMkLst>
        </pc:spChg>
        <pc:spChg chg="del">
          <ac:chgData name="Ms Taliah Tajammal" userId="S::taliah@uet.edu.pk::b53b8155-91e6-49b4-b55c-0abb2dc47154" providerId="AD" clId="Web-{F20C124C-9CC6-B5BB-431C-BDFFE64945E3}" dt="2020-12-22T05:17:01.161" v="23"/>
          <ac:spMkLst>
            <pc:docMk/>
            <pc:sldMk cId="3202327658" sldId="280"/>
            <ac:spMk id="10" creationId="{A99FE660-E3DF-47E7-962D-66C6F6CE0D81}"/>
          </ac:spMkLst>
        </pc:spChg>
        <pc:spChg chg="del">
          <ac:chgData name="Ms Taliah Tajammal" userId="S::taliah@uet.edu.pk::b53b8155-91e6-49b4-b55c-0abb2dc47154" providerId="AD" clId="Web-{F20C124C-9CC6-B5BB-431C-BDFFE64945E3}" dt="2020-12-22T05:17:01.161" v="23"/>
          <ac:spMkLst>
            <pc:docMk/>
            <pc:sldMk cId="3202327658" sldId="280"/>
            <ac:spMk id="12" creationId="{38C29FEE-8E8F-43D5-AD23-EB4060B4D943}"/>
          </ac:spMkLst>
        </pc:spChg>
        <pc:spChg chg="add">
          <ac:chgData name="Ms Taliah Tajammal" userId="S::taliah@uet.edu.pk::b53b8155-91e6-49b4-b55c-0abb2dc47154" providerId="AD" clId="Web-{F20C124C-9CC6-B5BB-431C-BDFFE64945E3}" dt="2020-12-22T05:17:01.161" v="23"/>
          <ac:spMkLst>
            <pc:docMk/>
            <pc:sldMk cId="3202327658" sldId="280"/>
            <ac:spMk id="17" creationId="{6515FC82-3453-4CBE-8895-4CCFF339529E}"/>
          </ac:spMkLst>
        </pc:spChg>
        <pc:spChg chg="add">
          <ac:chgData name="Ms Taliah Tajammal" userId="S::taliah@uet.edu.pk::b53b8155-91e6-49b4-b55c-0abb2dc47154" providerId="AD" clId="Web-{F20C124C-9CC6-B5BB-431C-BDFFE64945E3}" dt="2020-12-22T05:17:01.161" v="23"/>
          <ac:spMkLst>
            <pc:docMk/>
            <pc:sldMk cId="3202327658" sldId="280"/>
            <ac:spMk id="19" creationId="{C5FD847B-65C0-4027-8DFC-70CB424514F8}"/>
          </ac:spMkLst>
        </pc:spChg>
        <pc:graphicFrameChg chg="mod modGraphic">
          <ac:chgData name="Ms Taliah Tajammal" userId="S::taliah@uet.edu.pk::b53b8155-91e6-49b4-b55c-0abb2dc47154" providerId="AD" clId="Web-{F20C124C-9CC6-B5BB-431C-BDFFE64945E3}" dt="2020-12-22T05:17:01.161" v="23"/>
          <ac:graphicFrameMkLst>
            <pc:docMk/>
            <pc:sldMk cId="3202327658" sldId="280"/>
            <ac:graphicFrameMk id="5" creationId="{E6822AC9-2393-4FBC-8138-141E07B7F4A1}"/>
          </ac:graphicFrameMkLst>
        </pc:graphicFrameChg>
      </pc:sldChg>
      <pc:sldChg chg="addSp modSp mod setBg">
        <pc:chgData name="Ms Taliah Tajammal" userId="S::taliah@uet.edu.pk::b53b8155-91e6-49b4-b55c-0abb2dc47154" providerId="AD" clId="Web-{F20C124C-9CC6-B5BB-431C-BDFFE64945E3}" dt="2020-12-22T05:25:09.328" v="68" actId="20577"/>
        <pc:sldMkLst>
          <pc:docMk/>
          <pc:sldMk cId="1121879944" sldId="281"/>
        </pc:sldMkLst>
        <pc:spChg chg="mod">
          <ac:chgData name="Ms Taliah Tajammal" userId="S::taliah@uet.edu.pk::b53b8155-91e6-49b4-b55c-0abb2dc47154" providerId="AD" clId="Web-{F20C124C-9CC6-B5BB-431C-BDFFE64945E3}" dt="2020-12-22T05:22:47.684" v="63" actId="20577"/>
          <ac:spMkLst>
            <pc:docMk/>
            <pc:sldMk cId="1121879944" sldId="281"/>
            <ac:spMk id="2" creationId="{94867265-E3A4-441F-B925-CE6754B516CC}"/>
          </ac:spMkLst>
        </pc:spChg>
        <pc:spChg chg="mod">
          <ac:chgData name="Ms Taliah Tajammal" userId="S::taliah@uet.edu.pk::b53b8155-91e6-49b4-b55c-0abb2dc47154" providerId="AD" clId="Web-{F20C124C-9CC6-B5BB-431C-BDFFE64945E3}" dt="2020-12-22T05:25:09.328" v="68" actId="20577"/>
          <ac:spMkLst>
            <pc:docMk/>
            <pc:sldMk cId="1121879944" sldId="281"/>
            <ac:spMk id="3" creationId="{76A09ACF-716C-40EB-BFD1-4B5C5D2B525A}"/>
          </ac:spMkLst>
        </pc:spChg>
        <pc:spChg chg="add">
          <ac:chgData name="Ms Taliah Tajammal" userId="S::taliah@uet.edu.pk::b53b8155-91e6-49b4-b55c-0abb2dc47154" providerId="AD" clId="Web-{F20C124C-9CC6-B5BB-431C-BDFFE64945E3}" dt="2020-12-22T05:21:39.214" v="52"/>
          <ac:spMkLst>
            <pc:docMk/>
            <pc:sldMk cId="1121879944" sldId="281"/>
            <ac:spMk id="10" creationId="{1660E788-AFA9-4A1B-9991-6AA74632A15B}"/>
          </ac:spMkLst>
        </pc:spChg>
        <pc:spChg chg="add">
          <ac:chgData name="Ms Taliah Tajammal" userId="S::taliah@uet.edu.pk::b53b8155-91e6-49b4-b55c-0abb2dc47154" providerId="AD" clId="Web-{F20C124C-9CC6-B5BB-431C-BDFFE64945E3}" dt="2020-12-22T05:21:39.214" v="52"/>
          <ac:spMkLst>
            <pc:docMk/>
            <pc:sldMk cId="1121879944" sldId="281"/>
            <ac:spMk id="12" creationId="{867D4867-5BA7-4462-B2F6-A23F4A622AA7}"/>
          </ac:spMkLst>
        </pc:spChg>
        <pc:graphicFrameChg chg="add mod modGraphic">
          <ac:chgData name="Ms Taliah Tajammal" userId="S::taliah@uet.edu.pk::b53b8155-91e6-49b4-b55c-0abb2dc47154" providerId="AD" clId="Web-{F20C124C-9CC6-B5BB-431C-BDFFE64945E3}" dt="2020-12-22T05:22:15.168" v="57"/>
          <ac:graphicFrameMkLst>
            <pc:docMk/>
            <pc:sldMk cId="1121879944" sldId="281"/>
            <ac:graphicFrameMk id="5" creationId="{BEC24A46-53F0-4572-B891-D43D30D6080A}"/>
          </ac:graphicFrameMkLst>
        </pc:graphicFrameChg>
      </pc:sldChg>
      <pc:sldChg chg="addSp modSp new mod setBg">
        <pc:chgData name="Ms Taliah Tajammal" userId="S::taliah@uet.edu.pk::b53b8155-91e6-49b4-b55c-0abb2dc47154" providerId="AD" clId="Web-{F20C124C-9CC6-B5BB-431C-BDFFE64945E3}" dt="2020-12-22T05:37:41.548" v="206"/>
        <pc:sldMkLst>
          <pc:docMk/>
          <pc:sldMk cId="4278923689" sldId="282"/>
        </pc:sldMkLst>
        <pc:spChg chg="mod">
          <ac:chgData name="Ms Taliah Tajammal" userId="S::taliah@uet.edu.pk::b53b8155-91e6-49b4-b55c-0abb2dc47154" providerId="AD" clId="Web-{F20C124C-9CC6-B5BB-431C-BDFFE64945E3}" dt="2020-12-22T05:36:52.125" v="198"/>
          <ac:spMkLst>
            <pc:docMk/>
            <pc:sldMk cId="4278923689" sldId="282"/>
            <ac:spMk id="2" creationId="{60C31EDC-39BA-44D1-A352-970E879881A8}"/>
          </ac:spMkLst>
        </pc:spChg>
        <pc:spChg chg="mod">
          <ac:chgData name="Ms Taliah Tajammal" userId="S::taliah@uet.edu.pk::b53b8155-91e6-49b4-b55c-0abb2dc47154" providerId="AD" clId="Web-{F20C124C-9CC6-B5BB-431C-BDFFE64945E3}" dt="2020-12-22T05:36:52.125" v="198"/>
          <ac:spMkLst>
            <pc:docMk/>
            <pc:sldMk cId="4278923689" sldId="282"/>
            <ac:spMk id="3" creationId="{1D1BF64E-7C51-485D-93AB-54A4E033A5D3}"/>
          </ac:spMkLst>
        </pc:spChg>
        <pc:spChg chg="add">
          <ac:chgData name="Ms Taliah Tajammal" userId="S::taliah@uet.edu.pk::b53b8155-91e6-49b4-b55c-0abb2dc47154" providerId="AD" clId="Web-{F20C124C-9CC6-B5BB-431C-BDFFE64945E3}" dt="2020-12-22T05:36:52.125" v="198"/>
          <ac:spMkLst>
            <pc:docMk/>
            <pc:sldMk cId="4278923689" sldId="282"/>
            <ac:spMk id="9" creationId="{1660E788-AFA9-4A1B-9991-6AA74632A15B}"/>
          </ac:spMkLst>
        </pc:spChg>
        <pc:spChg chg="add">
          <ac:chgData name="Ms Taliah Tajammal" userId="S::taliah@uet.edu.pk::b53b8155-91e6-49b4-b55c-0abb2dc47154" providerId="AD" clId="Web-{F20C124C-9CC6-B5BB-431C-BDFFE64945E3}" dt="2020-12-22T05:36:52.125" v="198"/>
          <ac:spMkLst>
            <pc:docMk/>
            <pc:sldMk cId="4278923689" sldId="282"/>
            <ac:spMk id="11" creationId="{867D4867-5BA7-4462-B2F6-A23F4A622AA7}"/>
          </ac:spMkLst>
        </pc:spChg>
        <pc:graphicFrameChg chg="add mod modGraphic">
          <ac:chgData name="Ms Taliah Tajammal" userId="S::taliah@uet.edu.pk::b53b8155-91e6-49b4-b55c-0abb2dc47154" providerId="AD" clId="Web-{F20C124C-9CC6-B5BB-431C-BDFFE64945E3}" dt="2020-12-22T05:37:41.548" v="206"/>
          <ac:graphicFrameMkLst>
            <pc:docMk/>
            <pc:sldMk cId="4278923689" sldId="282"/>
            <ac:graphicFrameMk id="4" creationId="{68E12DAE-1451-4E5B-9891-0D9F563854CD}"/>
          </ac:graphicFrameMkLst>
        </pc:graphicFrameChg>
      </pc:sldChg>
      <pc:sldChg chg="addSp delSp modSp new mod setBg">
        <pc:chgData name="Ms Taliah Tajammal" userId="S::taliah@uet.edu.pk::b53b8155-91e6-49b4-b55c-0abb2dc47154" providerId="AD" clId="Web-{F20C124C-9CC6-B5BB-431C-BDFFE64945E3}" dt="2020-12-22T06:05:41.966" v="244"/>
        <pc:sldMkLst>
          <pc:docMk/>
          <pc:sldMk cId="2524497968" sldId="283"/>
        </pc:sldMkLst>
        <pc:spChg chg="mod">
          <ac:chgData name="Ms Taliah Tajammal" userId="S::taliah@uet.edu.pk::b53b8155-91e6-49b4-b55c-0abb2dc47154" providerId="AD" clId="Web-{F20C124C-9CC6-B5BB-431C-BDFFE64945E3}" dt="2020-12-22T06:05:41.966" v="244"/>
          <ac:spMkLst>
            <pc:docMk/>
            <pc:sldMk cId="2524497968" sldId="283"/>
            <ac:spMk id="2" creationId="{3A6B208D-ECD8-4B80-8EEF-17CFBDD32835}"/>
          </ac:spMkLst>
        </pc:spChg>
        <pc:spChg chg="del mod">
          <ac:chgData name="Ms Taliah Tajammal" userId="S::taliah@uet.edu.pk::b53b8155-91e6-49b4-b55c-0abb2dc47154" providerId="AD" clId="Web-{F20C124C-9CC6-B5BB-431C-BDFFE64945E3}" dt="2020-12-22T06:05:41.966" v="244"/>
          <ac:spMkLst>
            <pc:docMk/>
            <pc:sldMk cId="2524497968" sldId="283"/>
            <ac:spMk id="3" creationId="{F068DE20-259E-42CE-8CD5-6DC653DEA6C8}"/>
          </ac:spMkLst>
        </pc:spChg>
        <pc:spChg chg="add">
          <ac:chgData name="Ms Taliah Tajammal" userId="S::taliah@uet.edu.pk::b53b8155-91e6-49b4-b55c-0abb2dc47154" providerId="AD" clId="Web-{F20C124C-9CC6-B5BB-431C-BDFFE64945E3}" dt="2020-12-22T06:05:41.966" v="244"/>
          <ac:spMkLst>
            <pc:docMk/>
            <pc:sldMk cId="2524497968" sldId="283"/>
            <ac:spMk id="9" creationId="{93F0ADB5-A0B4-4B01-A8C4-FDC34CE22BD4}"/>
          </ac:spMkLst>
        </pc:spChg>
        <pc:spChg chg="add">
          <ac:chgData name="Ms Taliah Tajammal" userId="S::taliah@uet.edu.pk::b53b8155-91e6-49b4-b55c-0abb2dc47154" providerId="AD" clId="Web-{F20C124C-9CC6-B5BB-431C-BDFFE64945E3}" dt="2020-12-22T06:05:41.966" v="244"/>
          <ac:spMkLst>
            <pc:docMk/>
            <pc:sldMk cId="2524497968" sldId="283"/>
            <ac:spMk id="11" creationId="{AA6D0FDE-0241-4C21-A720-A69475358235}"/>
          </ac:spMkLst>
        </pc:spChg>
        <pc:graphicFrameChg chg="add">
          <ac:chgData name="Ms Taliah Tajammal" userId="S::taliah@uet.edu.pk::b53b8155-91e6-49b4-b55c-0abb2dc47154" providerId="AD" clId="Web-{F20C124C-9CC6-B5BB-431C-BDFFE64945E3}" dt="2020-12-22T06:05:41.966" v="244"/>
          <ac:graphicFrameMkLst>
            <pc:docMk/>
            <pc:sldMk cId="2524497968" sldId="283"/>
            <ac:graphicFrameMk id="5" creationId="{F708E2C3-2436-4AAB-B451-CBD43F5C338B}"/>
          </ac:graphicFrameMkLst>
        </pc:graphicFrameChg>
      </pc:sldChg>
      <pc:sldChg chg="addSp delSp modSp new mod setBg">
        <pc:chgData name="Ms Taliah Tajammal" userId="S::taliah@uet.edu.pk::b53b8155-91e6-49b4-b55c-0abb2dc47154" providerId="AD" clId="Web-{F20C124C-9CC6-B5BB-431C-BDFFE64945E3}" dt="2020-12-22T06:14:59.464" v="344"/>
        <pc:sldMkLst>
          <pc:docMk/>
          <pc:sldMk cId="3148104839" sldId="284"/>
        </pc:sldMkLst>
        <pc:spChg chg="mod">
          <ac:chgData name="Ms Taliah Tajammal" userId="S::taliah@uet.edu.pk::b53b8155-91e6-49b4-b55c-0abb2dc47154" providerId="AD" clId="Web-{F20C124C-9CC6-B5BB-431C-BDFFE64945E3}" dt="2020-12-22T06:14:29.620" v="336"/>
          <ac:spMkLst>
            <pc:docMk/>
            <pc:sldMk cId="3148104839" sldId="284"/>
            <ac:spMk id="2" creationId="{98147CFA-2DE1-420D-AA73-C30D6BC962B5}"/>
          </ac:spMkLst>
        </pc:spChg>
        <pc:spChg chg="del mod">
          <ac:chgData name="Ms Taliah Tajammal" userId="S::taliah@uet.edu.pk::b53b8155-91e6-49b4-b55c-0abb2dc47154" providerId="AD" clId="Web-{F20C124C-9CC6-B5BB-431C-BDFFE64945E3}" dt="2020-12-22T06:14:59.464" v="344"/>
          <ac:spMkLst>
            <pc:docMk/>
            <pc:sldMk cId="3148104839" sldId="284"/>
            <ac:spMk id="3" creationId="{60B6D649-8B15-4057-99B1-8A13D19C56B5}"/>
          </ac:spMkLst>
        </pc:spChg>
        <pc:spChg chg="add del">
          <ac:chgData name="Ms Taliah Tajammal" userId="S::taliah@uet.edu.pk::b53b8155-91e6-49b4-b55c-0abb2dc47154" providerId="AD" clId="Web-{F20C124C-9CC6-B5BB-431C-BDFFE64945E3}" dt="2020-12-22T06:14:59.464" v="344"/>
          <ac:spMkLst>
            <pc:docMk/>
            <pc:sldMk cId="3148104839" sldId="284"/>
            <ac:spMk id="8" creationId="{2AEFFFF2-9EB4-4B6C-B9F8-2BA3EF89A21C}"/>
          </ac:spMkLst>
        </pc:spChg>
        <pc:spChg chg="add del">
          <ac:chgData name="Ms Taliah Tajammal" userId="S::taliah@uet.edu.pk::b53b8155-91e6-49b4-b55c-0abb2dc47154" providerId="AD" clId="Web-{F20C124C-9CC6-B5BB-431C-BDFFE64945E3}" dt="2020-12-22T06:14:59.464" v="344"/>
          <ac:spMkLst>
            <pc:docMk/>
            <pc:sldMk cId="3148104839" sldId="284"/>
            <ac:spMk id="10" creationId="{0D65299F-028F-4AFC-B46A-8DB33E20FE4A}"/>
          </ac:spMkLst>
        </pc:spChg>
        <pc:spChg chg="add del">
          <ac:chgData name="Ms Taliah Tajammal" userId="S::taliah@uet.edu.pk::b53b8155-91e6-49b4-b55c-0abb2dc47154" providerId="AD" clId="Web-{F20C124C-9CC6-B5BB-431C-BDFFE64945E3}" dt="2020-12-22T06:14:59.464" v="344"/>
          <ac:spMkLst>
            <pc:docMk/>
            <pc:sldMk cId="3148104839" sldId="284"/>
            <ac:spMk id="12" creationId="{BAC87F6E-526A-49B5-995D-42DB656594C9}"/>
          </ac:spMkLst>
        </pc:spChg>
        <pc:graphicFrameChg chg="add">
          <ac:chgData name="Ms Taliah Tajammal" userId="S::taliah@uet.edu.pk::b53b8155-91e6-49b4-b55c-0abb2dc47154" providerId="AD" clId="Web-{F20C124C-9CC6-B5BB-431C-BDFFE64945E3}" dt="2020-12-22T06:14:59.464" v="344"/>
          <ac:graphicFrameMkLst>
            <pc:docMk/>
            <pc:sldMk cId="3148104839" sldId="284"/>
            <ac:graphicFrameMk id="14" creationId="{BEF508EC-8B92-41A6-868A-32D3225E40E5}"/>
          </ac:graphicFrameMkLst>
        </pc:graphicFrameChg>
      </pc:sldChg>
    </pc:docChg>
  </pc:docChgLst>
  <pc:docChgLst>
    <pc:chgData name="Ms Taliah Tajammal" userId="S::taliah@uet.edu.pk::b53b8155-91e6-49b4-b55c-0abb2dc47154" providerId="AD" clId="Web-{57ACAD82-632B-94E2-52A9-3DDBB454BE91}"/>
    <pc:docChg chg="addSld delSld modSld">
      <pc:chgData name="Ms Taliah Tajammal" userId="S::taliah@uet.edu.pk::b53b8155-91e6-49b4-b55c-0abb2dc47154" providerId="AD" clId="Web-{57ACAD82-632B-94E2-52A9-3DDBB454BE91}" dt="2020-12-22T09:55:22.435" v="241" actId="20577"/>
      <pc:docMkLst>
        <pc:docMk/>
      </pc:docMkLst>
      <pc:sldChg chg="modSp">
        <pc:chgData name="Ms Taliah Tajammal" userId="S::taliah@uet.edu.pk::b53b8155-91e6-49b4-b55c-0abb2dc47154" providerId="AD" clId="Web-{57ACAD82-632B-94E2-52A9-3DDBB454BE91}" dt="2020-12-22T09:53:29.621" v="230"/>
        <pc:sldMkLst>
          <pc:docMk/>
          <pc:sldMk cId="1930298331" sldId="286"/>
        </pc:sldMkLst>
        <pc:graphicFrameChg chg="mod modGraphic">
          <ac:chgData name="Ms Taliah Tajammal" userId="S::taliah@uet.edu.pk::b53b8155-91e6-49b4-b55c-0abb2dc47154" providerId="AD" clId="Web-{57ACAD82-632B-94E2-52A9-3DDBB454BE91}" dt="2020-12-22T09:53:29.621" v="230"/>
          <ac:graphicFrameMkLst>
            <pc:docMk/>
            <pc:sldMk cId="1930298331" sldId="286"/>
            <ac:graphicFrameMk id="7" creationId="{E6B43781-159F-40FA-8915-164366C2DFA5}"/>
          </ac:graphicFrameMkLst>
        </pc:graphicFrameChg>
      </pc:sldChg>
      <pc:sldChg chg="modSp">
        <pc:chgData name="Ms Taliah Tajammal" userId="S::taliah@uet.edu.pk::b53b8155-91e6-49b4-b55c-0abb2dc47154" providerId="AD" clId="Web-{57ACAD82-632B-94E2-52A9-3DDBB454BE91}" dt="2020-12-22T09:54:04.590" v="234"/>
        <pc:sldMkLst>
          <pc:docMk/>
          <pc:sldMk cId="1150786185" sldId="289"/>
        </pc:sldMkLst>
        <pc:graphicFrameChg chg="mod modGraphic">
          <ac:chgData name="Ms Taliah Tajammal" userId="S::taliah@uet.edu.pk::b53b8155-91e6-49b4-b55c-0abb2dc47154" providerId="AD" clId="Web-{57ACAD82-632B-94E2-52A9-3DDBB454BE91}" dt="2020-12-22T09:54:04.590" v="234"/>
          <ac:graphicFrameMkLst>
            <pc:docMk/>
            <pc:sldMk cId="1150786185" sldId="289"/>
            <ac:graphicFrameMk id="4" creationId="{D2C9BDB1-1AFA-4AAC-8C1C-7CD5C34783FB}"/>
          </ac:graphicFrameMkLst>
        </pc:graphicFrameChg>
      </pc:sldChg>
      <pc:sldChg chg="modSp">
        <pc:chgData name="Ms Taliah Tajammal" userId="S::taliah@uet.edu.pk::b53b8155-91e6-49b4-b55c-0abb2dc47154" providerId="AD" clId="Web-{57ACAD82-632B-94E2-52A9-3DDBB454BE91}" dt="2020-12-22T09:55:21.670" v="239" actId="20577"/>
        <pc:sldMkLst>
          <pc:docMk/>
          <pc:sldMk cId="37362903" sldId="291"/>
        </pc:sldMkLst>
        <pc:spChg chg="mod">
          <ac:chgData name="Ms Taliah Tajammal" userId="S::taliah@uet.edu.pk::b53b8155-91e6-49b4-b55c-0abb2dc47154" providerId="AD" clId="Web-{57ACAD82-632B-94E2-52A9-3DDBB454BE91}" dt="2020-12-22T09:55:21.670" v="239" actId="20577"/>
          <ac:spMkLst>
            <pc:docMk/>
            <pc:sldMk cId="37362903" sldId="291"/>
            <ac:spMk id="2" creationId="{7AAB0163-B475-4D29-938D-9F3AC0AB4710}"/>
          </ac:spMkLst>
        </pc:spChg>
        <pc:spChg chg="mod">
          <ac:chgData name="Ms Taliah Tajammal" userId="S::taliah@uet.edu.pk::b53b8155-91e6-49b4-b55c-0abb2dc47154" providerId="AD" clId="Web-{57ACAD82-632B-94E2-52A9-3DDBB454BE91}" dt="2020-12-22T09:55:06.013" v="236" actId="20577"/>
          <ac:spMkLst>
            <pc:docMk/>
            <pc:sldMk cId="37362903" sldId="291"/>
            <ac:spMk id="3" creationId="{CBA7785E-9EC1-49C5-8F26-046CE290C4BD}"/>
          </ac:spMkLst>
        </pc:spChg>
      </pc:sldChg>
      <pc:sldChg chg="modSp new del">
        <pc:chgData name="Ms Taliah Tajammal" userId="S::taliah@uet.edu.pk::b53b8155-91e6-49b4-b55c-0abb2dc47154" providerId="AD" clId="Web-{57ACAD82-632B-94E2-52A9-3DDBB454BE91}" dt="2020-12-22T09:44:52.706" v="62"/>
        <pc:sldMkLst>
          <pc:docMk/>
          <pc:sldMk cId="175244270" sldId="292"/>
        </pc:sldMkLst>
        <pc:spChg chg="mod">
          <ac:chgData name="Ms Taliah Tajammal" userId="S::taliah@uet.edu.pk::b53b8155-91e6-49b4-b55c-0abb2dc47154" providerId="AD" clId="Web-{57ACAD82-632B-94E2-52A9-3DDBB454BE91}" dt="2020-12-22T09:40:53.077" v="3" actId="20577"/>
          <ac:spMkLst>
            <pc:docMk/>
            <pc:sldMk cId="175244270" sldId="292"/>
            <ac:spMk id="3" creationId="{8A475CF8-D32C-4FA7-B559-7F3567A177FD}"/>
          </ac:spMkLst>
        </pc:spChg>
      </pc:sldChg>
      <pc:sldChg chg="addSp modSp new mod setBg">
        <pc:chgData name="Ms Taliah Tajammal" userId="S::taliah@uet.edu.pk::b53b8155-91e6-49b4-b55c-0abb2dc47154" providerId="AD" clId="Web-{57ACAD82-632B-94E2-52A9-3DDBB454BE91}" dt="2020-12-22T09:50:16.649" v="224" actId="20577"/>
        <pc:sldMkLst>
          <pc:docMk/>
          <pc:sldMk cId="3860570855" sldId="292"/>
        </pc:sldMkLst>
        <pc:spChg chg="mod">
          <ac:chgData name="Ms Taliah Tajammal" userId="S::taliah@uet.edu.pk::b53b8155-91e6-49b4-b55c-0abb2dc47154" providerId="AD" clId="Web-{57ACAD82-632B-94E2-52A9-3DDBB454BE91}" dt="2020-12-22T09:50:03.508" v="220"/>
          <ac:spMkLst>
            <pc:docMk/>
            <pc:sldMk cId="3860570855" sldId="292"/>
            <ac:spMk id="2" creationId="{6F10F7B9-89D7-40B6-9D2C-43DB4085A4C8}"/>
          </ac:spMkLst>
        </pc:spChg>
        <pc:spChg chg="mod">
          <ac:chgData name="Ms Taliah Tajammal" userId="S::taliah@uet.edu.pk::b53b8155-91e6-49b4-b55c-0abb2dc47154" providerId="AD" clId="Web-{57ACAD82-632B-94E2-52A9-3DDBB454BE91}" dt="2020-12-22T09:50:16.649" v="224" actId="20577"/>
          <ac:spMkLst>
            <pc:docMk/>
            <pc:sldMk cId="3860570855" sldId="292"/>
            <ac:spMk id="3" creationId="{4489E71D-8DA4-4777-949E-CB11BEE88689}"/>
          </ac:spMkLst>
        </pc:spChg>
        <pc:spChg chg="add">
          <ac:chgData name="Ms Taliah Tajammal" userId="S::taliah@uet.edu.pk::b53b8155-91e6-49b4-b55c-0abb2dc47154" providerId="AD" clId="Web-{57ACAD82-632B-94E2-52A9-3DDBB454BE91}" dt="2020-12-22T09:50:03.508" v="220"/>
          <ac:spMkLst>
            <pc:docMk/>
            <pc:sldMk cId="3860570855" sldId="292"/>
            <ac:spMk id="8" creationId="{2AEFFFF2-9EB4-4B6C-B9F8-2BA3EF89A21C}"/>
          </ac:spMkLst>
        </pc:spChg>
        <pc:spChg chg="add">
          <ac:chgData name="Ms Taliah Tajammal" userId="S::taliah@uet.edu.pk::b53b8155-91e6-49b4-b55c-0abb2dc47154" providerId="AD" clId="Web-{57ACAD82-632B-94E2-52A9-3DDBB454BE91}" dt="2020-12-22T09:50:03.508" v="220"/>
          <ac:spMkLst>
            <pc:docMk/>
            <pc:sldMk cId="3860570855" sldId="292"/>
            <ac:spMk id="10" creationId="{0D65299F-028F-4AFC-B46A-8DB33E20FE4A}"/>
          </ac:spMkLst>
        </pc:spChg>
        <pc:spChg chg="add">
          <ac:chgData name="Ms Taliah Tajammal" userId="S::taliah@uet.edu.pk::b53b8155-91e6-49b4-b55c-0abb2dc47154" providerId="AD" clId="Web-{57ACAD82-632B-94E2-52A9-3DDBB454BE91}" dt="2020-12-22T09:50:03.508" v="220"/>
          <ac:spMkLst>
            <pc:docMk/>
            <pc:sldMk cId="3860570855" sldId="292"/>
            <ac:spMk id="12" creationId="{BAC87F6E-526A-49B5-995D-42DB656594C9}"/>
          </ac:spMkLst>
        </pc:spChg>
      </pc:sldChg>
    </pc:docChg>
  </pc:docChgLst>
  <pc:docChgLst>
    <pc:chgData name="Ms Taliah Tajammal" userId="S::taliah@uet.edu.pk::b53b8155-91e6-49b4-b55c-0abb2dc47154" providerId="AD" clId="Web-{B42A6C2C-A0CB-CF1C-A3DC-869D304EC156}"/>
    <pc:docChg chg="addSld delSld modSld">
      <pc:chgData name="Ms Taliah Tajammal" userId="S::taliah@uet.edu.pk::b53b8155-91e6-49b4-b55c-0abb2dc47154" providerId="AD" clId="Web-{B42A6C2C-A0CB-CF1C-A3DC-869D304EC156}" dt="2020-12-22T09:19:34.524" v="1219"/>
      <pc:docMkLst>
        <pc:docMk/>
      </pc:docMkLst>
      <pc:sldChg chg="modSp">
        <pc:chgData name="Ms Taliah Tajammal" userId="S::taliah@uet.edu.pk::b53b8155-91e6-49b4-b55c-0abb2dc47154" providerId="AD" clId="Web-{B42A6C2C-A0CB-CF1C-A3DC-869D304EC156}" dt="2020-12-22T08:41:06.781" v="763" actId="20577"/>
        <pc:sldMkLst>
          <pc:docMk/>
          <pc:sldMk cId="2371706591" sldId="257"/>
        </pc:sldMkLst>
        <pc:spChg chg="mod">
          <ac:chgData name="Ms Taliah Tajammal" userId="S::taliah@uet.edu.pk::b53b8155-91e6-49b4-b55c-0abb2dc47154" providerId="AD" clId="Web-{B42A6C2C-A0CB-CF1C-A3DC-869D304EC156}" dt="2020-12-22T08:41:06.781" v="763" actId="20577"/>
          <ac:spMkLst>
            <pc:docMk/>
            <pc:sldMk cId="2371706591" sldId="257"/>
            <ac:spMk id="8" creationId="{A2516761-21BD-4672-8665-F07E74320BE8}"/>
          </ac:spMkLst>
        </pc:spChg>
      </pc:sldChg>
      <pc:sldChg chg="del">
        <pc:chgData name="Ms Taliah Tajammal" userId="S::taliah@uet.edu.pk::b53b8155-91e6-49b4-b55c-0abb2dc47154" providerId="AD" clId="Web-{B42A6C2C-A0CB-CF1C-A3DC-869D304EC156}" dt="2020-12-22T08:39:56.092" v="608"/>
        <pc:sldMkLst>
          <pc:docMk/>
          <pc:sldMk cId="3215931333" sldId="258"/>
        </pc:sldMkLst>
      </pc:sldChg>
      <pc:sldChg chg="del">
        <pc:chgData name="Ms Taliah Tajammal" userId="S::taliah@uet.edu.pk::b53b8155-91e6-49b4-b55c-0abb2dc47154" providerId="AD" clId="Web-{B42A6C2C-A0CB-CF1C-A3DC-869D304EC156}" dt="2020-12-22T08:39:56.092" v="609"/>
        <pc:sldMkLst>
          <pc:docMk/>
          <pc:sldMk cId="2665845582" sldId="259"/>
        </pc:sldMkLst>
      </pc:sldChg>
      <pc:sldChg chg="del">
        <pc:chgData name="Ms Taliah Tajammal" userId="S::taliah@uet.edu.pk::b53b8155-91e6-49b4-b55c-0abb2dc47154" providerId="AD" clId="Web-{B42A6C2C-A0CB-CF1C-A3DC-869D304EC156}" dt="2020-12-22T08:39:56.092" v="610"/>
        <pc:sldMkLst>
          <pc:docMk/>
          <pc:sldMk cId="2745524352" sldId="260"/>
        </pc:sldMkLst>
      </pc:sldChg>
      <pc:sldChg chg="del">
        <pc:chgData name="Ms Taliah Tajammal" userId="S::taliah@uet.edu.pk::b53b8155-91e6-49b4-b55c-0abb2dc47154" providerId="AD" clId="Web-{B42A6C2C-A0CB-CF1C-A3DC-869D304EC156}" dt="2020-12-22T08:39:56.092" v="611"/>
        <pc:sldMkLst>
          <pc:docMk/>
          <pc:sldMk cId="3762520914" sldId="261"/>
        </pc:sldMkLst>
      </pc:sldChg>
      <pc:sldChg chg="del">
        <pc:chgData name="Ms Taliah Tajammal" userId="S::taliah@uet.edu.pk::b53b8155-91e6-49b4-b55c-0abb2dc47154" providerId="AD" clId="Web-{B42A6C2C-A0CB-CF1C-A3DC-869D304EC156}" dt="2020-12-22T08:39:56.092" v="612"/>
        <pc:sldMkLst>
          <pc:docMk/>
          <pc:sldMk cId="3045402537" sldId="262"/>
        </pc:sldMkLst>
      </pc:sldChg>
      <pc:sldChg chg="del">
        <pc:chgData name="Ms Taliah Tajammal" userId="S::taliah@uet.edu.pk::b53b8155-91e6-49b4-b55c-0abb2dc47154" providerId="AD" clId="Web-{B42A6C2C-A0CB-CF1C-A3DC-869D304EC156}" dt="2020-12-22T08:39:56.092" v="613"/>
        <pc:sldMkLst>
          <pc:docMk/>
          <pc:sldMk cId="2485351849" sldId="263"/>
        </pc:sldMkLst>
      </pc:sldChg>
      <pc:sldChg chg="del">
        <pc:chgData name="Ms Taliah Tajammal" userId="S::taliah@uet.edu.pk::b53b8155-91e6-49b4-b55c-0abb2dc47154" providerId="AD" clId="Web-{B42A6C2C-A0CB-CF1C-A3DC-869D304EC156}" dt="2020-12-22T08:39:56.092" v="614"/>
        <pc:sldMkLst>
          <pc:docMk/>
          <pc:sldMk cId="4282844595" sldId="264"/>
        </pc:sldMkLst>
      </pc:sldChg>
      <pc:sldChg chg="del">
        <pc:chgData name="Ms Taliah Tajammal" userId="S::taliah@uet.edu.pk::b53b8155-91e6-49b4-b55c-0abb2dc47154" providerId="AD" clId="Web-{B42A6C2C-A0CB-CF1C-A3DC-869D304EC156}" dt="2020-12-22T08:39:56.092" v="615"/>
        <pc:sldMkLst>
          <pc:docMk/>
          <pc:sldMk cId="2927042289" sldId="265"/>
        </pc:sldMkLst>
      </pc:sldChg>
      <pc:sldChg chg="del">
        <pc:chgData name="Ms Taliah Tajammal" userId="S::taliah@uet.edu.pk::b53b8155-91e6-49b4-b55c-0abb2dc47154" providerId="AD" clId="Web-{B42A6C2C-A0CB-CF1C-A3DC-869D304EC156}" dt="2020-12-22T08:39:56.092" v="616"/>
        <pc:sldMkLst>
          <pc:docMk/>
          <pc:sldMk cId="679051264" sldId="266"/>
        </pc:sldMkLst>
      </pc:sldChg>
      <pc:sldChg chg="del">
        <pc:chgData name="Ms Taliah Tajammal" userId="S::taliah@uet.edu.pk::b53b8155-91e6-49b4-b55c-0abb2dc47154" providerId="AD" clId="Web-{B42A6C2C-A0CB-CF1C-A3DC-869D304EC156}" dt="2020-12-22T08:39:56.092" v="617"/>
        <pc:sldMkLst>
          <pc:docMk/>
          <pc:sldMk cId="944604500" sldId="267"/>
        </pc:sldMkLst>
      </pc:sldChg>
      <pc:sldChg chg="del">
        <pc:chgData name="Ms Taliah Tajammal" userId="S::taliah@uet.edu.pk::b53b8155-91e6-49b4-b55c-0abb2dc47154" providerId="AD" clId="Web-{B42A6C2C-A0CB-CF1C-A3DC-869D304EC156}" dt="2020-12-22T08:39:56.092" v="618"/>
        <pc:sldMkLst>
          <pc:docMk/>
          <pc:sldMk cId="3024987025" sldId="268"/>
        </pc:sldMkLst>
      </pc:sldChg>
      <pc:sldChg chg="del">
        <pc:chgData name="Ms Taliah Tajammal" userId="S::taliah@uet.edu.pk::b53b8155-91e6-49b4-b55c-0abb2dc47154" providerId="AD" clId="Web-{B42A6C2C-A0CB-CF1C-A3DC-869D304EC156}" dt="2020-12-22T08:39:56.092" v="619"/>
        <pc:sldMkLst>
          <pc:docMk/>
          <pc:sldMk cId="3566868681" sldId="269"/>
        </pc:sldMkLst>
      </pc:sldChg>
      <pc:sldChg chg="del">
        <pc:chgData name="Ms Taliah Tajammal" userId="S::taliah@uet.edu.pk::b53b8155-91e6-49b4-b55c-0abb2dc47154" providerId="AD" clId="Web-{B42A6C2C-A0CB-CF1C-A3DC-869D304EC156}" dt="2020-12-22T08:39:56.108" v="620"/>
        <pc:sldMkLst>
          <pc:docMk/>
          <pc:sldMk cId="1629970544" sldId="270"/>
        </pc:sldMkLst>
      </pc:sldChg>
      <pc:sldChg chg="del">
        <pc:chgData name="Ms Taliah Tajammal" userId="S::taliah@uet.edu.pk::b53b8155-91e6-49b4-b55c-0abb2dc47154" providerId="AD" clId="Web-{B42A6C2C-A0CB-CF1C-A3DC-869D304EC156}" dt="2020-12-22T08:39:56.108" v="621"/>
        <pc:sldMkLst>
          <pc:docMk/>
          <pc:sldMk cId="1251815789" sldId="271"/>
        </pc:sldMkLst>
      </pc:sldChg>
      <pc:sldChg chg="del">
        <pc:chgData name="Ms Taliah Tajammal" userId="S::taliah@uet.edu.pk::b53b8155-91e6-49b4-b55c-0abb2dc47154" providerId="AD" clId="Web-{B42A6C2C-A0CB-CF1C-A3DC-869D304EC156}" dt="2020-12-22T08:39:56.108" v="622"/>
        <pc:sldMkLst>
          <pc:docMk/>
          <pc:sldMk cId="2735262640" sldId="272"/>
        </pc:sldMkLst>
      </pc:sldChg>
      <pc:sldChg chg="del">
        <pc:chgData name="Ms Taliah Tajammal" userId="S::taliah@uet.edu.pk::b53b8155-91e6-49b4-b55c-0abb2dc47154" providerId="AD" clId="Web-{B42A6C2C-A0CB-CF1C-A3DC-869D304EC156}" dt="2020-12-22T08:39:56.108" v="623"/>
        <pc:sldMkLst>
          <pc:docMk/>
          <pc:sldMk cId="3363609287" sldId="273"/>
        </pc:sldMkLst>
      </pc:sldChg>
      <pc:sldChg chg="del">
        <pc:chgData name="Ms Taliah Tajammal" userId="S::taliah@uet.edu.pk::b53b8155-91e6-49b4-b55c-0abb2dc47154" providerId="AD" clId="Web-{B42A6C2C-A0CB-CF1C-A3DC-869D304EC156}" dt="2020-12-22T08:39:56.108" v="624"/>
        <pc:sldMkLst>
          <pc:docMk/>
          <pc:sldMk cId="291485983" sldId="274"/>
        </pc:sldMkLst>
      </pc:sldChg>
      <pc:sldChg chg="modSp">
        <pc:chgData name="Ms Taliah Tajammal" userId="S::taliah@uet.edu.pk::b53b8155-91e6-49b4-b55c-0abb2dc47154" providerId="AD" clId="Web-{B42A6C2C-A0CB-CF1C-A3DC-869D304EC156}" dt="2020-12-22T07:49:04.385" v="2" actId="20577"/>
        <pc:sldMkLst>
          <pc:docMk/>
          <pc:sldMk cId="1121879944" sldId="281"/>
        </pc:sldMkLst>
        <pc:spChg chg="mod">
          <ac:chgData name="Ms Taliah Tajammal" userId="S::taliah@uet.edu.pk::b53b8155-91e6-49b4-b55c-0abb2dc47154" providerId="AD" clId="Web-{B42A6C2C-A0CB-CF1C-A3DC-869D304EC156}" dt="2020-12-22T07:49:04.385" v="2" actId="20577"/>
          <ac:spMkLst>
            <pc:docMk/>
            <pc:sldMk cId="1121879944" sldId="281"/>
            <ac:spMk id="3" creationId="{76A09ACF-716C-40EB-BFD1-4B5C5D2B525A}"/>
          </ac:spMkLst>
        </pc:spChg>
      </pc:sldChg>
      <pc:sldChg chg="modSp">
        <pc:chgData name="Ms Taliah Tajammal" userId="S::taliah@uet.edu.pk::b53b8155-91e6-49b4-b55c-0abb2dc47154" providerId="AD" clId="Web-{B42A6C2C-A0CB-CF1C-A3DC-869D304EC156}" dt="2020-12-22T07:51:24.856" v="9" actId="20577"/>
        <pc:sldMkLst>
          <pc:docMk/>
          <pc:sldMk cId="4278923689" sldId="282"/>
        </pc:sldMkLst>
        <pc:spChg chg="mod">
          <ac:chgData name="Ms Taliah Tajammal" userId="S::taliah@uet.edu.pk::b53b8155-91e6-49b4-b55c-0abb2dc47154" providerId="AD" clId="Web-{B42A6C2C-A0CB-CF1C-A3DC-869D304EC156}" dt="2020-12-22T07:51:24.856" v="9" actId="20577"/>
          <ac:spMkLst>
            <pc:docMk/>
            <pc:sldMk cId="4278923689" sldId="282"/>
            <ac:spMk id="3" creationId="{1D1BF64E-7C51-485D-93AB-54A4E033A5D3}"/>
          </ac:spMkLst>
        </pc:spChg>
      </pc:sldChg>
      <pc:sldChg chg="addSp delSp modSp new del mod setBg">
        <pc:chgData name="Ms Taliah Tajammal" userId="S::taliah@uet.edu.pk::b53b8155-91e6-49b4-b55c-0abb2dc47154" providerId="AD" clId="Web-{B42A6C2C-A0CB-CF1C-A3DC-869D304EC156}" dt="2020-12-22T08:21:47.761" v="408"/>
        <pc:sldMkLst>
          <pc:docMk/>
          <pc:sldMk cId="2569737546" sldId="285"/>
        </pc:sldMkLst>
        <pc:spChg chg="mod">
          <ac:chgData name="Ms Taliah Tajammal" userId="S::taliah@uet.edu.pk::b53b8155-91e6-49b4-b55c-0abb2dc47154" providerId="AD" clId="Web-{B42A6C2C-A0CB-CF1C-A3DC-869D304EC156}" dt="2020-12-22T08:06:55.403" v="149" actId="20577"/>
          <ac:spMkLst>
            <pc:docMk/>
            <pc:sldMk cId="2569737546" sldId="285"/>
            <ac:spMk id="2" creationId="{85BCD912-C9A4-4EF8-8523-F2CB97B12F31}"/>
          </ac:spMkLst>
        </pc:spChg>
        <pc:spChg chg="add del mod">
          <ac:chgData name="Ms Taliah Tajammal" userId="S::taliah@uet.edu.pk::b53b8155-91e6-49b4-b55c-0abb2dc47154" providerId="AD" clId="Web-{B42A6C2C-A0CB-CF1C-A3DC-869D304EC156}" dt="2020-12-22T08:09:44.375" v="164" actId="20577"/>
          <ac:spMkLst>
            <pc:docMk/>
            <pc:sldMk cId="2569737546" sldId="285"/>
            <ac:spMk id="3" creationId="{7BAF8B40-DA0C-4503-8A27-45512E70FFD7}"/>
          </ac:spMkLst>
        </pc:spChg>
        <pc:spChg chg="add del">
          <ac:chgData name="Ms Taliah Tajammal" userId="S::taliah@uet.edu.pk::b53b8155-91e6-49b4-b55c-0abb2dc47154" providerId="AD" clId="Web-{B42A6C2C-A0CB-CF1C-A3DC-869D304EC156}" dt="2020-12-22T08:06:22.559" v="138"/>
          <ac:spMkLst>
            <pc:docMk/>
            <pc:sldMk cId="2569737546" sldId="285"/>
            <ac:spMk id="6" creationId="{49553BAA-9CA0-438B-86B1-A7EBDDAADBE0}"/>
          </ac:spMkLst>
        </pc:spChg>
        <pc:spChg chg="add del">
          <ac:chgData name="Ms Taliah Tajammal" userId="S::taliah@uet.edu.pk::b53b8155-91e6-49b4-b55c-0abb2dc47154" providerId="AD" clId="Web-{B42A6C2C-A0CB-CF1C-A3DC-869D304EC156}" dt="2020-12-22T08:02:49.352" v="130"/>
          <ac:spMkLst>
            <pc:docMk/>
            <pc:sldMk cId="2569737546" sldId="285"/>
            <ac:spMk id="8" creationId="{2AEFFFF2-9EB4-4B6C-B9F8-2BA3EF89A21C}"/>
          </ac:spMkLst>
        </pc:spChg>
        <pc:spChg chg="add del">
          <ac:chgData name="Ms Taliah Tajammal" userId="S::taliah@uet.edu.pk::b53b8155-91e6-49b4-b55c-0abb2dc47154" providerId="AD" clId="Web-{B42A6C2C-A0CB-CF1C-A3DC-869D304EC156}" dt="2020-12-22T08:02:25.461" v="128"/>
          <ac:spMkLst>
            <pc:docMk/>
            <pc:sldMk cId="2569737546" sldId="285"/>
            <ac:spMk id="9" creationId="{93F0ADB5-A0B4-4B01-A8C4-FDC34CE22BD4}"/>
          </ac:spMkLst>
        </pc:spChg>
        <pc:spChg chg="add del">
          <ac:chgData name="Ms Taliah Tajammal" userId="S::taliah@uet.edu.pk::b53b8155-91e6-49b4-b55c-0abb2dc47154" providerId="AD" clId="Web-{B42A6C2C-A0CB-CF1C-A3DC-869D304EC156}" dt="2020-12-22T08:02:49.352" v="130"/>
          <ac:spMkLst>
            <pc:docMk/>
            <pc:sldMk cId="2569737546" sldId="285"/>
            <ac:spMk id="10" creationId="{0D65299F-028F-4AFC-B46A-8DB33E20FE4A}"/>
          </ac:spMkLst>
        </pc:spChg>
        <pc:spChg chg="add del">
          <ac:chgData name="Ms Taliah Tajammal" userId="S::taliah@uet.edu.pk::b53b8155-91e6-49b4-b55c-0abb2dc47154" providerId="AD" clId="Web-{B42A6C2C-A0CB-CF1C-A3DC-869D304EC156}" dt="2020-12-22T08:02:25.461" v="128"/>
          <ac:spMkLst>
            <pc:docMk/>
            <pc:sldMk cId="2569737546" sldId="285"/>
            <ac:spMk id="11" creationId="{AA6D0FDE-0241-4C21-A720-A69475358235}"/>
          </ac:spMkLst>
        </pc:spChg>
        <pc:spChg chg="add del">
          <ac:chgData name="Ms Taliah Tajammal" userId="S::taliah@uet.edu.pk::b53b8155-91e6-49b4-b55c-0abb2dc47154" providerId="AD" clId="Web-{B42A6C2C-A0CB-CF1C-A3DC-869D304EC156}" dt="2020-12-22T08:02:49.352" v="130"/>
          <ac:spMkLst>
            <pc:docMk/>
            <pc:sldMk cId="2569737546" sldId="285"/>
            <ac:spMk id="12" creationId="{BAC87F6E-526A-49B5-995D-42DB656594C9}"/>
          </ac:spMkLst>
        </pc:spChg>
        <pc:spChg chg="add">
          <ac:chgData name="Ms Taliah Tajammal" userId="S::taliah@uet.edu.pk::b53b8155-91e6-49b4-b55c-0abb2dc47154" providerId="AD" clId="Web-{B42A6C2C-A0CB-CF1C-A3DC-869D304EC156}" dt="2020-12-22T08:06:22.559" v="138"/>
          <ac:spMkLst>
            <pc:docMk/>
            <pc:sldMk cId="2569737546" sldId="285"/>
            <ac:spMk id="13" creationId="{5E5436DB-4E8B-43A5-AE55-1C527B62E203}"/>
          </ac:spMkLst>
        </pc:spChg>
        <pc:spChg chg="add">
          <ac:chgData name="Ms Taliah Tajammal" userId="S::taliah@uet.edu.pk::b53b8155-91e6-49b4-b55c-0abb2dc47154" providerId="AD" clId="Web-{B42A6C2C-A0CB-CF1C-A3DC-869D304EC156}" dt="2020-12-22T08:06:22.559" v="138"/>
          <ac:spMkLst>
            <pc:docMk/>
            <pc:sldMk cId="2569737546" sldId="285"/>
            <ac:spMk id="14" creationId="{BAC87F6E-526A-49B5-995D-42DB656594C9}"/>
          </ac:spMkLst>
        </pc:spChg>
        <pc:spChg chg="add">
          <ac:chgData name="Ms Taliah Tajammal" userId="S::taliah@uet.edu.pk::b53b8155-91e6-49b4-b55c-0abb2dc47154" providerId="AD" clId="Web-{B42A6C2C-A0CB-CF1C-A3DC-869D304EC156}" dt="2020-12-22T08:06:22.559" v="138"/>
          <ac:spMkLst>
            <pc:docMk/>
            <pc:sldMk cId="2569737546" sldId="285"/>
            <ac:spMk id="15" creationId="{0D65299F-028F-4AFC-B46A-8DB33E20FE4A}"/>
          </ac:spMkLst>
        </pc:spChg>
        <pc:graphicFrameChg chg="add del">
          <ac:chgData name="Ms Taliah Tajammal" userId="S::taliah@uet.edu.pk::b53b8155-91e6-49b4-b55c-0abb2dc47154" providerId="AD" clId="Web-{B42A6C2C-A0CB-CF1C-A3DC-869D304EC156}" dt="2020-12-22T08:02:25.461" v="128"/>
          <ac:graphicFrameMkLst>
            <pc:docMk/>
            <pc:sldMk cId="2569737546" sldId="285"/>
            <ac:graphicFrameMk id="5" creationId="{A7EAE56F-03B7-47AD-9294-ECD64EEAB10B}"/>
          </ac:graphicFrameMkLst>
        </pc:graphicFrameChg>
        <pc:graphicFrameChg chg="add del mod modGraphic">
          <ac:chgData name="Ms Taliah Tajammal" userId="S::taliah@uet.edu.pk::b53b8155-91e6-49b4-b55c-0abb2dc47154" providerId="AD" clId="Web-{B42A6C2C-A0CB-CF1C-A3DC-869D304EC156}" dt="2020-12-22T08:10:27.688" v="170"/>
          <ac:graphicFrameMkLst>
            <pc:docMk/>
            <pc:sldMk cId="2569737546" sldId="285"/>
            <ac:graphicFrameMk id="33" creationId="{97B53985-4446-44A0-BAC3-037DD01C3C53}"/>
          </ac:graphicFrameMkLst>
        </pc:graphicFrameChg>
      </pc:sldChg>
      <pc:sldChg chg="addSp delSp modSp new mod setBg">
        <pc:chgData name="Ms Taliah Tajammal" userId="S::taliah@uet.edu.pk::b53b8155-91e6-49b4-b55c-0abb2dc47154" providerId="AD" clId="Web-{B42A6C2C-A0CB-CF1C-A3DC-869D304EC156}" dt="2020-12-22T08:39:08.810" v="605"/>
        <pc:sldMkLst>
          <pc:docMk/>
          <pc:sldMk cId="1930298331" sldId="286"/>
        </pc:sldMkLst>
        <pc:spChg chg="mod">
          <ac:chgData name="Ms Taliah Tajammal" userId="S::taliah@uet.edu.pk::b53b8155-91e6-49b4-b55c-0abb2dc47154" providerId="AD" clId="Web-{B42A6C2C-A0CB-CF1C-A3DC-869D304EC156}" dt="2020-12-22T08:39:08.810" v="605"/>
          <ac:spMkLst>
            <pc:docMk/>
            <pc:sldMk cId="1930298331" sldId="286"/>
            <ac:spMk id="2" creationId="{6B21B59A-893F-4A3F-B577-5718CA51660B}"/>
          </ac:spMkLst>
        </pc:spChg>
        <pc:spChg chg="del">
          <ac:chgData name="Ms Taliah Tajammal" userId="S::taliah@uet.edu.pk::b53b8155-91e6-49b4-b55c-0abb2dc47154" providerId="AD" clId="Web-{B42A6C2C-A0CB-CF1C-A3DC-869D304EC156}" dt="2020-12-22T08:12:41.643" v="195"/>
          <ac:spMkLst>
            <pc:docMk/>
            <pc:sldMk cId="1930298331" sldId="286"/>
            <ac:spMk id="3" creationId="{C320915A-6424-47E2-8BF5-45958D2FBEC9}"/>
          </ac:spMkLst>
        </pc:spChg>
        <pc:spChg chg="add mod">
          <ac:chgData name="Ms Taliah Tajammal" userId="S::taliah@uet.edu.pk::b53b8155-91e6-49b4-b55c-0abb2dc47154" providerId="AD" clId="Web-{B42A6C2C-A0CB-CF1C-A3DC-869D304EC156}" dt="2020-12-22T08:39:08.810" v="605"/>
          <ac:spMkLst>
            <pc:docMk/>
            <pc:sldMk cId="1930298331" sldId="286"/>
            <ac:spMk id="6" creationId="{0DC861CB-45EC-4E60-B793-748D644C2059}"/>
          </ac:spMkLst>
        </pc:spChg>
        <pc:spChg chg="add del">
          <ac:chgData name="Ms Taliah Tajammal" userId="S::taliah@uet.edu.pk::b53b8155-91e6-49b4-b55c-0abb2dc47154" providerId="AD" clId="Web-{B42A6C2C-A0CB-CF1C-A3DC-869D304EC156}" dt="2020-12-22T08:17:51.398" v="327"/>
          <ac:spMkLst>
            <pc:docMk/>
            <pc:sldMk cId="1930298331" sldId="286"/>
            <ac:spMk id="9" creationId="{EA3CC36C-210F-452E-B0C6-CAE94609DD0E}"/>
          </ac:spMkLst>
        </pc:spChg>
        <pc:spChg chg="add del">
          <ac:chgData name="Ms Taliah Tajammal" userId="S::taliah@uet.edu.pk::b53b8155-91e6-49b4-b55c-0abb2dc47154" providerId="AD" clId="Web-{B42A6C2C-A0CB-CF1C-A3DC-869D304EC156}" dt="2020-12-22T08:17:51.398" v="327"/>
          <ac:spMkLst>
            <pc:docMk/>
            <pc:sldMk cId="1930298331" sldId="286"/>
            <ac:spMk id="11" creationId="{FD77E017-7BFF-4018-BF75-AF8C6DDF08B3}"/>
          </ac:spMkLst>
        </pc:spChg>
        <pc:spChg chg="add">
          <ac:chgData name="Ms Taliah Tajammal" userId="S::taliah@uet.edu.pk::b53b8155-91e6-49b4-b55c-0abb2dc47154" providerId="AD" clId="Web-{B42A6C2C-A0CB-CF1C-A3DC-869D304EC156}" dt="2020-12-22T08:39:08.810" v="605"/>
          <ac:spMkLst>
            <pc:docMk/>
            <pc:sldMk cId="1930298331" sldId="286"/>
            <ac:spMk id="12" creationId="{1660E788-AFA9-4A1B-9991-6AA74632A15B}"/>
          </ac:spMkLst>
        </pc:spChg>
        <pc:spChg chg="add">
          <ac:chgData name="Ms Taliah Tajammal" userId="S::taliah@uet.edu.pk::b53b8155-91e6-49b4-b55c-0abb2dc47154" providerId="AD" clId="Web-{B42A6C2C-A0CB-CF1C-A3DC-869D304EC156}" dt="2020-12-22T08:39:08.810" v="605"/>
          <ac:spMkLst>
            <pc:docMk/>
            <pc:sldMk cId="1930298331" sldId="286"/>
            <ac:spMk id="14" creationId="{867D4867-5BA7-4462-B2F6-A23F4A622AA7}"/>
          </ac:spMkLst>
        </pc:spChg>
        <pc:graphicFrameChg chg="add del mod ord modGraphic">
          <ac:chgData name="Ms Taliah Tajammal" userId="S::taliah@uet.edu.pk::b53b8155-91e6-49b4-b55c-0abb2dc47154" providerId="AD" clId="Web-{B42A6C2C-A0CB-CF1C-A3DC-869D304EC156}" dt="2020-12-22T08:17:51.398" v="328"/>
          <ac:graphicFrameMkLst>
            <pc:docMk/>
            <pc:sldMk cId="1930298331" sldId="286"/>
            <ac:graphicFrameMk id="4" creationId="{E6B43781-159F-40FA-8915-164366C2DFA5}"/>
          </ac:graphicFrameMkLst>
        </pc:graphicFrameChg>
        <pc:graphicFrameChg chg="add mod modGraphic">
          <ac:chgData name="Ms Taliah Tajammal" userId="S::taliah@uet.edu.pk::b53b8155-91e6-49b4-b55c-0abb2dc47154" providerId="AD" clId="Web-{B42A6C2C-A0CB-CF1C-A3DC-869D304EC156}" dt="2020-12-22T08:39:08.810" v="605"/>
          <ac:graphicFrameMkLst>
            <pc:docMk/>
            <pc:sldMk cId="1930298331" sldId="286"/>
            <ac:graphicFrameMk id="7" creationId="{E6B43781-159F-40FA-8915-164366C2DFA5}"/>
          </ac:graphicFrameMkLst>
        </pc:graphicFrameChg>
      </pc:sldChg>
      <pc:sldChg chg="addSp modSp new mod setBg">
        <pc:chgData name="Ms Taliah Tajammal" userId="S::taliah@uet.edu.pk::b53b8155-91e6-49b4-b55c-0abb2dc47154" providerId="AD" clId="Web-{B42A6C2C-A0CB-CF1C-A3DC-869D304EC156}" dt="2020-12-22T08:30:27.489" v="475" actId="20577"/>
        <pc:sldMkLst>
          <pc:docMk/>
          <pc:sldMk cId="1680554078" sldId="287"/>
        </pc:sldMkLst>
        <pc:spChg chg="mod">
          <ac:chgData name="Ms Taliah Tajammal" userId="S::taliah@uet.edu.pk::b53b8155-91e6-49b4-b55c-0abb2dc47154" providerId="AD" clId="Web-{B42A6C2C-A0CB-CF1C-A3DC-869D304EC156}" dt="2020-12-22T08:30:13.989" v="472"/>
          <ac:spMkLst>
            <pc:docMk/>
            <pc:sldMk cId="1680554078" sldId="287"/>
            <ac:spMk id="2" creationId="{512CB3FC-70E0-4E0F-8CA7-770580354FD8}"/>
          </ac:spMkLst>
        </pc:spChg>
        <pc:spChg chg="mod">
          <ac:chgData name="Ms Taliah Tajammal" userId="S::taliah@uet.edu.pk::b53b8155-91e6-49b4-b55c-0abb2dc47154" providerId="AD" clId="Web-{B42A6C2C-A0CB-CF1C-A3DC-869D304EC156}" dt="2020-12-22T08:30:27.489" v="475" actId="20577"/>
          <ac:spMkLst>
            <pc:docMk/>
            <pc:sldMk cId="1680554078" sldId="287"/>
            <ac:spMk id="3" creationId="{2D744E63-A837-430F-B600-62C4BADD9E21}"/>
          </ac:spMkLst>
        </pc:spChg>
        <pc:spChg chg="add">
          <ac:chgData name="Ms Taliah Tajammal" userId="S::taliah@uet.edu.pk::b53b8155-91e6-49b4-b55c-0abb2dc47154" providerId="AD" clId="Web-{B42A6C2C-A0CB-CF1C-A3DC-869D304EC156}" dt="2020-12-22T08:30:13.989" v="472"/>
          <ac:spMkLst>
            <pc:docMk/>
            <pc:sldMk cId="1680554078" sldId="287"/>
            <ac:spMk id="8" creationId="{BAC87F6E-526A-49B5-995D-42DB656594C9}"/>
          </ac:spMkLst>
        </pc:spChg>
        <pc:spChg chg="add">
          <ac:chgData name="Ms Taliah Tajammal" userId="S::taliah@uet.edu.pk::b53b8155-91e6-49b4-b55c-0abb2dc47154" providerId="AD" clId="Web-{B42A6C2C-A0CB-CF1C-A3DC-869D304EC156}" dt="2020-12-22T08:30:13.989" v="472"/>
          <ac:spMkLst>
            <pc:docMk/>
            <pc:sldMk cId="1680554078" sldId="287"/>
            <ac:spMk id="10" creationId="{5E5436DB-4E8B-43A5-AE55-1C527B62E203}"/>
          </ac:spMkLst>
        </pc:spChg>
        <pc:spChg chg="add">
          <ac:chgData name="Ms Taliah Tajammal" userId="S::taliah@uet.edu.pk::b53b8155-91e6-49b4-b55c-0abb2dc47154" providerId="AD" clId="Web-{B42A6C2C-A0CB-CF1C-A3DC-869D304EC156}" dt="2020-12-22T08:30:13.989" v="472"/>
          <ac:spMkLst>
            <pc:docMk/>
            <pc:sldMk cId="1680554078" sldId="287"/>
            <ac:spMk id="12" creationId="{0D65299F-028F-4AFC-B46A-8DB33E20FE4A}"/>
          </ac:spMkLst>
        </pc:spChg>
      </pc:sldChg>
      <pc:sldChg chg="addSp modSp new mod setBg">
        <pc:chgData name="Ms Taliah Tajammal" userId="S::taliah@uet.edu.pk::b53b8155-91e6-49b4-b55c-0abb2dc47154" providerId="AD" clId="Web-{B42A6C2C-A0CB-CF1C-A3DC-869D304EC156}" dt="2020-12-22T08:39:25.951" v="607" actId="20577"/>
        <pc:sldMkLst>
          <pc:docMk/>
          <pc:sldMk cId="2765931760" sldId="288"/>
        </pc:sldMkLst>
        <pc:spChg chg="mod">
          <ac:chgData name="Ms Taliah Tajammal" userId="S::taliah@uet.edu.pk::b53b8155-91e6-49b4-b55c-0abb2dc47154" providerId="AD" clId="Web-{B42A6C2C-A0CB-CF1C-A3DC-869D304EC156}" dt="2020-12-22T08:34:47.743" v="536"/>
          <ac:spMkLst>
            <pc:docMk/>
            <pc:sldMk cId="2765931760" sldId="288"/>
            <ac:spMk id="2" creationId="{C5607F01-0FC8-425C-A0F9-BF1E3FDAEDDB}"/>
          </ac:spMkLst>
        </pc:spChg>
        <pc:spChg chg="mod">
          <ac:chgData name="Ms Taliah Tajammal" userId="S::taliah@uet.edu.pk::b53b8155-91e6-49b4-b55c-0abb2dc47154" providerId="AD" clId="Web-{B42A6C2C-A0CB-CF1C-A3DC-869D304EC156}" dt="2020-12-22T08:39:25.951" v="607" actId="20577"/>
          <ac:spMkLst>
            <pc:docMk/>
            <pc:sldMk cId="2765931760" sldId="288"/>
            <ac:spMk id="3" creationId="{3ADA1269-EC8B-4C80-A832-D32F40B5F0C9}"/>
          </ac:spMkLst>
        </pc:spChg>
        <pc:spChg chg="add">
          <ac:chgData name="Ms Taliah Tajammal" userId="S::taliah@uet.edu.pk::b53b8155-91e6-49b4-b55c-0abb2dc47154" providerId="AD" clId="Web-{B42A6C2C-A0CB-CF1C-A3DC-869D304EC156}" dt="2020-12-22T08:34:47.743" v="536"/>
          <ac:spMkLst>
            <pc:docMk/>
            <pc:sldMk cId="2765931760" sldId="288"/>
            <ac:spMk id="8" creationId="{BAC87F6E-526A-49B5-995D-42DB656594C9}"/>
          </ac:spMkLst>
        </pc:spChg>
        <pc:spChg chg="add">
          <ac:chgData name="Ms Taliah Tajammal" userId="S::taliah@uet.edu.pk::b53b8155-91e6-49b4-b55c-0abb2dc47154" providerId="AD" clId="Web-{B42A6C2C-A0CB-CF1C-A3DC-869D304EC156}" dt="2020-12-22T08:34:47.743" v="536"/>
          <ac:spMkLst>
            <pc:docMk/>
            <pc:sldMk cId="2765931760" sldId="288"/>
            <ac:spMk id="10" creationId="{5E5436DB-4E8B-43A5-AE55-1C527B62E203}"/>
          </ac:spMkLst>
        </pc:spChg>
        <pc:spChg chg="add">
          <ac:chgData name="Ms Taliah Tajammal" userId="S::taliah@uet.edu.pk::b53b8155-91e6-49b4-b55c-0abb2dc47154" providerId="AD" clId="Web-{B42A6C2C-A0CB-CF1C-A3DC-869D304EC156}" dt="2020-12-22T08:34:47.743" v="536"/>
          <ac:spMkLst>
            <pc:docMk/>
            <pc:sldMk cId="2765931760" sldId="288"/>
            <ac:spMk id="12" creationId="{0D65299F-028F-4AFC-B46A-8DB33E20FE4A}"/>
          </ac:spMkLst>
        </pc:spChg>
      </pc:sldChg>
      <pc:sldChg chg="addSp modSp new mod setBg">
        <pc:chgData name="Ms Taliah Tajammal" userId="S::taliah@uet.edu.pk::b53b8155-91e6-49b4-b55c-0abb2dc47154" providerId="AD" clId="Web-{B42A6C2C-A0CB-CF1C-A3DC-869D304EC156}" dt="2020-12-22T08:45:56.645" v="906" actId="20577"/>
        <pc:sldMkLst>
          <pc:docMk/>
          <pc:sldMk cId="1150786185" sldId="289"/>
        </pc:sldMkLst>
        <pc:spChg chg="mod">
          <ac:chgData name="Ms Taliah Tajammal" userId="S::taliah@uet.edu.pk::b53b8155-91e6-49b4-b55c-0abb2dc47154" providerId="AD" clId="Web-{B42A6C2C-A0CB-CF1C-A3DC-869D304EC156}" dt="2020-12-22T08:44:22.315" v="859"/>
          <ac:spMkLst>
            <pc:docMk/>
            <pc:sldMk cId="1150786185" sldId="289"/>
            <ac:spMk id="2" creationId="{D0971AD2-D966-4D1E-85C9-7DAEB37F5E0F}"/>
          </ac:spMkLst>
        </pc:spChg>
        <pc:spChg chg="mod">
          <ac:chgData name="Ms Taliah Tajammal" userId="S::taliah@uet.edu.pk::b53b8155-91e6-49b4-b55c-0abb2dc47154" providerId="AD" clId="Web-{B42A6C2C-A0CB-CF1C-A3DC-869D304EC156}" dt="2020-12-22T08:45:56.645" v="906" actId="20577"/>
          <ac:spMkLst>
            <pc:docMk/>
            <pc:sldMk cId="1150786185" sldId="289"/>
            <ac:spMk id="3" creationId="{B1158814-D5BE-4B43-B73A-FB3AB3A72E3E}"/>
          </ac:spMkLst>
        </pc:spChg>
        <pc:spChg chg="add">
          <ac:chgData name="Ms Taliah Tajammal" userId="S::taliah@uet.edu.pk::b53b8155-91e6-49b4-b55c-0abb2dc47154" providerId="AD" clId="Web-{B42A6C2C-A0CB-CF1C-A3DC-869D304EC156}" dt="2020-12-22T08:44:22.315" v="859"/>
          <ac:spMkLst>
            <pc:docMk/>
            <pc:sldMk cId="1150786185" sldId="289"/>
            <ac:spMk id="9" creationId="{1660E788-AFA9-4A1B-9991-6AA74632A15B}"/>
          </ac:spMkLst>
        </pc:spChg>
        <pc:spChg chg="add">
          <ac:chgData name="Ms Taliah Tajammal" userId="S::taliah@uet.edu.pk::b53b8155-91e6-49b4-b55c-0abb2dc47154" providerId="AD" clId="Web-{B42A6C2C-A0CB-CF1C-A3DC-869D304EC156}" dt="2020-12-22T08:44:22.315" v="859"/>
          <ac:spMkLst>
            <pc:docMk/>
            <pc:sldMk cId="1150786185" sldId="289"/>
            <ac:spMk id="11" creationId="{867D4867-5BA7-4462-B2F6-A23F4A622AA7}"/>
          </ac:spMkLst>
        </pc:spChg>
        <pc:graphicFrameChg chg="add mod modGraphic">
          <ac:chgData name="Ms Taliah Tajammal" userId="S::taliah@uet.edu.pk::b53b8155-91e6-49b4-b55c-0abb2dc47154" providerId="AD" clId="Web-{B42A6C2C-A0CB-CF1C-A3DC-869D304EC156}" dt="2020-12-22T08:44:32.972" v="867"/>
          <ac:graphicFrameMkLst>
            <pc:docMk/>
            <pc:sldMk cId="1150786185" sldId="289"/>
            <ac:graphicFrameMk id="4" creationId="{D2C9BDB1-1AFA-4AAC-8C1C-7CD5C34783FB}"/>
          </ac:graphicFrameMkLst>
        </pc:graphicFrameChg>
      </pc:sldChg>
      <pc:sldChg chg="addSp delSp modSp new mod setBg">
        <pc:chgData name="Ms Taliah Tajammal" userId="S::taliah@uet.edu.pk::b53b8155-91e6-49b4-b55c-0abb2dc47154" providerId="AD" clId="Web-{B42A6C2C-A0CB-CF1C-A3DC-869D304EC156}" dt="2020-12-22T09:09:59.108" v="1172"/>
        <pc:sldMkLst>
          <pc:docMk/>
          <pc:sldMk cId="4094788903" sldId="290"/>
        </pc:sldMkLst>
        <pc:spChg chg="mod">
          <ac:chgData name="Ms Taliah Tajammal" userId="S::taliah@uet.edu.pk::b53b8155-91e6-49b4-b55c-0abb2dc47154" providerId="AD" clId="Web-{B42A6C2C-A0CB-CF1C-A3DC-869D304EC156}" dt="2020-12-22T09:09:59.108" v="1172"/>
          <ac:spMkLst>
            <pc:docMk/>
            <pc:sldMk cId="4094788903" sldId="290"/>
            <ac:spMk id="2" creationId="{3CDBB0EF-B138-466E-A040-296CA4675997}"/>
          </ac:spMkLst>
        </pc:spChg>
        <pc:spChg chg="del mod">
          <ac:chgData name="Ms Taliah Tajammal" userId="S::taliah@uet.edu.pk::b53b8155-91e6-49b4-b55c-0abb2dc47154" providerId="AD" clId="Web-{B42A6C2C-A0CB-CF1C-A3DC-869D304EC156}" dt="2020-12-22T09:09:59.108" v="1172"/>
          <ac:spMkLst>
            <pc:docMk/>
            <pc:sldMk cId="4094788903" sldId="290"/>
            <ac:spMk id="3" creationId="{779BBEAF-5251-4B98-B332-E931C92A3D8B}"/>
          </ac:spMkLst>
        </pc:spChg>
        <pc:spChg chg="add">
          <ac:chgData name="Ms Taliah Tajammal" userId="S::taliah@uet.edu.pk::b53b8155-91e6-49b4-b55c-0abb2dc47154" providerId="AD" clId="Web-{B42A6C2C-A0CB-CF1C-A3DC-869D304EC156}" dt="2020-12-22T09:09:59.108" v="1172"/>
          <ac:spMkLst>
            <pc:docMk/>
            <pc:sldMk cId="4094788903" sldId="290"/>
            <ac:spMk id="9" creationId="{93F0ADB5-A0B4-4B01-A8C4-FDC34CE22BD4}"/>
          </ac:spMkLst>
        </pc:spChg>
        <pc:spChg chg="add">
          <ac:chgData name="Ms Taliah Tajammal" userId="S::taliah@uet.edu.pk::b53b8155-91e6-49b4-b55c-0abb2dc47154" providerId="AD" clId="Web-{B42A6C2C-A0CB-CF1C-A3DC-869D304EC156}" dt="2020-12-22T09:09:59.108" v="1172"/>
          <ac:spMkLst>
            <pc:docMk/>
            <pc:sldMk cId="4094788903" sldId="290"/>
            <ac:spMk id="11" creationId="{AA6D0FDE-0241-4C21-A720-A69475358235}"/>
          </ac:spMkLst>
        </pc:spChg>
        <pc:graphicFrameChg chg="add">
          <ac:chgData name="Ms Taliah Tajammal" userId="S::taliah@uet.edu.pk::b53b8155-91e6-49b4-b55c-0abb2dc47154" providerId="AD" clId="Web-{B42A6C2C-A0CB-CF1C-A3DC-869D304EC156}" dt="2020-12-22T09:09:59.108" v="1172"/>
          <ac:graphicFrameMkLst>
            <pc:docMk/>
            <pc:sldMk cId="4094788903" sldId="290"/>
            <ac:graphicFrameMk id="5" creationId="{470ACE5E-B579-48A6-80CC-CAE368269914}"/>
          </ac:graphicFrameMkLst>
        </pc:graphicFrameChg>
      </pc:sldChg>
      <pc:sldChg chg="addSp delSp modSp new mod setBg">
        <pc:chgData name="Ms Taliah Tajammal" userId="S::taliah@uet.edu.pk::b53b8155-91e6-49b4-b55c-0abb2dc47154" providerId="AD" clId="Web-{B42A6C2C-A0CB-CF1C-A3DC-869D304EC156}" dt="2020-12-22T09:19:34.524" v="1219"/>
        <pc:sldMkLst>
          <pc:docMk/>
          <pc:sldMk cId="37362903" sldId="291"/>
        </pc:sldMkLst>
        <pc:spChg chg="mod">
          <ac:chgData name="Ms Taliah Tajammal" userId="S::taliah@uet.edu.pk::b53b8155-91e6-49b4-b55c-0abb2dc47154" providerId="AD" clId="Web-{B42A6C2C-A0CB-CF1C-A3DC-869D304EC156}" dt="2020-12-22T09:19:34.524" v="1219"/>
          <ac:spMkLst>
            <pc:docMk/>
            <pc:sldMk cId="37362903" sldId="291"/>
            <ac:spMk id="2" creationId="{7AAB0163-B475-4D29-938D-9F3AC0AB4710}"/>
          </ac:spMkLst>
        </pc:spChg>
        <pc:spChg chg="add del mod">
          <ac:chgData name="Ms Taliah Tajammal" userId="S::taliah@uet.edu.pk::b53b8155-91e6-49b4-b55c-0abb2dc47154" providerId="AD" clId="Web-{B42A6C2C-A0CB-CF1C-A3DC-869D304EC156}" dt="2020-12-22T09:19:34.524" v="1219"/>
          <ac:spMkLst>
            <pc:docMk/>
            <pc:sldMk cId="37362903" sldId="291"/>
            <ac:spMk id="3" creationId="{CBA7785E-9EC1-49C5-8F26-046CE290C4BD}"/>
          </ac:spMkLst>
        </pc:spChg>
        <pc:spChg chg="add">
          <ac:chgData name="Ms Taliah Tajammal" userId="S::taliah@uet.edu.pk::b53b8155-91e6-49b4-b55c-0abb2dc47154" providerId="AD" clId="Web-{B42A6C2C-A0CB-CF1C-A3DC-869D304EC156}" dt="2020-12-22T09:19:34.524" v="1219"/>
          <ac:spMkLst>
            <pc:docMk/>
            <pc:sldMk cId="37362903" sldId="291"/>
            <ac:spMk id="8" creationId="{BAC87F6E-526A-49B5-995D-42DB656594C9}"/>
          </ac:spMkLst>
        </pc:spChg>
        <pc:spChg chg="add del">
          <ac:chgData name="Ms Taliah Tajammal" userId="S::taliah@uet.edu.pk::b53b8155-91e6-49b4-b55c-0abb2dc47154" providerId="AD" clId="Web-{B42A6C2C-A0CB-CF1C-A3DC-869D304EC156}" dt="2020-12-22T09:19:34.508" v="1218"/>
          <ac:spMkLst>
            <pc:docMk/>
            <pc:sldMk cId="37362903" sldId="291"/>
            <ac:spMk id="9" creationId="{93F0ADB5-A0B4-4B01-A8C4-FDC34CE22BD4}"/>
          </ac:spMkLst>
        </pc:spChg>
        <pc:spChg chg="add">
          <ac:chgData name="Ms Taliah Tajammal" userId="S::taliah@uet.edu.pk::b53b8155-91e6-49b4-b55c-0abb2dc47154" providerId="AD" clId="Web-{B42A6C2C-A0CB-CF1C-A3DC-869D304EC156}" dt="2020-12-22T09:19:34.524" v="1219"/>
          <ac:spMkLst>
            <pc:docMk/>
            <pc:sldMk cId="37362903" sldId="291"/>
            <ac:spMk id="10" creationId="{5E5436DB-4E8B-43A5-AE55-1C527B62E203}"/>
          </ac:spMkLst>
        </pc:spChg>
        <pc:spChg chg="add del">
          <ac:chgData name="Ms Taliah Tajammal" userId="S::taliah@uet.edu.pk::b53b8155-91e6-49b4-b55c-0abb2dc47154" providerId="AD" clId="Web-{B42A6C2C-A0CB-CF1C-A3DC-869D304EC156}" dt="2020-12-22T09:19:34.508" v="1218"/>
          <ac:spMkLst>
            <pc:docMk/>
            <pc:sldMk cId="37362903" sldId="291"/>
            <ac:spMk id="11" creationId="{AA6D0FDE-0241-4C21-A720-A69475358235}"/>
          </ac:spMkLst>
        </pc:spChg>
        <pc:spChg chg="add">
          <ac:chgData name="Ms Taliah Tajammal" userId="S::taliah@uet.edu.pk::b53b8155-91e6-49b4-b55c-0abb2dc47154" providerId="AD" clId="Web-{B42A6C2C-A0CB-CF1C-A3DC-869D304EC156}" dt="2020-12-22T09:19:34.524" v="1219"/>
          <ac:spMkLst>
            <pc:docMk/>
            <pc:sldMk cId="37362903" sldId="291"/>
            <ac:spMk id="12" creationId="{0D65299F-028F-4AFC-B46A-8DB33E20FE4A}"/>
          </ac:spMkLst>
        </pc:spChg>
        <pc:graphicFrameChg chg="add del">
          <ac:chgData name="Ms Taliah Tajammal" userId="S::taliah@uet.edu.pk::b53b8155-91e6-49b4-b55c-0abb2dc47154" providerId="AD" clId="Web-{B42A6C2C-A0CB-CF1C-A3DC-869D304EC156}" dt="2020-12-22T09:19:34.508" v="1218"/>
          <ac:graphicFrameMkLst>
            <pc:docMk/>
            <pc:sldMk cId="37362903" sldId="291"/>
            <ac:graphicFrameMk id="5" creationId="{68EF4C38-9B68-424C-94B9-94E075BAD6EC}"/>
          </ac:graphicFrameMkLst>
        </pc:graphicFrameChg>
      </pc:sldChg>
    </pc:docChg>
  </pc:docChgLst>
  <pc:docChgLst>
    <pc:chgData name="Ms Taliah Tajammal" userId="S::taliah@uet.edu.pk::b53b8155-91e6-49b4-b55c-0abb2dc47154" providerId="AD" clId="Web-{E9B53928-8AC5-6EEA-0F60-5588372F8C1B}"/>
    <pc:docChg chg="modSld">
      <pc:chgData name="Ms Taliah Tajammal" userId="S::taliah@uet.edu.pk::b53b8155-91e6-49b4-b55c-0abb2dc47154" providerId="AD" clId="Web-{E9B53928-8AC5-6EEA-0F60-5588372F8C1B}" dt="2021-01-13T04:54:23.711" v="44"/>
      <pc:docMkLst>
        <pc:docMk/>
      </pc:docMkLst>
      <pc:sldChg chg="modSp">
        <pc:chgData name="Ms Taliah Tajammal" userId="S::taliah@uet.edu.pk::b53b8155-91e6-49b4-b55c-0abb2dc47154" providerId="AD" clId="Web-{E9B53928-8AC5-6EEA-0F60-5588372F8C1B}" dt="2021-01-13T04:37:02.474" v="2" actId="20577"/>
        <pc:sldMkLst>
          <pc:docMk/>
          <pc:sldMk cId="1981668858" sldId="278"/>
        </pc:sldMkLst>
        <pc:spChg chg="mod">
          <ac:chgData name="Ms Taliah Tajammal" userId="S::taliah@uet.edu.pk::b53b8155-91e6-49b4-b55c-0abb2dc47154" providerId="AD" clId="Web-{E9B53928-8AC5-6EEA-0F60-5588372F8C1B}" dt="2021-01-13T04:37:02.474" v="2" actId="20577"/>
          <ac:spMkLst>
            <pc:docMk/>
            <pc:sldMk cId="1981668858" sldId="278"/>
            <ac:spMk id="3" creationId="{76A09ACF-716C-40EB-BFD1-4B5C5D2B525A}"/>
          </ac:spMkLst>
        </pc:spChg>
      </pc:sldChg>
      <pc:sldChg chg="modSp">
        <pc:chgData name="Ms Taliah Tajammal" userId="S::taliah@uet.edu.pk::b53b8155-91e6-49b4-b55c-0abb2dc47154" providerId="AD" clId="Web-{E9B53928-8AC5-6EEA-0F60-5588372F8C1B}" dt="2021-01-13T04:52:52.521" v="22"/>
        <pc:sldMkLst>
          <pc:docMk/>
          <pc:sldMk cId="3202327658" sldId="280"/>
        </pc:sldMkLst>
        <pc:graphicFrameChg chg="mod modGraphic">
          <ac:chgData name="Ms Taliah Tajammal" userId="S::taliah@uet.edu.pk::b53b8155-91e6-49b4-b55c-0abb2dc47154" providerId="AD" clId="Web-{E9B53928-8AC5-6EEA-0F60-5588372F8C1B}" dt="2021-01-13T04:52:52.521" v="22"/>
          <ac:graphicFrameMkLst>
            <pc:docMk/>
            <pc:sldMk cId="3202327658" sldId="280"/>
            <ac:graphicFrameMk id="5" creationId="{E6822AC9-2393-4FBC-8138-141E07B7F4A1}"/>
          </ac:graphicFrameMkLst>
        </pc:graphicFrameChg>
      </pc:sldChg>
      <pc:sldChg chg="modSp">
        <pc:chgData name="Ms Taliah Tajammal" userId="S::taliah@uet.edu.pk::b53b8155-91e6-49b4-b55c-0abb2dc47154" providerId="AD" clId="Web-{E9B53928-8AC5-6EEA-0F60-5588372F8C1B}" dt="2021-01-13T04:54:23.711" v="44"/>
        <pc:sldMkLst>
          <pc:docMk/>
          <pc:sldMk cId="1121879944" sldId="281"/>
        </pc:sldMkLst>
        <pc:spChg chg="mod">
          <ac:chgData name="Ms Taliah Tajammal" userId="S::taliah@uet.edu.pk::b53b8155-91e6-49b4-b55c-0abb2dc47154" providerId="AD" clId="Web-{E9B53928-8AC5-6EEA-0F60-5588372F8C1B}" dt="2021-01-13T04:54:09.554" v="24" actId="20577"/>
          <ac:spMkLst>
            <pc:docMk/>
            <pc:sldMk cId="1121879944" sldId="281"/>
            <ac:spMk id="3" creationId="{76A09ACF-716C-40EB-BFD1-4B5C5D2B525A}"/>
          </ac:spMkLst>
        </pc:spChg>
        <pc:graphicFrameChg chg="mod modGraphic">
          <ac:chgData name="Ms Taliah Tajammal" userId="S::taliah@uet.edu.pk::b53b8155-91e6-49b4-b55c-0abb2dc47154" providerId="AD" clId="Web-{E9B53928-8AC5-6EEA-0F60-5588372F8C1B}" dt="2021-01-13T04:54:23.711" v="44"/>
          <ac:graphicFrameMkLst>
            <pc:docMk/>
            <pc:sldMk cId="1121879944" sldId="281"/>
            <ac:graphicFrameMk id="5" creationId="{BEC24A46-53F0-4572-B891-D43D30D6080A}"/>
          </ac:graphicFrameMkLst>
        </pc:graphicFrameChg>
      </pc:sldChg>
    </pc:docChg>
  </pc:docChgLst>
  <pc:docChgLst>
    <pc:chgData name="Ms Taliah Tajammal" userId="S::taliah@uet.edu.pk::b53b8155-91e6-49b4-b55c-0abb2dc47154" providerId="AD" clId="Web-{A9DFA69C-BB5E-DF99-8B84-E846EC927486}"/>
    <pc:docChg chg="addSld delSld modSld addMainMaster">
      <pc:chgData name="Ms Taliah Tajammal" userId="S::taliah@uet.edu.pk::b53b8155-91e6-49b4-b55c-0abb2dc47154" providerId="AD" clId="Web-{A9DFA69C-BB5E-DF99-8B84-E846EC927486}" dt="2020-12-21T20:58:47.342" v="360" actId="20577"/>
      <pc:docMkLst>
        <pc:docMk/>
      </pc:docMkLst>
      <pc:sldChg chg="new del">
        <pc:chgData name="Ms Taliah Tajammal" userId="S::taliah@uet.edu.pk::b53b8155-91e6-49b4-b55c-0abb2dc47154" providerId="AD" clId="Web-{A9DFA69C-BB5E-DF99-8B84-E846EC927486}" dt="2020-12-21T19:57:44.097" v="61"/>
        <pc:sldMkLst>
          <pc:docMk/>
          <pc:sldMk cId="3680535344" sldId="256"/>
        </pc:sldMkLst>
      </pc:sldChg>
      <pc:sldChg chg="add del">
        <pc:chgData name="Ms Taliah Tajammal" userId="S::taliah@uet.edu.pk::b53b8155-91e6-49b4-b55c-0abb2dc47154" providerId="AD" clId="Web-{A9DFA69C-BB5E-DF99-8B84-E846EC927486}" dt="2020-12-21T19:57:32.018" v="60"/>
        <pc:sldMkLst>
          <pc:docMk/>
          <pc:sldMk cId="2371706591" sldId="257"/>
        </pc:sldMkLst>
      </pc:sldChg>
      <pc:sldChg chg="add del">
        <pc:chgData name="Ms Taliah Tajammal" userId="S::taliah@uet.edu.pk::b53b8155-91e6-49b4-b55c-0abb2dc47154" providerId="AD" clId="Web-{A9DFA69C-BB5E-DF99-8B84-E846EC927486}" dt="2020-12-21T19:57:31.987" v="59"/>
        <pc:sldMkLst>
          <pc:docMk/>
          <pc:sldMk cId="3215931333" sldId="258"/>
        </pc:sldMkLst>
      </pc:sldChg>
      <pc:sldChg chg="add del">
        <pc:chgData name="Ms Taliah Tajammal" userId="S::taliah@uet.edu.pk::b53b8155-91e6-49b4-b55c-0abb2dc47154" providerId="AD" clId="Web-{A9DFA69C-BB5E-DF99-8B84-E846EC927486}" dt="2020-12-21T19:57:31.972" v="58"/>
        <pc:sldMkLst>
          <pc:docMk/>
          <pc:sldMk cId="2665845582" sldId="259"/>
        </pc:sldMkLst>
      </pc:sldChg>
      <pc:sldChg chg="add del">
        <pc:chgData name="Ms Taliah Tajammal" userId="S::taliah@uet.edu.pk::b53b8155-91e6-49b4-b55c-0abb2dc47154" providerId="AD" clId="Web-{A9DFA69C-BB5E-DF99-8B84-E846EC927486}" dt="2020-12-21T19:57:31.956" v="57"/>
        <pc:sldMkLst>
          <pc:docMk/>
          <pc:sldMk cId="2745524352" sldId="260"/>
        </pc:sldMkLst>
      </pc:sldChg>
      <pc:sldChg chg="add del">
        <pc:chgData name="Ms Taliah Tajammal" userId="S::taliah@uet.edu.pk::b53b8155-91e6-49b4-b55c-0abb2dc47154" providerId="AD" clId="Web-{A9DFA69C-BB5E-DF99-8B84-E846EC927486}" dt="2020-12-21T19:57:31.940" v="56"/>
        <pc:sldMkLst>
          <pc:docMk/>
          <pc:sldMk cId="3762520914" sldId="261"/>
        </pc:sldMkLst>
      </pc:sldChg>
      <pc:sldChg chg="add del">
        <pc:chgData name="Ms Taliah Tajammal" userId="S::taliah@uet.edu.pk::b53b8155-91e6-49b4-b55c-0abb2dc47154" providerId="AD" clId="Web-{A9DFA69C-BB5E-DF99-8B84-E846EC927486}" dt="2020-12-21T19:57:31.893" v="55"/>
        <pc:sldMkLst>
          <pc:docMk/>
          <pc:sldMk cId="3045402537" sldId="262"/>
        </pc:sldMkLst>
      </pc:sldChg>
      <pc:sldChg chg="add del">
        <pc:chgData name="Ms Taliah Tajammal" userId="S::taliah@uet.edu.pk::b53b8155-91e6-49b4-b55c-0abb2dc47154" providerId="AD" clId="Web-{A9DFA69C-BB5E-DF99-8B84-E846EC927486}" dt="2020-12-21T19:57:31.878" v="54"/>
        <pc:sldMkLst>
          <pc:docMk/>
          <pc:sldMk cId="2485351849" sldId="263"/>
        </pc:sldMkLst>
      </pc:sldChg>
      <pc:sldChg chg="add del">
        <pc:chgData name="Ms Taliah Tajammal" userId="S::taliah@uet.edu.pk::b53b8155-91e6-49b4-b55c-0abb2dc47154" providerId="AD" clId="Web-{A9DFA69C-BB5E-DF99-8B84-E846EC927486}" dt="2020-12-21T19:57:31.862" v="53"/>
        <pc:sldMkLst>
          <pc:docMk/>
          <pc:sldMk cId="4282844595" sldId="264"/>
        </pc:sldMkLst>
      </pc:sldChg>
      <pc:sldChg chg="add del">
        <pc:chgData name="Ms Taliah Tajammal" userId="S::taliah@uet.edu.pk::b53b8155-91e6-49b4-b55c-0abb2dc47154" providerId="AD" clId="Web-{A9DFA69C-BB5E-DF99-8B84-E846EC927486}" dt="2020-12-21T19:57:31.831" v="52"/>
        <pc:sldMkLst>
          <pc:docMk/>
          <pc:sldMk cId="2927042289" sldId="265"/>
        </pc:sldMkLst>
      </pc:sldChg>
      <pc:sldChg chg="add del">
        <pc:chgData name="Ms Taliah Tajammal" userId="S::taliah@uet.edu.pk::b53b8155-91e6-49b4-b55c-0abb2dc47154" providerId="AD" clId="Web-{A9DFA69C-BB5E-DF99-8B84-E846EC927486}" dt="2020-12-21T19:57:31.815" v="51"/>
        <pc:sldMkLst>
          <pc:docMk/>
          <pc:sldMk cId="679051264" sldId="266"/>
        </pc:sldMkLst>
      </pc:sldChg>
      <pc:sldChg chg="add del">
        <pc:chgData name="Ms Taliah Tajammal" userId="S::taliah@uet.edu.pk::b53b8155-91e6-49b4-b55c-0abb2dc47154" providerId="AD" clId="Web-{A9DFA69C-BB5E-DF99-8B84-E846EC927486}" dt="2020-12-21T19:57:31.784" v="50"/>
        <pc:sldMkLst>
          <pc:docMk/>
          <pc:sldMk cId="944604500" sldId="267"/>
        </pc:sldMkLst>
      </pc:sldChg>
      <pc:sldChg chg="add del">
        <pc:chgData name="Ms Taliah Tajammal" userId="S::taliah@uet.edu.pk::b53b8155-91e6-49b4-b55c-0abb2dc47154" providerId="AD" clId="Web-{A9DFA69C-BB5E-DF99-8B84-E846EC927486}" dt="2020-12-21T19:57:31.753" v="49"/>
        <pc:sldMkLst>
          <pc:docMk/>
          <pc:sldMk cId="3024987025" sldId="268"/>
        </pc:sldMkLst>
      </pc:sldChg>
      <pc:sldChg chg="add del">
        <pc:chgData name="Ms Taliah Tajammal" userId="S::taliah@uet.edu.pk::b53b8155-91e6-49b4-b55c-0abb2dc47154" providerId="AD" clId="Web-{A9DFA69C-BB5E-DF99-8B84-E846EC927486}" dt="2020-12-21T19:57:31.737" v="48"/>
        <pc:sldMkLst>
          <pc:docMk/>
          <pc:sldMk cId="3566868681" sldId="269"/>
        </pc:sldMkLst>
      </pc:sldChg>
      <pc:sldChg chg="add del">
        <pc:chgData name="Ms Taliah Tajammal" userId="S::taliah@uet.edu.pk::b53b8155-91e6-49b4-b55c-0abb2dc47154" providerId="AD" clId="Web-{A9DFA69C-BB5E-DF99-8B84-E846EC927486}" dt="2020-12-21T19:57:31.722" v="47"/>
        <pc:sldMkLst>
          <pc:docMk/>
          <pc:sldMk cId="1629970544" sldId="270"/>
        </pc:sldMkLst>
      </pc:sldChg>
      <pc:sldChg chg="add del">
        <pc:chgData name="Ms Taliah Tajammal" userId="S::taliah@uet.edu.pk::b53b8155-91e6-49b4-b55c-0abb2dc47154" providerId="AD" clId="Web-{A9DFA69C-BB5E-DF99-8B84-E846EC927486}" dt="2020-12-21T19:57:31.690" v="46"/>
        <pc:sldMkLst>
          <pc:docMk/>
          <pc:sldMk cId="1251815789" sldId="271"/>
        </pc:sldMkLst>
      </pc:sldChg>
      <pc:sldChg chg="add del">
        <pc:chgData name="Ms Taliah Tajammal" userId="S::taliah@uet.edu.pk::b53b8155-91e6-49b4-b55c-0abb2dc47154" providerId="AD" clId="Web-{A9DFA69C-BB5E-DF99-8B84-E846EC927486}" dt="2020-12-21T19:57:31.675" v="45"/>
        <pc:sldMkLst>
          <pc:docMk/>
          <pc:sldMk cId="2735262640" sldId="272"/>
        </pc:sldMkLst>
      </pc:sldChg>
      <pc:sldChg chg="add del">
        <pc:chgData name="Ms Taliah Tajammal" userId="S::taliah@uet.edu.pk::b53b8155-91e6-49b4-b55c-0abb2dc47154" providerId="AD" clId="Web-{A9DFA69C-BB5E-DF99-8B84-E846EC927486}" dt="2020-12-21T19:57:31.643" v="44"/>
        <pc:sldMkLst>
          <pc:docMk/>
          <pc:sldMk cId="3363609287" sldId="273"/>
        </pc:sldMkLst>
      </pc:sldChg>
      <pc:sldChg chg="add del">
        <pc:chgData name="Ms Taliah Tajammal" userId="S::taliah@uet.edu.pk::b53b8155-91e6-49b4-b55c-0abb2dc47154" providerId="AD" clId="Web-{A9DFA69C-BB5E-DF99-8B84-E846EC927486}" dt="2020-12-21T19:57:31.628" v="43"/>
        <pc:sldMkLst>
          <pc:docMk/>
          <pc:sldMk cId="291485983" sldId="274"/>
        </pc:sldMkLst>
      </pc:sldChg>
      <pc:sldChg chg="addSp delSp modSp add del mod setBg">
        <pc:chgData name="Ms Taliah Tajammal" userId="S::taliah@uet.edu.pk::b53b8155-91e6-49b4-b55c-0abb2dc47154" providerId="AD" clId="Web-{A9DFA69C-BB5E-DF99-8B84-E846EC927486}" dt="2020-12-21T20:57:20.090" v="358"/>
        <pc:sldMkLst>
          <pc:docMk/>
          <pc:sldMk cId="3110157088" sldId="275"/>
        </pc:sldMkLst>
        <pc:spChg chg="mod">
          <ac:chgData name="Ms Taliah Tajammal" userId="S::taliah@uet.edu.pk::b53b8155-91e6-49b4-b55c-0abb2dc47154" providerId="AD" clId="Web-{A9DFA69C-BB5E-DF99-8B84-E846EC927486}" dt="2020-12-21T20:57:20.090" v="358"/>
          <ac:spMkLst>
            <pc:docMk/>
            <pc:sldMk cId="3110157088" sldId="275"/>
            <ac:spMk id="2" creationId="{94867265-E3A4-441F-B925-CE6754B516CC}"/>
          </ac:spMkLst>
        </pc:spChg>
        <pc:spChg chg="del mod">
          <ac:chgData name="Ms Taliah Tajammal" userId="S::taliah@uet.edu.pk::b53b8155-91e6-49b4-b55c-0abb2dc47154" providerId="AD" clId="Web-{A9DFA69C-BB5E-DF99-8B84-E846EC927486}" dt="2020-12-21T20:57:20.090" v="358"/>
          <ac:spMkLst>
            <pc:docMk/>
            <pc:sldMk cId="3110157088" sldId="275"/>
            <ac:spMk id="3" creationId="{76A09ACF-716C-40EB-BFD1-4B5C5D2B525A}"/>
          </ac:spMkLst>
        </pc:spChg>
        <pc:spChg chg="add">
          <ac:chgData name="Ms Taliah Tajammal" userId="S::taliah@uet.edu.pk::b53b8155-91e6-49b4-b55c-0abb2dc47154" providerId="AD" clId="Web-{A9DFA69C-BB5E-DF99-8B84-E846EC927486}" dt="2020-12-21T20:57:20.090" v="358"/>
          <ac:spMkLst>
            <pc:docMk/>
            <pc:sldMk cId="3110157088" sldId="275"/>
            <ac:spMk id="9" creationId="{4E866FF9-A729-45F0-A163-10E89E871602}"/>
          </ac:spMkLst>
        </pc:spChg>
        <pc:spChg chg="add">
          <ac:chgData name="Ms Taliah Tajammal" userId="S::taliah@uet.edu.pk::b53b8155-91e6-49b4-b55c-0abb2dc47154" providerId="AD" clId="Web-{A9DFA69C-BB5E-DF99-8B84-E846EC927486}" dt="2020-12-21T20:57:20.090" v="358"/>
          <ac:spMkLst>
            <pc:docMk/>
            <pc:sldMk cId="3110157088" sldId="275"/>
            <ac:spMk id="11" creationId="{A804366F-2366-4688-98E7-B101C7BC6146}"/>
          </ac:spMkLst>
        </pc:spChg>
        <pc:graphicFrameChg chg="add">
          <ac:chgData name="Ms Taliah Tajammal" userId="S::taliah@uet.edu.pk::b53b8155-91e6-49b4-b55c-0abb2dc47154" providerId="AD" clId="Web-{A9DFA69C-BB5E-DF99-8B84-E846EC927486}" dt="2020-12-21T20:57:20.090" v="358"/>
          <ac:graphicFrameMkLst>
            <pc:docMk/>
            <pc:sldMk cId="3110157088" sldId="275"/>
            <ac:graphicFrameMk id="5" creationId="{FC19A178-A378-416E-B063-1E08354489AA}"/>
          </ac:graphicFrameMkLst>
        </pc:graphicFrameChg>
      </pc:sldChg>
      <pc:sldChg chg="add del">
        <pc:chgData name="Ms Taliah Tajammal" userId="S::taliah@uet.edu.pk::b53b8155-91e6-49b4-b55c-0abb2dc47154" providerId="AD" clId="Web-{A9DFA69C-BB5E-DF99-8B84-E846EC927486}" dt="2020-12-21T19:57:31.612" v="41"/>
        <pc:sldMkLst>
          <pc:docMk/>
          <pc:sldMk cId="4077459945" sldId="276"/>
        </pc:sldMkLst>
      </pc:sldChg>
      <pc:sldChg chg="addSp delSp modSp add mod replId setBg">
        <pc:chgData name="Ms Taliah Tajammal" userId="S::taliah@uet.edu.pk::b53b8155-91e6-49b4-b55c-0abb2dc47154" providerId="AD" clId="Web-{A9DFA69C-BB5E-DF99-8B84-E846EC927486}" dt="2020-12-21T20:58:47.342" v="360" actId="20577"/>
        <pc:sldMkLst>
          <pc:docMk/>
          <pc:sldMk cId="970503977" sldId="277"/>
        </pc:sldMkLst>
        <pc:spChg chg="mod">
          <ac:chgData name="Ms Taliah Tajammal" userId="S::taliah@uet.edu.pk::b53b8155-91e6-49b4-b55c-0abb2dc47154" providerId="AD" clId="Web-{A9DFA69C-BB5E-DF99-8B84-E846EC927486}" dt="2020-12-21T20:58:13.013" v="359"/>
          <ac:spMkLst>
            <pc:docMk/>
            <pc:sldMk cId="970503977" sldId="277"/>
            <ac:spMk id="2" creationId="{94867265-E3A4-441F-B925-CE6754B516CC}"/>
          </ac:spMkLst>
        </pc:spChg>
        <pc:spChg chg="del mod">
          <ac:chgData name="Ms Taliah Tajammal" userId="S::taliah@uet.edu.pk::b53b8155-91e6-49b4-b55c-0abb2dc47154" providerId="AD" clId="Web-{A9DFA69C-BB5E-DF99-8B84-E846EC927486}" dt="2020-12-21T20:58:13.013" v="359"/>
          <ac:spMkLst>
            <pc:docMk/>
            <pc:sldMk cId="970503977" sldId="277"/>
            <ac:spMk id="3" creationId="{76A09ACF-716C-40EB-BFD1-4B5C5D2B525A}"/>
          </ac:spMkLst>
        </pc:spChg>
        <pc:spChg chg="add">
          <ac:chgData name="Ms Taliah Tajammal" userId="S::taliah@uet.edu.pk::b53b8155-91e6-49b4-b55c-0abb2dc47154" providerId="AD" clId="Web-{A9DFA69C-BB5E-DF99-8B84-E846EC927486}" dt="2020-12-21T20:58:13.013" v="359"/>
          <ac:spMkLst>
            <pc:docMk/>
            <pc:sldMk cId="970503977" sldId="277"/>
            <ac:spMk id="9" creationId="{4E866FF9-A729-45F0-A163-10E89E871602}"/>
          </ac:spMkLst>
        </pc:spChg>
        <pc:spChg chg="add">
          <ac:chgData name="Ms Taliah Tajammal" userId="S::taliah@uet.edu.pk::b53b8155-91e6-49b4-b55c-0abb2dc47154" providerId="AD" clId="Web-{A9DFA69C-BB5E-DF99-8B84-E846EC927486}" dt="2020-12-21T20:58:13.013" v="359"/>
          <ac:spMkLst>
            <pc:docMk/>
            <pc:sldMk cId="970503977" sldId="277"/>
            <ac:spMk id="11" creationId="{A804366F-2366-4688-98E7-B101C7BC6146}"/>
          </ac:spMkLst>
        </pc:spChg>
        <pc:graphicFrameChg chg="add modGraphic">
          <ac:chgData name="Ms Taliah Tajammal" userId="S::taliah@uet.edu.pk::b53b8155-91e6-49b4-b55c-0abb2dc47154" providerId="AD" clId="Web-{A9DFA69C-BB5E-DF99-8B84-E846EC927486}" dt="2020-12-21T20:58:47.342" v="360" actId="20577"/>
          <ac:graphicFrameMkLst>
            <pc:docMk/>
            <pc:sldMk cId="970503977" sldId="277"/>
            <ac:graphicFrameMk id="5" creationId="{64FC3633-F860-49D3-9E53-22ACD1926162}"/>
          </ac:graphicFrameMkLst>
        </pc:graphicFrameChg>
      </pc:sldChg>
      <pc:sldChg chg="modSp add replId">
        <pc:chgData name="Ms Taliah Tajammal" userId="S::taliah@uet.edu.pk::b53b8155-91e6-49b4-b55c-0abb2dc47154" providerId="AD" clId="Web-{A9DFA69C-BB5E-DF99-8B84-E846EC927486}" dt="2020-12-21T20:10:34.506" v="142" actId="20577"/>
        <pc:sldMkLst>
          <pc:docMk/>
          <pc:sldMk cId="1981668858" sldId="278"/>
        </pc:sldMkLst>
        <pc:spChg chg="mod">
          <ac:chgData name="Ms Taliah Tajammal" userId="S::taliah@uet.edu.pk::b53b8155-91e6-49b4-b55c-0abb2dc47154" providerId="AD" clId="Web-{A9DFA69C-BB5E-DF99-8B84-E846EC927486}" dt="2020-12-21T20:06:43.313" v="105" actId="20577"/>
          <ac:spMkLst>
            <pc:docMk/>
            <pc:sldMk cId="1981668858" sldId="278"/>
            <ac:spMk id="2" creationId="{94867265-E3A4-441F-B925-CE6754B516CC}"/>
          </ac:spMkLst>
        </pc:spChg>
        <pc:spChg chg="mod">
          <ac:chgData name="Ms Taliah Tajammal" userId="S::taliah@uet.edu.pk::b53b8155-91e6-49b4-b55c-0abb2dc47154" providerId="AD" clId="Web-{A9DFA69C-BB5E-DF99-8B84-E846EC927486}" dt="2020-12-21T20:10:34.506" v="142" actId="20577"/>
          <ac:spMkLst>
            <pc:docMk/>
            <pc:sldMk cId="1981668858" sldId="278"/>
            <ac:spMk id="3" creationId="{76A09ACF-716C-40EB-BFD1-4B5C5D2B525A}"/>
          </ac:spMkLst>
        </pc:spChg>
      </pc:sldChg>
      <pc:sldChg chg="modSp add replId">
        <pc:chgData name="Ms Taliah Tajammal" userId="S::taliah@uet.edu.pk::b53b8155-91e6-49b4-b55c-0abb2dc47154" providerId="AD" clId="Web-{A9DFA69C-BB5E-DF99-8B84-E846EC927486}" dt="2020-12-21T20:19:09.440" v="188" actId="20577"/>
        <pc:sldMkLst>
          <pc:docMk/>
          <pc:sldMk cId="2473387549" sldId="279"/>
        </pc:sldMkLst>
        <pc:spChg chg="mod">
          <ac:chgData name="Ms Taliah Tajammal" userId="S::taliah@uet.edu.pk::b53b8155-91e6-49b4-b55c-0abb2dc47154" providerId="AD" clId="Web-{A9DFA69C-BB5E-DF99-8B84-E846EC927486}" dt="2020-12-21T20:19:09.440" v="188" actId="20577"/>
          <ac:spMkLst>
            <pc:docMk/>
            <pc:sldMk cId="2473387549" sldId="279"/>
            <ac:spMk id="3" creationId="{76A09ACF-716C-40EB-BFD1-4B5C5D2B525A}"/>
          </ac:spMkLst>
        </pc:spChg>
      </pc:sldChg>
      <pc:sldChg chg="addSp modSp add mod replId setBg">
        <pc:chgData name="Ms Taliah Tajammal" userId="S::taliah@uet.edu.pk::b53b8155-91e6-49b4-b55c-0abb2dc47154" providerId="AD" clId="Web-{A9DFA69C-BB5E-DF99-8B84-E846EC927486}" dt="2020-12-21T20:30:43.503" v="256"/>
        <pc:sldMkLst>
          <pc:docMk/>
          <pc:sldMk cId="3202327658" sldId="280"/>
        </pc:sldMkLst>
        <pc:spChg chg="mod">
          <ac:chgData name="Ms Taliah Tajammal" userId="S::taliah@uet.edu.pk::b53b8155-91e6-49b4-b55c-0abb2dc47154" providerId="AD" clId="Web-{A9DFA69C-BB5E-DF99-8B84-E846EC927486}" dt="2020-12-21T20:28:51.688" v="244"/>
          <ac:spMkLst>
            <pc:docMk/>
            <pc:sldMk cId="3202327658" sldId="280"/>
            <ac:spMk id="2" creationId="{94867265-E3A4-441F-B925-CE6754B516CC}"/>
          </ac:spMkLst>
        </pc:spChg>
        <pc:spChg chg="mod">
          <ac:chgData name="Ms Taliah Tajammal" userId="S::taliah@uet.edu.pk::b53b8155-91e6-49b4-b55c-0abb2dc47154" providerId="AD" clId="Web-{A9DFA69C-BB5E-DF99-8B84-E846EC927486}" dt="2020-12-21T20:28:51.688" v="244"/>
          <ac:spMkLst>
            <pc:docMk/>
            <pc:sldMk cId="3202327658" sldId="280"/>
            <ac:spMk id="3" creationId="{76A09ACF-716C-40EB-BFD1-4B5C5D2B525A}"/>
          </ac:spMkLst>
        </pc:spChg>
        <pc:spChg chg="add">
          <ac:chgData name="Ms Taliah Tajammal" userId="S::taliah@uet.edu.pk::b53b8155-91e6-49b4-b55c-0abb2dc47154" providerId="AD" clId="Web-{A9DFA69C-BB5E-DF99-8B84-E846EC927486}" dt="2020-12-21T20:28:51.688" v="244"/>
          <ac:spMkLst>
            <pc:docMk/>
            <pc:sldMk cId="3202327658" sldId="280"/>
            <ac:spMk id="10" creationId="{A99FE660-E3DF-47E7-962D-66C6F6CE0D81}"/>
          </ac:spMkLst>
        </pc:spChg>
        <pc:spChg chg="add">
          <ac:chgData name="Ms Taliah Tajammal" userId="S::taliah@uet.edu.pk::b53b8155-91e6-49b4-b55c-0abb2dc47154" providerId="AD" clId="Web-{A9DFA69C-BB5E-DF99-8B84-E846EC927486}" dt="2020-12-21T20:28:51.688" v="244"/>
          <ac:spMkLst>
            <pc:docMk/>
            <pc:sldMk cId="3202327658" sldId="280"/>
            <ac:spMk id="12" creationId="{38C29FEE-8E8F-43D5-AD23-EB4060B4D943}"/>
          </ac:spMkLst>
        </pc:spChg>
        <pc:graphicFrameChg chg="add mod modGraphic">
          <ac:chgData name="Ms Taliah Tajammal" userId="S::taliah@uet.edu.pk::b53b8155-91e6-49b4-b55c-0abb2dc47154" providerId="AD" clId="Web-{A9DFA69C-BB5E-DF99-8B84-E846EC927486}" dt="2020-12-21T20:30:43.503" v="256"/>
          <ac:graphicFrameMkLst>
            <pc:docMk/>
            <pc:sldMk cId="3202327658" sldId="280"/>
            <ac:graphicFrameMk id="5" creationId="{E6822AC9-2393-4FBC-8138-141E07B7F4A1}"/>
          </ac:graphicFrameMkLst>
        </pc:graphicFrameChg>
      </pc:sldChg>
      <pc:sldChg chg="addSp delSp modSp add mod replId setBg">
        <pc:chgData name="Ms Taliah Tajammal" userId="S::taliah@uet.edu.pk::b53b8155-91e6-49b4-b55c-0abb2dc47154" providerId="AD" clId="Web-{A9DFA69C-BB5E-DF99-8B84-E846EC927486}" dt="2020-12-21T20:56:13.056" v="357"/>
        <pc:sldMkLst>
          <pc:docMk/>
          <pc:sldMk cId="1121879944" sldId="281"/>
        </pc:sldMkLst>
        <pc:spChg chg="mod">
          <ac:chgData name="Ms Taliah Tajammal" userId="S::taliah@uet.edu.pk::b53b8155-91e6-49b4-b55c-0abb2dc47154" providerId="AD" clId="Web-{A9DFA69C-BB5E-DF99-8B84-E846EC927486}" dt="2020-12-21T20:43:10.350" v="317" actId="20577"/>
          <ac:spMkLst>
            <pc:docMk/>
            <pc:sldMk cId="1121879944" sldId="281"/>
            <ac:spMk id="2" creationId="{94867265-E3A4-441F-B925-CE6754B516CC}"/>
          </ac:spMkLst>
        </pc:spChg>
        <pc:spChg chg="mod">
          <ac:chgData name="Ms Taliah Tajammal" userId="S::taliah@uet.edu.pk::b53b8155-91e6-49b4-b55c-0abb2dc47154" providerId="AD" clId="Web-{A9DFA69C-BB5E-DF99-8B84-E846EC927486}" dt="2020-12-21T20:46:27.948" v="325" actId="20577"/>
          <ac:spMkLst>
            <pc:docMk/>
            <pc:sldMk cId="1121879944" sldId="281"/>
            <ac:spMk id="3" creationId="{76A09ACF-716C-40EB-BFD1-4B5C5D2B525A}"/>
          </ac:spMkLst>
        </pc:spChg>
        <pc:graphicFrameChg chg="add del mod modGraphic">
          <ac:chgData name="Ms Taliah Tajammal" userId="S::taliah@uet.edu.pk::b53b8155-91e6-49b4-b55c-0abb2dc47154" providerId="AD" clId="Web-{A9DFA69C-BB5E-DF99-8B84-E846EC927486}" dt="2020-12-21T20:56:13.056" v="357"/>
          <ac:graphicFrameMkLst>
            <pc:docMk/>
            <pc:sldMk cId="1121879944" sldId="281"/>
            <ac:graphicFrameMk id="5" creationId="{47502238-AF72-4B34-87E3-4669C6EF42D8}"/>
          </ac:graphicFrameMkLst>
        </pc:graphicFrameChg>
      </pc:sldChg>
      <pc:sldMasterChg chg="add addSldLayout">
        <pc:chgData name="Ms Taliah Tajammal" userId="S::taliah@uet.edu.pk::b53b8155-91e6-49b4-b55c-0abb2dc47154" providerId="AD" clId="Web-{A9DFA69C-BB5E-DF99-8B84-E846EC927486}" dt="2020-12-21T19:57:11.159" v="1"/>
        <pc:sldMasterMkLst>
          <pc:docMk/>
          <pc:sldMasterMk cId="0" sldId="2147483696"/>
        </pc:sldMasterMkLst>
        <pc:sldLayoutChg chg="add">
          <pc:chgData name="Ms Taliah Tajammal" userId="S::taliah@uet.edu.pk::b53b8155-91e6-49b4-b55c-0abb2dc47154" providerId="AD" clId="Web-{A9DFA69C-BB5E-DF99-8B84-E846EC927486}" dt="2020-12-21T19:57:11.159" v="1"/>
          <pc:sldLayoutMkLst>
            <pc:docMk/>
            <pc:sldMasterMk cId="0" sldId="2147483696"/>
            <pc:sldLayoutMk cId="0" sldId="2147483697"/>
          </pc:sldLayoutMkLst>
        </pc:sldLayoutChg>
        <pc:sldLayoutChg chg="add">
          <pc:chgData name="Ms Taliah Tajammal" userId="S::taliah@uet.edu.pk::b53b8155-91e6-49b4-b55c-0abb2dc47154" providerId="AD" clId="Web-{A9DFA69C-BB5E-DF99-8B84-E846EC927486}" dt="2020-12-21T19:57:11.159" v="1"/>
          <pc:sldLayoutMkLst>
            <pc:docMk/>
            <pc:sldMasterMk cId="0" sldId="2147483696"/>
            <pc:sldLayoutMk cId="0" sldId="2147483698"/>
          </pc:sldLayoutMkLst>
        </pc:sldLayoutChg>
        <pc:sldLayoutChg chg="add">
          <pc:chgData name="Ms Taliah Tajammal" userId="S::taliah@uet.edu.pk::b53b8155-91e6-49b4-b55c-0abb2dc47154" providerId="AD" clId="Web-{A9DFA69C-BB5E-DF99-8B84-E846EC927486}" dt="2020-12-21T19:57:11.159" v="1"/>
          <pc:sldLayoutMkLst>
            <pc:docMk/>
            <pc:sldMasterMk cId="0" sldId="2147483696"/>
            <pc:sldLayoutMk cId="0" sldId="2147483699"/>
          </pc:sldLayoutMkLst>
        </pc:sldLayoutChg>
        <pc:sldLayoutChg chg="add">
          <pc:chgData name="Ms Taliah Tajammal" userId="S::taliah@uet.edu.pk::b53b8155-91e6-49b4-b55c-0abb2dc47154" providerId="AD" clId="Web-{A9DFA69C-BB5E-DF99-8B84-E846EC927486}" dt="2020-12-21T19:57:11.159" v="1"/>
          <pc:sldLayoutMkLst>
            <pc:docMk/>
            <pc:sldMasterMk cId="0" sldId="2147483696"/>
            <pc:sldLayoutMk cId="0" sldId="2147483700"/>
          </pc:sldLayoutMkLst>
        </pc:sldLayoutChg>
        <pc:sldLayoutChg chg="add">
          <pc:chgData name="Ms Taliah Tajammal" userId="S::taliah@uet.edu.pk::b53b8155-91e6-49b4-b55c-0abb2dc47154" providerId="AD" clId="Web-{A9DFA69C-BB5E-DF99-8B84-E846EC927486}" dt="2020-12-21T19:57:11.159" v="1"/>
          <pc:sldLayoutMkLst>
            <pc:docMk/>
            <pc:sldMasterMk cId="0" sldId="2147483696"/>
            <pc:sldLayoutMk cId="0" sldId="2147483701"/>
          </pc:sldLayoutMkLst>
        </pc:sldLayoutChg>
        <pc:sldLayoutChg chg="add">
          <pc:chgData name="Ms Taliah Tajammal" userId="S::taliah@uet.edu.pk::b53b8155-91e6-49b4-b55c-0abb2dc47154" providerId="AD" clId="Web-{A9DFA69C-BB5E-DF99-8B84-E846EC927486}" dt="2020-12-21T19:57:11.159" v="1"/>
          <pc:sldLayoutMkLst>
            <pc:docMk/>
            <pc:sldMasterMk cId="0" sldId="2147483696"/>
            <pc:sldLayoutMk cId="0" sldId="2147483702"/>
          </pc:sldLayoutMkLst>
        </pc:sldLayoutChg>
        <pc:sldLayoutChg chg="add">
          <pc:chgData name="Ms Taliah Tajammal" userId="S::taliah@uet.edu.pk::b53b8155-91e6-49b4-b55c-0abb2dc47154" providerId="AD" clId="Web-{A9DFA69C-BB5E-DF99-8B84-E846EC927486}" dt="2020-12-21T19:57:11.159" v="1"/>
          <pc:sldLayoutMkLst>
            <pc:docMk/>
            <pc:sldMasterMk cId="0" sldId="2147483696"/>
            <pc:sldLayoutMk cId="0" sldId="2147483703"/>
          </pc:sldLayoutMkLst>
        </pc:sldLayoutChg>
        <pc:sldLayoutChg chg="add">
          <pc:chgData name="Ms Taliah Tajammal" userId="S::taliah@uet.edu.pk::b53b8155-91e6-49b4-b55c-0abb2dc47154" providerId="AD" clId="Web-{A9DFA69C-BB5E-DF99-8B84-E846EC927486}" dt="2020-12-21T19:57:11.159" v="1"/>
          <pc:sldLayoutMkLst>
            <pc:docMk/>
            <pc:sldMasterMk cId="0" sldId="2147483696"/>
            <pc:sldLayoutMk cId="0" sldId="2147483704"/>
          </pc:sldLayoutMkLst>
        </pc:sldLayoutChg>
        <pc:sldLayoutChg chg="add">
          <pc:chgData name="Ms Taliah Tajammal" userId="S::taliah@uet.edu.pk::b53b8155-91e6-49b4-b55c-0abb2dc47154" providerId="AD" clId="Web-{A9DFA69C-BB5E-DF99-8B84-E846EC927486}" dt="2020-12-21T19:57:11.159" v="1"/>
          <pc:sldLayoutMkLst>
            <pc:docMk/>
            <pc:sldMasterMk cId="0" sldId="2147483696"/>
            <pc:sldLayoutMk cId="0" sldId="2147483705"/>
          </pc:sldLayoutMkLst>
        </pc:sldLayoutChg>
        <pc:sldLayoutChg chg="add">
          <pc:chgData name="Ms Taliah Tajammal" userId="S::taliah@uet.edu.pk::b53b8155-91e6-49b4-b55c-0abb2dc47154" providerId="AD" clId="Web-{A9DFA69C-BB5E-DF99-8B84-E846EC927486}" dt="2020-12-21T19:57:11.159" v="1"/>
          <pc:sldLayoutMkLst>
            <pc:docMk/>
            <pc:sldMasterMk cId="0" sldId="2147483696"/>
            <pc:sldLayoutMk cId="0" sldId="2147483706"/>
          </pc:sldLayoutMkLst>
        </pc:sldLayoutChg>
        <pc:sldLayoutChg chg="add">
          <pc:chgData name="Ms Taliah Tajammal" userId="S::taliah@uet.edu.pk::b53b8155-91e6-49b4-b55c-0abb2dc47154" providerId="AD" clId="Web-{A9DFA69C-BB5E-DF99-8B84-E846EC927486}" dt="2020-12-21T19:57:11.159" v="1"/>
          <pc:sldLayoutMkLst>
            <pc:docMk/>
            <pc:sldMasterMk cId="0" sldId="2147483696"/>
            <pc:sldLayoutMk cId="0" sldId="2147483707"/>
          </pc:sldLayoutMkLst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DBB61F-7DE3-4160-8CDC-0A75219986F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D786447-EFD3-4EBE-8646-8ABBA4BF8B59}">
      <dgm:prSet/>
      <dgm:spPr/>
      <dgm:t>
        <a:bodyPr/>
        <a:lstStyle/>
        <a:p>
          <a:r>
            <a:rPr lang="en-US" b="1"/>
            <a:t>What?</a:t>
          </a:r>
          <a:endParaRPr lang="en-US"/>
        </a:p>
      </dgm:t>
    </dgm:pt>
    <dgm:pt modelId="{5924C393-E5D3-455B-807A-46D0E9C99B45}" type="parTrans" cxnId="{BA66F18C-048B-4688-89B7-8DF0E33C20A5}">
      <dgm:prSet/>
      <dgm:spPr/>
      <dgm:t>
        <a:bodyPr/>
        <a:lstStyle/>
        <a:p>
          <a:endParaRPr lang="en-US"/>
        </a:p>
      </dgm:t>
    </dgm:pt>
    <dgm:pt modelId="{CA273C70-2D36-4763-90F1-3F4C2AC25E5F}" type="sibTrans" cxnId="{BA66F18C-048B-4688-89B7-8DF0E33C20A5}">
      <dgm:prSet/>
      <dgm:spPr/>
      <dgm:t>
        <a:bodyPr/>
        <a:lstStyle/>
        <a:p>
          <a:endParaRPr lang="en-US"/>
        </a:p>
      </dgm:t>
    </dgm:pt>
    <dgm:pt modelId="{F5CBE2E8-4407-46D9-BDA4-F972434B9B74}">
      <dgm:prSet/>
      <dgm:spPr/>
      <dgm:t>
        <a:bodyPr/>
        <a:lstStyle/>
        <a:p>
          <a:r>
            <a:rPr lang="en-US"/>
            <a:t>Programming style guide for proper convention style </a:t>
          </a:r>
        </a:p>
      </dgm:t>
    </dgm:pt>
    <dgm:pt modelId="{F315CA9B-3458-4C19-A795-0DD25373BFE2}" type="parTrans" cxnId="{D6117AED-5A3A-40F9-9C7D-0D8C4C085ABC}">
      <dgm:prSet/>
      <dgm:spPr/>
      <dgm:t>
        <a:bodyPr/>
        <a:lstStyle/>
        <a:p>
          <a:endParaRPr lang="en-US"/>
        </a:p>
      </dgm:t>
    </dgm:pt>
    <dgm:pt modelId="{05C37F98-E0C8-439E-89C1-81A6B8060D97}" type="sibTrans" cxnId="{D6117AED-5A3A-40F9-9C7D-0D8C4C085ABC}">
      <dgm:prSet/>
      <dgm:spPr/>
      <dgm:t>
        <a:bodyPr/>
        <a:lstStyle/>
        <a:p>
          <a:endParaRPr lang="en-US"/>
        </a:p>
      </dgm:t>
    </dgm:pt>
    <dgm:pt modelId="{8065F2D8-C166-457A-8D5C-B6171227C087}">
      <dgm:prSet/>
      <dgm:spPr/>
      <dgm:t>
        <a:bodyPr/>
        <a:lstStyle/>
        <a:p>
          <a:r>
            <a:rPr lang="en-US"/>
            <a:t>Organize code from simple to complex code for better understanding</a:t>
          </a:r>
        </a:p>
      </dgm:t>
    </dgm:pt>
    <dgm:pt modelId="{38363EEB-6DFA-47AE-AE14-C58699495016}" type="parTrans" cxnId="{3657B706-CA63-456A-A21E-8689B1D99485}">
      <dgm:prSet/>
      <dgm:spPr/>
      <dgm:t>
        <a:bodyPr/>
        <a:lstStyle/>
        <a:p>
          <a:endParaRPr lang="en-US"/>
        </a:p>
      </dgm:t>
    </dgm:pt>
    <dgm:pt modelId="{9ACADA60-660B-4D52-B25C-422060E7C746}" type="sibTrans" cxnId="{3657B706-CA63-456A-A21E-8689B1D99485}">
      <dgm:prSet/>
      <dgm:spPr/>
      <dgm:t>
        <a:bodyPr/>
        <a:lstStyle/>
        <a:p>
          <a:endParaRPr lang="en-US"/>
        </a:p>
      </dgm:t>
    </dgm:pt>
    <dgm:pt modelId="{6162CFDB-439C-4FBA-9D14-3268176CDE8A}">
      <dgm:prSet/>
      <dgm:spPr/>
      <dgm:t>
        <a:bodyPr/>
        <a:lstStyle/>
        <a:p>
          <a:r>
            <a:rPr lang="en-US" b="1"/>
            <a:t>Why?</a:t>
          </a:r>
          <a:endParaRPr lang="en-US"/>
        </a:p>
      </dgm:t>
    </dgm:pt>
    <dgm:pt modelId="{61E12BE8-8E94-4FBC-B850-77765C126F14}" type="parTrans" cxnId="{0F529292-1458-4A0C-9B1B-8535FA69FEAF}">
      <dgm:prSet/>
      <dgm:spPr/>
      <dgm:t>
        <a:bodyPr/>
        <a:lstStyle/>
        <a:p>
          <a:endParaRPr lang="en-US"/>
        </a:p>
      </dgm:t>
    </dgm:pt>
    <dgm:pt modelId="{84ED8576-A098-4613-ABD3-AEA14F1CCCF7}" type="sibTrans" cxnId="{0F529292-1458-4A0C-9B1B-8535FA69FEAF}">
      <dgm:prSet/>
      <dgm:spPr/>
      <dgm:t>
        <a:bodyPr/>
        <a:lstStyle/>
        <a:p>
          <a:endParaRPr lang="en-US"/>
        </a:p>
      </dgm:t>
    </dgm:pt>
    <dgm:pt modelId="{554A43A6-0A44-45F1-971C-FA379A7B4999}">
      <dgm:prSet/>
      <dgm:spPr/>
      <dgm:t>
        <a:bodyPr/>
        <a:lstStyle/>
        <a:p>
          <a:r>
            <a:rPr lang="en-US"/>
            <a:t>Easy to read and understand</a:t>
          </a:r>
        </a:p>
      </dgm:t>
    </dgm:pt>
    <dgm:pt modelId="{49F0B170-29B3-448A-993F-69929BC6C5FC}" type="parTrans" cxnId="{605E1E51-A0EE-497E-B84B-51DBE1B7627A}">
      <dgm:prSet/>
      <dgm:spPr/>
      <dgm:t>
        <a:bodyPr/>
        <a:lstStyle/>
        <a:p>
          <a:endParaRPr lang="en-US"/>
        </a:p>
      </dgm:t>
    </dgm:pt>
    <dgm:pt modelId="{7CA685D1-0A72-4D81-B3D1-EDD6AFA9FCDC}" type="sibTrans" cxnId="{605E1E51-A0EE-497E-B84B-51DBE1B7627A}">
      <dgm:prSet/>
      <dgm:spPr/>
      <dgm:t>
        <a:bodyPr/>
        <a:lstStyle/>
        <a:p>
          <a:endParaRPr lang="en-US"/>
        </a:p>
      </dgm:t>
    </dgm:pt>
    <dgm:pt modelId="{99BC431A-C02A-4E61-8958-9A11F1D35F1D}">
      <dgm:prSet/>
      <dgm:spPr/>
      <dgm:t>
        <a:bodyPr/>
        <a:lstStyle/>
        <a:p>
          <a:r>
            <a:rPr lang="en-US"/>
            <a:t>Reduce chance of error </a:t>
          </a:r>
        </a:p>
      </dgm:t>
    </dgm:pt>
    <dgm:pt modelId="{F7EE7B42-6B96-4CF0-99C1-08D446E619DE}" type="parTrans" cxnId="{5FDD6441-9568-4D97-AC48-D64417C9D6A7}">
      <dgm:prSet/>
      <dgm:spPr/>
      <dgm:t>
        <a:bodyPr/>
        <a:lstStyle/>
        <a:p>
          <a:endParaRPr lang="en-US"/>
        </a:p>
      </dgm:t>
    </dgm:pt>
    <dgm:pt modelId="{94FC2E91-7F35-4489-823D-998A8D41769E}" type="sibTrans" cxnId="{5FDD6441-9568-4D97-AC48-D64417C9D6A7}">
      <dgm:prSet/>
      <dgm:spPr/>
      <dgm:t>
        <a:bodyPr/>
        <a:lstStyle/>
        <a:p>
          <a:endParaRPr lang="en-US"/>
        </a:p>
      </dgm:t>
    </dgm:pt>
    <dgm:pt modelId="{D2526DFB-52EB-4BFF-B240-D6B604628194}">
      <dgm:prSet/>
      <dgm:spPr/>
      <dgm:t>
        <a:bodyPr/>
        <a:lstStyle/>
        <a:p>
          <a:r>
            <a:rPr lang="en-US"/>
            <a:t>Consistent code lead to better performance </a:t>
          </a:r>
        </a:p>
      </dgm:t>
    </dgm:pt>
    <dgm:pt modelId="{A417D720-A589-46C9-A91D-D542A80157CA}" type="parTrans" cxnId="{EEA09FAC-1C09-42C4-8094-E049359A8685}">
      <dgm:prSet/>
      <dgm:spPr/>
      <dgm:t>
        <a:bodyPr/>
        <a:lstStyle/>
        <a:p>
          <a:endParaRPr lang="en-US"/>
        </a:p>
      </dgm:t>
    </dgm:pt>
    <dgm:pt modelId="{9CF54882-E254-4825-AFA5-C157C0E2FBD0}" type="sibTrans" cxnId="{EEA09FAC-1C09-42C4-8094-E049359A8685}">
      <dgm:prSet/>
      <dgm:spPr/>
      <dgm:t>
        <a:bodyPr/>
        <a:lstStyle/>
        <a:p>
          <a:endParaRPr lang="en-US"/>
        </a:p>
      </dgm:t>
    </dgm:pt>
    <dgm:pt modelId="{170ADEA3-9B05-4118-B3CD-5E02BB69FF62}" type="pres">
      <dgm:prSet presAssocID="{50DBB61F-7DE3-4160-8CDC-0A75219986F8}" presName="Name0" presStyleCnt="0">
        <dgm:presLayoutVars>
          <dgm:dir/>
          <dgm:animLvl val="lvl"/>
          <dgm:resizeHandles val="exact"/>
        </dgm:presLayoutVars>
      </dgm:prSet>
      <dgm:spPr/>
    </dgm:pt>
    <dgm:pt modelId="{E2A69466-49A2-420B-8A2D-BC05D592ECE3}" type="pres">
      <dgm:prSet presAssocID="{9D786447-EFD3-4EBE-8646-8ABBA4BF8B59}" presName="linNode" presStyleCnt="0"/>
      <dgm:spPr/>
    </dgm:pt>
    <dgm:pt modelId="{2E6FD577-8629-4332-959C-63533163B538}" type="pres">
      <dgm:prSet presAssocID="{9D786447-EFD3-4EBE-8646-8ABBA4BF8B59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CA4EC4CD-8200-4C8A-90F0-73ECE2593B53}" type="pres">
      <dgm:prSet presAssocID="{9D786447-EFD3-4EBE-8646-8ABBA4BF8B59}" presName="descendantText" presStyleLbl="alignAccFollowNode1" presStyleIdx="0" presStyleCnt="2">
        <dgm:presLayoutVars>
          <dgm:bulletEnabled val="1"/>
        </dgm:presLayoutVars>
      </dgm:prSet>
      <dgm:spPr/>
    </dgm:pt>
    <dgm:pt modelId="{46FB54B3-8AC9-4C9E-BD6B-59BE3EADD39D}" type="pres">
      <dgm:prSet presAssocID="{CA273C70-2D36-4763-90F1-3F4C2AC25E5F}" presName="sp" presStyleCnt="0"/>
      <dgm:spPr/>
    </dgm:pt>
    <dgm:pt modelId="{63206ECC-7774-4BAB-AB9C-F861832D6352}" type="pres">
      <dgm:prSet presAssocID="{6162CFDB-439C-4FBA-9D14-3268176CDE8A}" presName="linNode" presStyleCnt="0"/>
      <dgm:spPr/>
    </dgm:pt>
    <dgm:pt modelId="{0B9C7A3D-50D3-4F7D-B875-0A48A186C5E6}" type="pres">
      <dgm:prSet presAssocID="{6162CFDB-439C-4FBA-9D14-3268176CDE8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E34A2626-BB12-46E1-A55E-F03046339204}" type="pres">
      <dgm:prSet presAssocID="{6162CFDB-439C-4FBA-9D14-3268176CDE8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61DCF405-5E76-40BD-855F-F3B61964486D}" type="presOf" srcId="{D2526DFB-52EB-4BFF-B240-D6B604628194}" destId="{E34A2626-BB12-46E1-A55E-F03046339204}" srcOrd="0" destOrd="2" presId="urn:microsoft.com/office/officeart/2005/8/layout/vList5"/>
    <dgm:cxn modelId="{3657B706-CA63-456A-A21E-8689B1D99485}" srcId="{9D786447-EFD3-4EBE-8646-8ABBA4BF8B59}" destId="{8065F2D8-C166-457A-8D5C-B6171227C087}" srcOrd="1" destOrd="0" parTransId="{38363EEB-6DFA-47AE-AE14-C58699495016}" sibTransId="{9ACADA60-660B-4D52-B25C-422060E7C746}"/>
    <dgm:cxn modelId="{5FDD6441-9568-4D97-AC48-D64417C9D6A7}" srcId="{6162CFDB-439C-4FBA-9D14-3268176CDE8A}" destId="{99BC431A-C02A-4E61-8958-9A11F1D35F1D}" srcOrd="1" destOrd="0" parTransId="{F7EE7B42-6B96-4CF0-99C1-08D446E619DE}" sibTransId="{94FC2E91-7F35-4489-823D-998A8D41769E}"/>
    <dgm:cxn modelId="{3571A56A-9DDD-482A-8782-344FA3F1E9A1}" type="presOf" srcId="{8065F2D8-C166-457A-8D5C-B6171227C087}" destId="{CA4EC4CD-8200-4C8A-90F0-73ECE2593B53}" srcOrd="0" destOrd="1" presId="urn:microsoft.com/office/officeart/2005/8/layout/vList5"/>
    <dgm:cxn modelId="{605E1E51-A0EE-497E-B84B-51DBE1B7627A}" srcId="{6162CFDB-439C-4FBA-9D14-3268176CDE8A}" destId="{554A43A6-0A44-45F1-971C-FA379A7B4999}" srcOrd="0" destOrd="0" parTransId="{49F0B170-29B3-448A-993F-69929BC6C5FC}" sibTransId="{7CA685D1-0A72-4D81-B3D1-EDD6AFA9FCDC}"/>
    <dgm:cxn modelId="{FF8CE457-08F2-49EA-9761-EBACD9C9FBE8}" type="presOf" srcId="{F5CBE2E8-4407-46D9-BDA4-F972434B9B74}" destId="{CA4EC4CD-8200-4C8A-90F0-73ECE2593B53}" srcOrd="0" destOrd="0" presId="urn:microsoft.com/office/officeart/2005/8/layout/vList5"/>
    <dgm:cxn modelId="{70304789-FBE3-4637-8CC1-4FF1166C57D3}" type="presOf" srcId="{554A43A6-0A44-45F1-971C-FA379A7B4999}" destId="{E34A2626-BB12-46E1-A55E-F03046339204}" srcOrd="0" destOrd="0" presId="urn:microsoft.com/office/officeart/2005/8/layout/vList5"/>
    <dgm:cxn modelId="{BA66F18C-048B-4688-89B7-8DF0E33C20A5}" srcId="{50DBB61F-7DE3-4160-8CDC-0A75219986F8}" destId="{9D786447-EFD3-4EBE-8646-8ABBA4BF8B59}" srcOrd="0" destOrd="0" parTransId="{5924C393-E5D3-455B-807A-46D0E9C99B45}" sibTransId="{CA273C70-2D36-4763-90F1-3F4C2AC25E5F}"/>
    <dgm:cxn modelId="{0F529292-1458-4A0C-9B1B-8535FA69FEAF}" srcId="{50DBB61F-7DE3-4160-8CDC-0A75219986F8}" destId="{6162CFDB-439C-4FBA-9D14-3268176CDE8A}" srcOrd="1" destOrd="0" parTransId="{61E12BE8-8E94-4FBC-B850-77765C126F14}" sibTransId="{84ED8576-A098-4613-ABD3-AEA14F1CCCF7}"/>
    <dgm:cxn modelId="{48732195-4C4C-4642-B24D-C22A583B5733}" type="presOf" srcId="{9D786447-EFD3-4EBE-8646-8ABBA4BF8B59}" destId="{2E6FD577-8629-4332-959C-63533163B538}" srcOrd="0" destOrd="0" presId="urn:microsoft.com/office/officeart/2005/8/layout/vList5"/>
    <dgm:cxn modelId="{664E37AB-2577-4CC5-B04A-C9D97334E606}" type="presOf" srcId="{50DBB61F-7DE3-4160-8CDC-0A75219986F8}" destId="{170ADEA3-9B05-4118-B3CD-5E02BB69FF62}" srcOrd="0" destOrd="0" presId="urn:microsoft.com/office/officeart/2005/8/layout/vList5"/>
    <dgm:cxn modelId="{EEA09FAC-1C09-42C4-8094-E049359A8685}" srcId="{6162CFDB-439C-4FBA-9D14-3268176CDE8A}" destId="{D2526DFB-52EB-4BFF-B240-D6B604628194}" srcOrd="2" destOrd="0" parTransId="{A417D720-A589-46C9-A91D-D542A80157CA}" sibTransId="{9CF54882-E254-4825-AFA5-C157C0E2FBD0}"/>
    <dgm:cxn modelId="{86FBBDAD-C0B8-40FD-902F-4F85D2601F34}" type="presOf" srcId="{6162CFDB-439C-4FBA-9D14-3268176CDE8A}" destId="{0B9C7A3D-50D3-4F7D-B875-0A48A186C5E6}" srcOrd="0" destOrd="0" presId="urn:microsoft.com/office/officeart/2005/8/layout/vList5"/>
    <dgm:cxn modelId="{E3DC2AC0-8808-4B4B-97C3-DAC133C5A1B3}" type="presOf" srcId="{99BC431A-C02A-4E61-8958-9A11F1D35F1D}" destId="{E34A2626-BB12-46E1-A55E-F03046339204}" srcOrd="0" destOrd="1" presId="urn:microsoft.com/office/officeart/2005/8/layout/vList5"/>
    <dgm:cxn modelId="{D6117AED-5A3A-40F9-9C7D-0D8C4C085ABC}" srcId="{9D786447-EFD3-4EBE-8646-8ABBA4BF8B59}" destId="{F5CBE2E8-4407-46D9-BDA4-F972434B9B74}" srcOrd="0" destOrd="0" parTransId="{F315CA9B-3458-4C19-A795-0DD25373BFE2}" sibTransId="{05C37F98-E0C8-439E-89C1-81A6B8060D97}"/>
    <dgm:cxn modelId="{EB190473-C240-4F2E-B49B-4FA92E2D76C4}" type="presParOf" srcId="{170ADEA3-9B05-4118-B3CD-5E02BB69FF62}" destId="{E2A69466-49A2-420B-8A2D-BC05D592ECE3}" srcOrd="0" destOrd="0" presId="urn:microsoft.com/office/officeart/2005/8/layout/vList5"/>
    <dgm:cxn modelId="{EEEE002A-A6A0-45D0-8099-2807E8979146}" type="presParOf" srcId="{E2A69466-49A2-420B-8A2D-BC05D592ECE3}" destId="{2E6FD577-8629-4332-959C-63533163B538}" srcOrd="0" destOrd="0" presId="urn:microsoft.com/office/officeart/2005/8/layout/vList5"/>
    <dgm:cxn modelId="{A6A46E3A-E861-433D-8953-020E1FBBC51A}" type="presParOf" srcId="{E2A69466-49A2-420B-8A2D-BC05D592ECE3}" destId="{CA4EC4CD-8200-4C8A-90F0-73ECE2593B53}" srcOrd="1" destOrd="0" presId="urn:microsoft.com/office/officeart/2005/8/layout/vList5"/>
    <dgm:cxn modelId="{6ECD2B7F-A4C4-4768-B031-20272F8B9576}" type="presParOf" srcId="{170ADEA3-9B05-4118-B3CD-5E02BB69FF62}" destId="{46FB54B3-8AC9-4C9E-BD6B-59BE3EADD39D}" srcOrd="1" destOrd="0" presId="urn:microsoft.com/office/officeart/2005/8/layout/vList5"/>
    <dgm:cxn modelId="{671D00CB-7675-46DB-837D-4A7419C6CD0A}" type="presParOf" srcId="{170ADEA3-9B05-4118-B3CD-5E02BB69FF62}" destId="{63206ECC-7774-4BAB-AB9C-F861832D6352}" srcOrd="2" destOrd="0" presId="urn:microsoft.com/office/officeart/2005/8/layout/vList5"/>
    <dgm:cxn modelId="{BA545057-2AC3-4B58-8AC8-3B091DD4828B}" type="presParOf" srcId="{63206ECC-7774-4BAB-AB9C-F861832D6352}" destId="{0B9C7A3D-50D3-4F7D-B875-0A48A186C5E6}" srcOrd="0" destOrd="0" presId="urn:microsoft.com/office/officeart/2005/8/layout/vList5"/>
    <dgm:cxn modelId="{96250B3D-4AA5-4A53-892A-2D59A08F430D}" type="presParOf" srcId="{63206ECC-7774-4BAB-AB9C-F861832D6352}" destId="{E34A2626-BB12-46E1-A55E-F0304633920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E8C65A-889C-4BEC-A4C2-F959C0EF02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F9A922-E999-46CD-AF52-9BEEE72FF0E8}">
      <dgm:prSet/>
      <dgm:spPr/>
      <dgm:t>
        <a:bodyPr/>
        <a:lstStyle/>
        <a:p>
          <a:r>
            <a:rPr lang="en-US"/>
            <a:t>Naming Conventions:</a:t>
          </a:r>
        </a:p>
      </dgm:t>
    </dgm:pt>
    <dgm:pt modelId="{CC678FF4-B254-40F8-808C-F72F170355BA}" type="parTrans" cxnId="{AE120C9A-1EFD-4F42-B372-45FEFC1D1F86}">
      <dgm:prSet/>
      <dgm:spPr/>
      <dgm:t>
        <a:bodyPr/>
        <a:lstStyle/>
        <a:p>
          <a:endParaRPr lang="en-US"/>
        </a:p>
      </dgm:t>
    </dgm:pt>
    <dgm:pt modelId="{67184A87-9011-4849-95F1-B542DBC74B9A}" type="sibTrans" cxnId="{AE120C9A-1EFD-4F42-B372-45FEFC1D1F86}">
      <dgm:prSet/>
      <dgm:spPr/>
      <dgm:t>
        <a:bodyPr/>
        <a:lstStyle/>
        <a:p>
          <a:endParaRPr lang="en-US"/>
        </a:p>
      </dgm:t>
    </dgm:pt>
    <dgm:pt modelId="{56B02D80-6EEA-4A13-BF37-FE6146943562}">
      <dgm:prSet/>
      <dgm:spPr/>
      <dgm:t>
        <a:bodyPr/>
        <a:lstStyle/>
        <a:p>
          <a:r>
            <a:rPr lang="en-US"/>
            <a:t>File and folder Naming and Organization:</a:t>
          </a:r>
        </a:p>
      </dgm:t>
    </dgm:pt>
    <dgm:pt modelId="{A369D04F-7AF3-4187-BF28-5A7F042E0FB9}" type="parTrans" cxnId="{918A7A5E-7B00-47CD-99CC-2F228A82F83D}">
      <dgm:prSet/>
      <dgm:spPr/>
      <dgm:t>
        <a:bodyPr/>
        <a:lstStyle/>
        <a:p>
          <a:endParaRPr lang="en-US"/>
        </a:p>
      </dgm:t>
    </dgm:pt>
    <dgm:pt modelId="{8455E88F-9205-4098-84A6-99DC59C7EC2B}" type="sibTrans" cxnId="{918A7A5E-7B00-47CD-99CC-2F228A82F83D}">
      <dgm:prSet/>
      <dgm:spPr/>
      <dgm:t>
        <a:bodyPr/>
        <a:lstStyle/>
        <a:p>
          <a:endParaRPr lang="en-US"/>
        </a:p>
      </dgm:t>
    </dgm:pt>
    <dgm:pt modelId="{EC43C490-C6EE-4EE8-9091-82C89331A216}">
      <dgm:prSet/>
      <dgm:spPr/>
      <dgm:t>
        <a:bodyPr/>
        <a:lstStyle/>
        <a:p>
          <a:r>
            <a:rPr lang="en-US"/>
            <a:t>Formatting and Indentation:</a:t>
          </a:r>
        </a:p>
      </dgm:t>
    </dgm:pt>
    <dgm:pt modelId="{7A735A80-74D4-4C2D-8CF4-5C46553AB735}" type="parTrans" cxnId="{88BBE827-3541-4872-9F60-BA7BCDBAA369}">
      <dgm:prSet/>
      <dgm:spPr/>
      <dgm:t>
        <a:bodyPr/>
        <a:lstStyle/>
        <a:p>
          <a:endParaRPr lang="en-US"/>
        </a:p>
      </dgm:t>
    </dgm:pt>
    <dgm:pt modelId="{DEA706CF-9CAC-493E-9009-FF4A291A17D9}" type="sibTrans" cxnId="{88BBE827-3541-4872-9F60-BA7BCDBAA369}">
      <dgm:prSet/>
      <dgm:spPr/>
      <dgm:t>
        <a:bodyPr/>
        <a:lstStyle/>
        <a:p>
          <a:endParaRPr lang="en-US"/>
        </a:p>
      </dgm:t>
    </dgm:pt>
    <dgm:pt modelId="{20CF2D0E-4A00-451E-A89C-6266DCA5EC61}">
      <dgm:prSet/>
      <dgm:spPr/>
      <dgm:t>
        <a:bodyPr/>
        <a:lstStyle/>
        <a:p>
          <a:r>
            <a:rPr lang="en-US"/>
            <a:t>Commenting and Documenting:</a:t>
          </a:r>
        </a:p>
      </dgm:t>
    </dgm:pt>
    <dgm:pt modelId="{F27921CE-246E-4D2C-AF89-2189B48C63C0}" type="parTrans" cxnId="{33EF525B-54ED-45EE-A92E-0DFB5EAFEF04}">
      <dgm:prSet/>
      <dgm:spPr/>
      <dgm:t>
        <a:bodyPr/>
        <a:lstStyle/>
        <a:p>
          <a:endParaRPr lang="en-US"/>
        </a:p>
      </dgm:t>
    </dgm:pt>
    <dgm:pt modelId="{5F5E11F4-2A76-4F45-9AB7-3905CF8F8254}" type="sibTrans" cxnId="{33EF525B-54ED-45EE-A92E-0DFB5EAFEF04}">
      <dgm:prSet/>
      <dgm:spPr/>
      <dgm:t>
        <a:bodyPr/>
        <a:lstStyle/>
        <a:p>
          <a:endParaRPr lang="en-US"/>
        </a:p>
      </dgm:t>
    </dgm:pt>
    <dgm:pt modelId="{A10E85A7-4837-4E76-ABF9-6A05B2A909B6}">
      <dgm:prSet/>
      <dgm:spPr/>
      <dgm:t>
        <a:bodyPr/>
        <a:lstStyle/>
        <a:p>
          <a:r>
            <a:rPr lang="en-US"/>
            <a:t>Classes and Functions:</a:t>
          </a:r>
        </a:p>
      </dgm:t>
    </dgm:pt>
    <dgm:pt modelId="{F040858A-E6F5-4C4F-B034-CD84658FF817}" type="parTrans" cxnId="{2A678756-E4D7-4F6B-B30D-DBD3A6436F85}">
      <dgm:prSet/>
      <dgm:spPr/>
      <dgm:t>
        <a:bodyPr/>
        <a:lstStyle/>
        <a:p>
          <a:endParaRPr lang="en-US"/>
        </a:p>
      </dgm:t>
    </dgm:pt>
    <dgm:pt modelId="{238920D0-2A3A-43F8-9B47-DA8FB526AF6F}" type="sibTrans" cxnId="{2A678756-E4D7-4F6B-B30D-DBD3A6436F85}">
      <dgm:prSet/>
      <dgm:spPr/>
      <dgm:t>
        <a:bodyPr/>
        <a:lstStyle/>
        <a:p>
          <a:endParaRPr lang="en-US"/>
        </a:p>
      </dgm:t>
    </dgm:pt>
    <dgm:pt modelId="{445C4874-821C-4B38-8651-FC5C76A56943}">
      <dgm:prSet/>
      <dgm:spPr/>
      <dgm:t>
        <a:bodyPr/>
        <a:lstStyle/>
        <a:p>
          <a:r>
            <a:rPr lang="en-US"/>
            <a:t>Testing:</a:t>
          </a:r>
        </a:p>
      </dgm:t>
    </dgm:pt>
    <dgm:pt modelId="{4CEFC5A2-288E-4CAD-9B17-D9C1D64DFA34}" type="parTrans" cxnId="{4BA590A4-AA9B-4AB8-B965-BAB48D5BE800}">
      <dgm:prSet/>
      <dgm:spPr/>
      <dgm:t>
        <a:bodyPr/>
        <a:lstStyle/>
        <a:p>
          <a:endParaRPr lang="en-US"/>
        </a:p>
      </dgm:t>
    </dgm:pt>
    <dgm:pt modelId="{AE169A33-13A5-4736-A803-B445F2527495}" type="sibTrans" cxnId="{4BA590A4-AA9B-4AB8-B965-BAB48D5BE800}">
      <dgm:prSet/>
      <dgm:spPr/>
      <dgm:t>
        <a:bodyPr/>
        <a:lstStyle/>
        <a:p>
          <a:endParaRPr lang="en-US"/>
        </a:p>
      </dgm:t>
    </dgm:pt>
    <dgm:pt modelId="{AFE92E3A-A14D-423A-A728-EC6ECDA812DA}" type="pres">
      <dgm:prSet presAssocID="{41E8C65A-889C-4BEC-A4C2-F959C0EF022C}" presName="root" presStyleCnt="0">
        <dgm:presLayoutVars>
          <dgm:dir/>
          <dgm:resizeHandles val="exact"/>
        </dgm:presLayoutVars>
      </dgm:prSet>
      <dgm:spPr/>
    </dgm:pt>
    <dgm:pt modelId="{6F53CFAC-202D-4A19-835C-F77C4E56E154}" type="pres">
      <dgm:prSet presAssocID="{9DF9A922-E999-46CD-AF52-9BEEE72FF0E8}" presName="compNode" presStyleCnt="0"/>
      <dgm:spPr/>
    </dgm:pt>
    <dgm:pt modelId="{7C3630B3-6C8D-4C7D-918F-7EC28F016823}" type="pres">
      <dgm:prSet presAssocID="{9DF9A922-E999-46CD-AF52-9BEEE72FF0E8}" presName="bgRect" presStyleLbl="bgShp" presStyleIdx="0" presStyleCnt="6"/>
      <dgm:spPr/>
    </dgm:pt>
    <dgm:pt modelId="{58016036-D47B-4964-94EF-B576D505BE72}" type="pres">
      <dgm:prSet presAssocID="{9DF9A922-E999-46CD-AF52-9BEEE72FF0E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96CD8B0-6441-49BB-BC12-D2E6516646AB}" type="pres">
      <dgm:prSet presAssocID="{9DF9A922-E999-46CD-AF52-9BEEE72FF0E8}" presName="spaceRect" presStyleCnt="0"/>
      <dgm:spPr/>
    </dgm:pt>
    <dgm:pt modelId="{4201DD47-2526-4D39-AB4A-01738354BE47}" type="pres">
      <dgm:prSet presAssocID="{9DF9A922-E999-46CD-AF52-9BEEE72FF0E8}" presName="parTx" presStyleLbl="revTx" presStyleIdx="0" presStyleCnt="6">
        <dgm:presLayoutVars>
          <dgm:chMax val="0"/>
          <dgm:chPref val="0"/>
        </dgm:presLayoutVars>
      </dgm:prSet>
      <dgm:spPr/>
    </dgm:pt>
    <dgm:pt modelId="{D47D24A3-5096-47CA-988E-2255E1EBA51A}" type="pres">
      <dgm:prSet presAssocID="{67184A87-9011-4849-95F1-B542DBC74B9A}" presName="sibTrans" presStyleCnt="0"/>
      <dgm:spPr/>
    </dgm:pt>
    <dgm:pt modelId="{0BD2D949-C642-4F80-81CA-D182CB609D1C}" type="pres">
      <dgm:prSet presAssocID="{56B02D80-6EEA-4A13-BF37-FE6146943562}" presName="compNode" presStyleCnt="0"/>
      <dgm:spPr/>
    </dgm:pt>
    <dgm:pt modelId="{17200E9F-C41D-4E12-9EE6-8B3B9FC91B9E}" type="pres">
      <dgm:prSet presAssocID="{56B02D80-6EEA-4A13-BF37-FE6146943562}" presName="bgRect" presStyleLbl="bgShp" presStyleIdx="1" presStyleCnt="6"/>
      <dgm:spPr/>
    </dgm:pt>
    <dgm:pt modelId="{46D19A9C-8EBF-4E71-AF83-0B46E3D6AE04}" type="pres">
      <dgm:prSet presAssocID="{56B02D80-6EEA-4A13-BF37-FE614694356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894AD6F-FF3A-428D-BA9D-0C150522F2F1}" type="pres">
      <dgm:prSet presAssocID="{56B02D80-6EEA-4A13-BF37-FE6146943562}" presName="spaceRect" presStyleCnt="0"/>
      <dgm:spPr/>
    </dgm:pt>
    <dgm:pt modelId="{409322D7-DE0A-4920-B506-311DDA9510D6}" type="pres">
      <dgm:prSet presAssocID="{56B02D80-6EEA-4A13-BF37-FE6146943562}" presName="parTx" presStyleLbl="revTx" presStyleIdx="1" presStyleCnt="6">
        <dgm:presLayoutVars>
          <dgm:chMax val="0"/>
          <dgm:chPref val="0"/>
        </dgm:presLayoutVars>
      </dgm:prSet>
      <dgm:spPr/>
    </dgm:pt>
    <dgm:pt modelId="{70FAAD4B-5FB9-4A9C-B8AB-28C348594C5B}" type="pres">
      <dgm:prSet presAssocID="{8455E88F-9205-4098-84A6-99DC59C7EC2B}" presName="sibTrans" presStyleCnt="0"/>
      <dgm:spPr/>
    </dgm:pt>
    <dgm:pt modelId="{F7DD5B98-E8A4-40B2-AA69-0C40A0DD81FE}" type="pres">
      <dgm:prSet presAssocID="{EC43C490-C6EE-4EE8-9091-82C89331A216}" presName="compNode" presStyleCnt="0"/>
      <dgm:spPr/>
    </dgm:pt>
    <dgm:pt modelId="{29A1D69F-54BC-4E69-ABF7-D5595E984513}" type="pres">
      <dgm:prSet presAssocID="{EC43C490-C6EE-4EE8-9091-82C89331A216}" presName="bgRect" presStyleLbl="bgShp" presStyleIdx="2" presStyleCnt="6"/>
      <dgm:spPr/>
    </dgm:pt>
    <dgm:pt modelId="{A8A7D52B-F26F-467B-989A-BE1B4EAD0FDD}" type="pres">
      <dgm:prSet presAssocID="{EC43C490-C6EE-4EE8-9091-82C89331A21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ange"/>
        </a:ext>
      </dgm:extLst>
    </dgm:pt>
    <dgm:pt modelId="{4CBCD7E6-53A5-4CE8-8BA1-54296552A765}" type="pres">
      <dgm:prSet presAssocID="{EC43C490-C6EE-4EE8-9091-82C89331A216}" presName="spaceRect" presStyleCnt="0"/>
      <dgm:spPr/>
    </dgm:pt>
    <dgm:pt modelId="{FF6228B9-9809-4585-8E56-B3C712FB6167}" type="pres">
      <dgm:prSet presAssocID="{EC43C490-C6EE-4EE8-9091-82C89331A216}" presName="parTx" presStyleLbl="revTx" presStyleIdx="2" presStyleCnt="6">
        <dgm:presLayoutVars>
          <dgm:chMax val="0"/>
          <dgm:chPref val="0"/>
        </dgm:presLayoutVars>
      </dgm:prSet>
      <dgm:spPr/>
    </dgm:pt>
    <dgm:pt modelId="{2956AD24-1ED7-4B96-95A6-EA7BC6109762}" type="pres">
      <dgm:prSet presAssocID="{DEA706CF-9CAC-493E-9009-FF4A291A17D9}" presName="sibTrans" presStyleCnt="0"/>
      <dgm:spPr/>
    </dgm:pt>
    <dgm:pt modelId="{54107038-BD66-45A9-A97D-29693F2220E3}" type="pres">
      <dgm:prSet presAssocID="{20CF2D0E-4A00-451E-A89C-6266DCA5EC61}" presName="compNode" presStyleCnt="0"/>
      <dgm:spPr/>
    </dgm:pt>
    <dgm:pt modelId="{F64D9023-BCA2-44B4-9C15-0AD651CDF079}" type="pres">
      <dgm:prSet presAssocID="{20CF2D0E-4A00-451E-A89C-6266DCA5EC61}" presName="bgRect" presStyleLbl="bgShp" presStyleIdx="3" presStyleCnt="6"/>
      <dgm:spPr/>
    </dgm:pt>
    <dgm:pt modelId="{7AA15776-FC3D-4ABD-9255-2F3D991FDAAB}" type="pres">
      <dgm:prSet presAssocID="{20CF2D0E-4A00-451E-A89C-6266DCA5EC6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1D517F1-E50E-4E8E-B449-8FEFE68342DA}" type="pres">
      <dgm:prSet presAssocID="{20CF2D0E-4A00-451E-A89C-6266DCA5EC61}" presName="spaceRect" presStyleCnt="0"/>
      <dgm:spPr/>
    </dgm:pt>
    <dgm:pt modelId="{40C47C7E-AA04-433F-B54C-DB1219E5037D}" type="pres">
      <dgm:prSet presAssocID="{20CF2D0E-4A00-451E-A89C-6266DCA5EC61}" presName="parTx" presStyleLbl="revTx" presStyleIdx="3" presStyleCnt="6">
        <dgm:presLayoutVars>
          <dgm:chMax val="0"/>
          <dgm:chPref val="0"/>
        </dgm:presLayoutVars>
      </dgm:prSet>
      <dgm:spPr/>
    </dgm:pt>
    <dgm:pt modelId="{3046D864-B42C-4021-93CA-708DFABCDA05}" type="pres">
      <dgm:prSet presAssocID="{5F5E11F4-2A76-4F45-9AB7-3905CF8F8254}" presName="sibTrans" presStyleCnt="0"/>
      <dgm:spPr/>
    </dgm:pt>
    <dgm:pt modelId="{C7A56CE5-C5AE-424A-9E2C-B8AD6B97AD93}" type="pres">
      <dgm:prSet presAssocID="{A10E85A7-4837-4E76-ABF9-6A05B2A909B6}" presName="compNode" presStyleCnt="0"/>
      <dgm:spPr/>
    </dgm:pt>
    <dgm:pt modelId="{A4E6CD92-6E14-463C-BC29-1F49BCAEFB97}" type="pres">
      <dgm:prSet presAssocID="{A10E85A7-4837-4E76-ABF9-6A05B2A909B6}" presName="bgRect" presStyleLbl="bgShp" presStyleIdx="4" presStyleCnt="6"/>
      <dgm:spPr/>
    </dgm:pt>
    <dgm:pt modelId="{E8F7D2E4-AA92-49C6-957C-8F43A8E61E3F}" type="pres">
      <dgm:prSet presAssocID="{A10E85A7-4837-4E76-ABF9-6A05B2A909B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B6C26A7B-E5D4-4651-A743-0D06FCDAFAE4}" type="pres">
      <dgm:prSet presAssocID="{A10E85A7-4837-4E76-ABF9-6A05B2A909B6}" presName="spaceRect" presStyleCnt="0"/>
      <dgm:spPr/>
    </dgm:pt>
    <dgm:pt modelId="{AF638E81-1282-4168-B46C-D58E3CC1E35E}" type="pres">
      <dgm:prSet presAssocID="{A10E85A7-4837-4E76-ABF9-6A05B2A909B6}" presName="parTx" presStyleLbl="revTx" presStyleIdx="4" presStyleCnt="6">
        <dgm:presLayoutVars>
          <dgm:chMax val="0"/>
          <dgm:chPref val="0"/>
        </dgm:presLayoutVars>
      </dgm:prSet>
      <dgm:spPr/>
    </dgm:pt>
    <dgm:pt modelId="{0758323D-29B8-419F-A77E-E9BD101EBED6}" type="pres">
      <dgm:prSet presAssocID="{238920D0-2A3A-43F8-9B47-DA8FB526AF6F}" presName="sibTrans" presStyleCnt="0"/>
      <dgm:spPr/>
    </dgm:pt>
    <dgm:pt modelId="{02B8DC76-C9CE-4C89-8EE4-FC93806ED585}" type="pres">
      <dgm:prSet presAssocID="{445C4874-821C-4B38-8651-FC5C76A56943}" presName="compNode" presStyleCnt="0"/>
      <dgm:spPr/>
    </dgm:pt>
    <dgm:pt modelId="{5EF7DD2B-5B43-4803-B6C2-2CBCBDC02909}" type="pres">
      <dgm:prSet presAssocID="{445C4874-821C-4B38-8651-FC5C76A56943}" presName="bgRect" presStyleLbl="bgShp" presStyleIdx="5" presStyleCnt="6"/>
      <dgm:spPr/>
    </dgm:pt>
    <dgm:pt modelId="{CE4F609E-8AA5-4AF4-B58E-15B7CB2FB4BB}" type="pres">
      <dgm:prSet presAssocID="{445C4874-821C-4B38-8651-FC5C76A5694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022DB9CD-D67B-42DB-ACC5-F6B08CFAF3AE}" type="pres">
      <dgm:prSet presAssocID="{445C4874-821C-4B38-8651-FC5C76A56943}" presName="spaceRect" presStyleCnt="0"/>
      <dgm:spPr/>
    </dgm:pt>
    <dgm:pt modelId="{DFA46906-FA4B-46AD-BDEC-E7C910DE63B9}" type="pres">
      <dgm:prSet presAssocID="{445C4874-821C-4B38-8651-FC5C76A5694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88BBE827-3541-4872-9F60-BA7BCDBAA369}" srcId="{41E8C65A-889C-4BEC-A4C2-F959C0EF022C}" destId="{EC43C490-C6EE-4EE8-9091-82C89331A216}" srcOrd="2" destOrd="0" parTransId="{7A735A80-74D4-4C2D-8CF4-5C46553AB735}" sibTransId="{DEA706CF-9CAC-493E-9009-FF4A291A17D9}"/>
    <dgm:cxn modelId="{33EF525B-54ED-45EE-A92E-0DFB5EAFEF04}" srcId="{41E8C65A-889C-4BEC-A4C2-F959C0EF022C}" destId="{20CF2D0E-4A00-451E-A89C-6266DCA5EC61}" srcOrd="3" destOrd="0" parTransId="{F27921CE-246E-4D2C-AF89-2189B48C63C0}" sibTransId="{5F5E11F4-2A76-4F45-9AB7-3905CF8F8254}"/>
    <dgm:cxn modelId="{918A7A5E-7B00-47CD-99CC-2F228A82F83D}" srcId="{41E8C65A-889C-4BEC-A4C2-F959C0EF022C}" destId="{56B02D80-6EEA-4A13-BF37-FE6146943562}" srcOrd="1" destOrd="0" parTransId="{A369D04F-7AF3-4187-BF28-5A7F042E0FB9}" sibTransId="{8455E88F-9205-4098-84A6-99DC59C7EC2B}"/>
    <dgm:cxn modelId="{974CC065-85B4-4155-AAA4-F85F5AE38791}" type="presOf" srcId="{EC43C490-C6EE-4EE8-9091-82C89331A216}" destId="{FF6228B9-9809-4585-8E56-B3C712FB6167}" srcOrd="0" destOrd="0" presId="urn:microsoft.com/office/officeart/2018/2/layout/IconVerticalSolidList"/>
    <dgm:cxn modelId="{2A678756-E4D7-4F6B-B30D-DBD3A6436F85}" srcId="{41E8C65A-889C-4BEC-A4C2-F959C0EF022C}" destId="{A10E85A7-4837-4E76-ABF9-6A05B2A909B6}" srcOrd="4" destOrd="0" parTransId="{F040858A-E6F5-4C4F-B034-CD84658FF817}" sibTransId="{238920D0-2A3A-43F8-9B47-DA8FB526AF6F}"/>
    <dgm:cxn modelId="{04270658-0D1F-4E5B-816D-21E3E3E23D0D}" type="presOf" srcId="{9DF9A922-E999-46CD-AF52-9BEEE72FF0E8}" destId="{4201DD47-2526-4D39-AB4A-01738354BE47}" srcOrd="0" destOrd="0" presId="urn:microsoft.com/office/officeart/2018/2/layout/IconVerticalSolidList"/>
    <dgm:cxn modelId="{DB4CB490-F821-40E7-A968-93356675ABD0}" type="presOf" srcId="{A10E85A7-4837-4E76-ABF9-6A05B2A909B6}" destId="{AF638E81-1282-4168-B46C-D58E3CC1E35E}" srcOrd="0" destOrd="0" presId="urn:microsoft.com/office/officeart/2018/2/layout/IconVerticalSolidList"/>
    <dgm:cxn modelId="{AE120C9A-1EFD-4F42-B372-45FEFC1D1F86}" srcId="{41E8C65A-889C-4BEC-A4C2-F959C0EF022C}" destId="{9DF9A922-E999-46CD-AF52-9BEEE72FF0E8}" srcOrd="0" destOrd="0" parTransId="{CC678FF4-B254-40F8-808C-F72F170355BA}" sibTransId="{67184A87-9011-4849-95F1-B542DBC74B9A}"/>
    <dgm:cxn modelId="{4BA590A4-AA9B-4AB8-B965-BAB48D5BE800}" srcId="{41E8C65A-889C-4BEC-A4C2-F959C0EF022C}" destId="{445C4874-821C-4B38-8651-FC5C76A56943}" srcOrd="5" destOrd="0" parTransId="{4CEFC5A2-288E-4CAD-9B17-D9C1D64DFA34}" sibTransId="{AE169A33-13A5-4736-A803-B445F2527495}"/>
    <dgm:cxn modelId="{BAAB4BA6-4E72-492E-A258-1BADD797424A}" type="presOf" srcId="{445C4874-821C-4B38-8651-FC5C76A56943}" destId="{DFA46906-FA4B-46AD-BDEC-E7C910DE63B9}" srcOrd="0" destOrd="0" presId="urn:microsoft.com/office/officeart/2018/2/layout/IconVerticalSolidList"/>
    <dgm:cxn modelId="{64B1CBB5-27ED-4AD0-BA5A-5C49284FE57B}" type="presOf" srcId="{41E8C65A-889C-4BEC-A4C2-F959C0EF022C}" destId="{AFE92E3A-A14D-423A-A728-EC6ECDA812DA}" srcOrd="0" destOrd="0" presId="urn:microsoft.com/office/officeart/2018/2/layout/IconVerticalSolidList"/>
    <dgm:cxn modelId="{CF1C27D2-48C8-4C08-B14A-15FBAFB753D9}" type="presOf" srcId="{56B02D80-6EEA-4A13-BF37-FE6146943562}" destId="{409322D7-DE0A-4920-B506-311DDA9510D6}" srcOrd="0" destOrd="0" presId="urn:microsoft.com/office/officeart/2018/2/layout/IconVerticalSolidList"/>
    <dgm:cxn modelId="{809AB1D2-E177-4CA8-9A8E-8C444CE11E52}" type="presOf" srcId="{20CF2D0E-4A00-451E-A89C-6266DCA5EC61}" destId="{40C47C7E-AA04-433F-B54C-DB1219E5037D}" srcOrd="0" destOrd="0" presId="urn:microsoft.com/office/officeart/2018/2/layout/IconVerticalSolidList"/>
    <dgm:cxn modelId="{C861037B-93B0-496D-8D4C-BDD7D1CA9E2E}" type="presParOf" srcId="{AFE92E3A-A14D-423A-A728-EC6ECDA812DA}" destId="{6F53CFAC-202D-4A19-835C-F77C4E56E154}" srcOrd="0" destOrd="0" presId="urn:microsoft.com/office/officeart/2018/2/layout/IconVerticalSolidList"/>
    <dgm:cxn modelId="{32749F58-C677-4348-8E26-12F4A7BF991E}" type="presParOf" srcId="{6F53CFAC-202D-4A19-835C-F77C4E56E154}" destId="{7C3630B3-6C8D-4C7D-918F-7EC28F016823}" srcOrd="0" destOrd="0" presId="urn:microsoft.com/office/officeart/2018/2/layout/IconVerticalSolidList"/>
    <dgm:cxn modelId="{821CEB02-7135-4AD5-9A36-0B93A42EF24D}" type="presParOf" srcId="{6F53CFAC-202D-4A19-835C-F77C4E56E154}" destId="{58016036-D47B-4964-94EF-B576D505BE72}" srcOrd="1" destOrd="0" presId="urn:microsoft.com/office/officeart/2018/2/layout/IconVerticalSolidList"/>
    <dgm:cxn modelId="{104AC05A-7DD3-4B9A-9D5A-A2B15806DE71}" type="presParOf" srcId="{6F53CFAC-202D-4A19-835C-F77C4E56E154}" destId="{996CD8B0-6441-49BB-BC12-D2E6516646AB}" srcOrd="2" destOrd="0" presId="urn:microsoft.com/office/officeart/2018/2/layout/IconVerticalSolidList"/>
    <dgm:cxn modelId="{396BD2BD-5B6E-49B3-A2E6-BFA37CA8C199}" type="presParOf" srcId="{6F53CFAC-202D-4A19-835C-F77C4E56E154}" destId="{4201DD47-2526-4D39-AB4A-01738354BE47}" srcOrd="3" destOrd="0" presId="urn:microsoft.com/office/officeart/2018/2/layout/IconVerticalSolidList"/>
    <dgm:cxn modelId="{EEC45C14-61CA-4EE5-A212-20AD66D2D29D}" type="presParOf" srcId="{AFE92E3A-A14D-423A-A728-EC6ECDA812DA}" destId="{D47D24A3-5096-47CA-988E-2255E1EBA51A}" srcOrd="1" destOrd="0" presId="urn:microsoft.com/office/officeart/2018/2/layout/IconVerticalSolidList"/>
    <dgm:cxn modelId="{2BF1844A-B820-4C2F-BEC7-ED4D06ACC727}" type="presParOf" srcId="{AFE92E3A-A14D-423A-A728-EC6ECDA812DA}" destId="{0BD2D949-C642-4F80-81CA-D182CB609D1C}" srcOrd="2" destOrd="0" presId="urn:microsoft.com/office/officeart/2018/2/layout/IconVerticalSolidList"/>
    <dgm:cxn modelId="{C0C062FB-4031-44DB-BB1A-A5225BC659C2}" type="presParOf" srcId="{0BD2D949-C642-4F80-81CA-D182CB609D1C}" destId="{17200E9F-C41D-4E12-9EE6-8B3B9FC91B9E}" srcOrd="0" destOrd="0" presId="urn:microsoft.com/office/officeart/2018/2/layout/IconVerticalSolidList"/>
    <dgm:cxn modelId="{7CE7C063-D76A-4B07-91DC-48F41B28C7EA}" type="presParOf" srcId="{0BD2D949-C642-4F80-81CA-D182CB609D1C}" destId="{46D19A9C-8EBF-4E71-AF83-0B46E3D6AE04}" srcOrd="1" destOrd="0" presId="urn:microsoft.com/office/officeart/2018/2/layout/IconVerticalSolidList"/>
    <dgm:cxn modelId="{71317BA9-C28A-453D-A098-EABAF6F5D4A7}" type="presParOf" srcId="{0BD2D949-C642-4F80-81CA-D182CB609D1C}" destId="{4894AD6F-FF3A-428D-BA9D-0C150522F2F1}" srcOrd="2" destOrd="0" presId="urn:microsoft.com/office/officeart/2018/2/layout/IconVerticalSolidList"/>
    <dgm:cxn modelId="{987652D5-F9A4-4781-9EF0-A1CF5B2357FD}" type="presParOf" srcId="{0BD2D949-C642-4F80-81CA-D182CB609D1C}" destId="{409322D7-DE0A-4920-B506-311DDA9510D6}" srcOrd="3" destOrd="0" presId="urn:microsoft.com/office/officeart/2018/2/layout/IconVerticalSolidList"/>
    <dgm:cxn modelId="{2D182683-5A65-4527-80D9-97DC989E31F5}" type="presParOf" srcId="{AFE92E3A-A14D-423A-A728-EC6ECDA812DA}" destId="{70FAAD4B-5FB9-4A9C-B8AB-28C348594C5B}" srcOrd="3" destOrd="0" presId="urn:microsoft.com/office/officeart/2018/2/layout/IconVerticalSolidList"/>
    <dgm:cxn modelId="{47C42A31-5F7B-4EAB-8909-9FFD74044932}" type="presParOf" srcId="{AFE92E3A-A14D-423A-A728-EC6ECDA812DA}" destId="{F7DD5B98-E8A4-40B2-AA69-0C40A0DD81FE}" srcOrd="4" destOrd="0" presId="urn:microsoft.com/office/officeart/2018/2/layout/IconVerticalSolidList"/>
    <dgm:cxn modelId="{832D4DC4-9D6B-45A1-BC25-57195394051B}" type="presParOf" srcId="{F7DD5B98-E8A4-40B2-AA69-0C40A0DD81FE}" destId="{29A1D69F-54BC-4E69-ABF7-D5595E984513}" srcOrd="0" destOrd="0" presId="urn:microsoft.com/office/officeart/2018/2/layout/IconVerticalSolidList"/>
    <dgm:cxn modelId="{F212C93C-9A6F-4176-A680-B19965CCBFD1}" type="presParOf" srcId="{F7DD5B98-E8A4-40B2-AA69-0C40A0DD81FE}" destId="{A8A7D52B-F26F-467B-989A-BE1B4EAD0FDD}" srcOrd="1" destOrd="0" presId="urn:microsoft.com/office/officeart/2018/2/layout/IconVerticalSolidList"/>
    <dgm:cxn modelId="{67397FD2-8E30-4CF8-B082-F1822AAB0D93}" type="presParOf" srcId="{F7DD5B98-E8A4-40B2-AA69-0C40A0DD81FE}" destId="{4CBCD7E6-53A5-4CE8-8BA1-54296552A765}" srcOrd="2" destOrd="0" presId="urn:microsoft.com/office/officeart/2018/2/layout/IconVerticalSolidList"/>
    <dgm:cxn modelId="{763E9BF4-8360-4006-B531-BDF37EAECA27}" type="presParOf" srcId="{F7DD5B98-E8A4-40B2-AA69-0C40A0DD81FE}" destId="{FF6228B9-9809-4585-8E56-B3C712FB6167}" srcOrd="3" destOrd="0" presId="urn:microsoft.com/office/officeart/2018/2/layout/IconVerticalSolidList"/>
    <dgm:cxn modelId="{4EDBA5C2-AA70-423C-BCA7-665B9BBD060C}" type="presParOf" srcId="{AFE92E3A-A14D-423A-A728-EC6ECDA812DA}" destId="{2956AD24-1ED7-4B96-95A6-EA7BC6109762}" srcOrd="5" destOrd="0" presId="urn:microsoft.com/office/officeart/2018/2/layout/IconVerticalSolidList"/>
    <dgm:cxn modelId="{E029E4AA-2394-40AB-B35F-8852FA870076}" type="presParOf" srcId="{AFE92E3A-A14D-423A-A728-EC6ECDA812DA}" destId="{54107038-BD66-45A9-A97D-29693F2220E3}" srcOrd="6" destOrd="0" presId="urn:microsoft.com/office/officeart/2018/2/layout/IconVerticalSolidList"/>
    <dgm:cxn modelId="{DF2F851B-CEB0-4108-98F5-F46E9ED49622}" type="presParOf" srcId="{54107038-BD66-45A9-A97D-29693F2220E3}" destId="{F64D9023-BCA2-44B4-9C15-0AD651CDF079}" srcOrd="0" destOrd="0" presId="urn:microsoft.com/office/officeart/2018/2/layout/IconVerticalSolidList"/>
    <dgm:cxn modelId="{64D05DE7-CF74-42D0-B44F-D1C07409DFA0}" type="presParOf" srcId="{54107038-BD66-45A9-A97D-29693F2220E3}" destId="{7AA15776-FC3D-4ABD-9255-2F3D991FDAAB}" srcOrd="1" destOrd="0" presId="urn:microsoft.com/office/officeart/2018/2/layout/IconVerticalSolidList"/>
    <dgm:cxn modelId="{417C4081-4ED9-45D9-88C7-A4D8CCB1B73A}" type="presParOf" srcId="{54107038-BD66-45A9-A97D-29693F2220E3}" destId="{31D517F1-E50E-4E8E-B449-8FEFE68342DA}" srcOrd="2" destOrd="0" presId="urn:microsoft.com/office/officeart/2018/2/layout/IconVerticalSolidList"/>
    <dgm:cxn modelId="{EFED3275-42C5-4574-BDE8-A9A8FEDD03BD}" type="presParOf" srcId="{54107038-BD66-45A9-A97D-29693F2220E3}" destId="{40C47C7E-AA04-433F-B54C-DB1219E5037D}" srcOrd="3" destOrd="0" presId="urn:microsoft.com/office/officeart/2018/2/layout/IconVerticalSolidList"/>
    <dgm:cxn modelId="{6808D462-3ADA-4BB3-AFCC-C61B41E956FC}" type="presParOf" srcId="{AFE92E3A-A14D-423A-A728-EC6ECDA812DA}" destId="{3046D864-B42C-4021-93CA-708DFABCDA05}" srcOrd="7" destOrd="0" presId="urn:microsoft.com/office/officeart/2018/2/layout/IconVerticalSolidList"/>
    <dgm:cxn modelId="{909CF3CA-772E-4EEE-B650-A9FA451CEDFD}" type="presParOf" srcId="{AFE92E3A-A14D-423A-A728-EC6ECDA812DA}" destId="{C7A56CE5-C5AE-424A-9E2C-B8AD6B97AD93}" srcOrd="8" destOrd="0" presId="urn:microsoft.com/office/officeart/2018/2/layout/IconVerticalSolidList"/>
    <dgm:cxn modelId="{A3591ED5-F42A-483D-A245-0EB762B4E1D6}" type="presParOf" srcId="{C7A56CE5-C5AE-424A-9E2C-B8AD6B97AD93}" destId="{A4E6CD92-6E14-463C-BC29-1F49BCAEFB97}" srcOrd="0" destOrd="0" presId="urn:microsoft.com/office/officeart/2018/2/layout/IconVerticalSolidList"/>
    <dgm:cxn modelId="{3A63C1FF-1623-4DC1-BA85-E0E35C192539}" type="presParOf" srcId="{C7A56CE5-C5AE-424A-9E2C-B8AD6B97AD93}" destId="{E8F7D2E4-AA92-49C6-957C-8F43A8E61E3F}" srcOrd="1" destOrd="0" presId="urn:microsoft.com/office/officeart/2018/2/layout/IconVerticalSolidList"/>
    <dgm:cxn modelId="{FCB0EA70-5A9E-4706-8538-B5B150499A3E}" type="presParOf" srcId="{C7A56CE5-C5AE-424A-9E2C-B8AD6B97AD93}" destId="{B6C26A7B-E5D4-4651-A743-0D06FCDAFAE4}" srcOrd="2" destOrd="0" presId="urn:microsoft.com/office/officeart/2018/2/layout/IconVerticalSolidList"/>
    <dgm:cxn modelId="{BAD90113-F192-48BF-B520-9681AA86DCCD}" type="presParOf" srcId="{C7A56CE5-C5AE-424A-9E2C-B8AD6B97AD93}" destId="{AF638E81-1282-4168-B46C-D58E3CC1E35E}" srcOrd="3" destOrd="0" presId="urn:microsoft.com/office/officeart/2018/2/layout/IconVerticalSolidList"/>
    <dgm:cxn modelId="{465C4A1F-E69C-45F1-838A-B51027D24029}" type="presParOf" srcId="{AFE92E3A-A14D-423A-A728-EC6ECDA812DA}" destId="{0758323D-29B8-419F-A77E-E9BD101EBED6}" srcOrd="9" destOrd="0" presId="urn:microsoft.com/office/officeart/2018/2/layout/IconVerticalSolidList"/>
    <dgm:cxn modelId="{3AD7A974-4678-4105-B60F-64048BDEEE05}" type="presParOf" srcId="{AFE92E3A-A14D-423A-A728-EC6ECDA812DA}" destId="{02B8DC76-C9CE-4C89-8EE4-FC93806ED585}" srcOrd="10" destOrd="0" presId="urn:microsoft.com/office/officeart/2018/2/layout/IconVerticalSolidList"/>
    <dgm:cxn modelId="{066BD96E-7544-4CDA-8761-202B2CC25B05}" type="presParOf" srcId="{02B8DC76-C9CE-4C89-8EE4-FC93806ED585}" destId="{5EF7DD2B-5B43-4803-B6C2-2CBCBDC02909}" srcOrd="0" destOrd="0" presId="urn:microsoft.com/office/officeart/2018/2/layout/IconVerticalSolidList"/>
    <dgm:cxn modelId="{BF361AAD-939F-4EA4-A856-A5A7E7DF37F4}" type="presParOf" srcId="{02B8DC76-C9CE-4C89-8EE4-FC93806ED585}" destId="{CE4F609E-8AA5-4AF4-B58E-15B7CB2FB4BB}" srcOrd="1" destOrd="0" presId="urn:microsoft.com/office/officeart/2018/2/layout/IconVerticalSolidList"/>
    <dgm:cxn modelId="{8DCE269B-6E8E-4CAD-AA24-0AE45921551A}" type="presParOf" srcId="{02B8DC76-C9CE-4C89-8EE4-FC93806ED585}" destId="{022DB9CD-D67B-42DB-ACC5-F6B08CFAF3AE}" srcOrd="2" destOrd="0" presId="urn:microsoft.com/office/officeart/2018/2/layout/IconVerticalSolidList"/>
    <dgm:cxn modelId="{44DBE811-9D91-425A-974D-526716DFE749}" type="presParOf" srcId="{02B8DC76-C9CE-4C89-8EE4-FC93806ED585}" destId="{DFA46906-FA4B-46AD-BDEC-E7C910DE63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7B5783-5FEC-4C53-AFEA-55F0D8DEB9C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0DE3F3E-2C06-4FDB-BE8E-AF0E9FC4BAA6}">
      <dgm:prSet/>
      <dgm:spPr/>
      <dgm:t>
        <a:bodyPr/>
        <a:lstStyle/>
        <a:p>
          <a:r>
            <a:rPr lang="en-US"/>
            <a:t>Limited use of globals</a:t>
          </a:r>
        </a:p>
      </dgm:t>
    </dgm:pt>
    <dgm:pt modelId="{C23AB06F-8BFB-44FA-AF9A-77FDF9F96596}" type="parTrans" cxnId="{CB805DF8-CB22-4AC9-A9A8-6AE7EBCBE0CE}">
      <dgm:prSet/>
      <dgm:spPr/>
      <dgm:t>
        <a:bodyPr/>
        <a:lstStyle/>
        <a:p>
          <a:endParaRPr lang="en-US"/>
        </a:p>
      </dgm:t>
    </dgm:pt>
    <dgm:pt modelId="{3FD782E7-40E9-4308-B48C-4EABE4F33AAF}" type="sibTrans" cxnId="{CB805DF8-CB22-4AC9-A9A8-6AE7EBCBE0CE}">
      <dgm:prSet/>
      <dgm:spPr/>
      <dgm:t>
        <a:bodyPr/>
        <a:lstStyle/>
        <a:p>
          <a:endParaRPr lang="en-US"/>
        </a:p>
      </dgm:t>
    </dgm:pt>
    <dgm:pt modelId="{584E5FD3-8900-48A1-8C0B-25A57D6CAEE3}">
      <dgm:prSet/>
      <dgm:spPr/>
      <dgm:t>
        <a:bodyPr/>
        <a:lstStyle/>
        <a:p>
          <a:r>
            <a:rPr lang="en-US"/>
            <a:t>Standard headers for different modules</a:t>
          </a:r>
        </a:p>
      </dgm:t>
    </dgm:pt>
    <dgm:pt modelId="{FBD0E511-ECA4-4404-A534-3014221941BE}" type="parTrans" cxnId="{5E5C2487-EE75-4A6C-B6AF-FD4E2C615B2D}">
      <dgm:prSet/>
      <dgm:spPr/>
      <dgm:t>
        <a:bodyPr/>
        <a:lstStyle/>
        <a:p>
          <a:endParaRPr lang="en-US"/>
        </a:p>
      </dgm:t>
    </dgm:pt>
    <dgm:pt modelId="{BE051EFA-40CB-40B8-88B0-D89C3A902097}" type="sibTrans" cxnId="{5E5C2487-EE75-4A6C-B6AF-FD4E2C615B2D}">
      <dgm:prSet/>
      <dgm:spPr/>
      <dgm:t>
        <a:bodyPr/>
        <a:lstStyle/>
        <a:p>
          <a:endParaRPr lang="en-US"/>
        </a:p>
      </dgm:t>
    </dgm:pt>
    <dgm:pt modelId="{1428F33D-4D23-436A-93CE-7EB33665C886}">
      <dgm:prSet/>
      <dgm:spPr/>
      <dgm:t>
        <a:bodyPr/>
        <a:lstStyle/>
        <a:p>
          <a:r>
            <a:rPr lang="en-US"/>
            <a:t>Naming conventions for local variables, global variables, constants and functions</a:t>
          </a:r>
        </a:p>
      </dgm:t>
    </dgm:pt>
    <dgm:pt modelId="{5E47B004-D4A0-412A-9C84-6302DF59CEDA}" type="parTrans" cxnId="{6FAF9907-AD8E-4B24-AAE6-BD808FB34BE1}">
      <dgm:prSet/>
      <dgm:spPr/>
      <dgm:t>
        <a:bodyPr/>
        <a:lstStyle/>
        <a:p>
          <a:endParaRPr lang="en-US"/>
        </a:p>
      </dgm:t>
    </dgm:pt>
    <dgm:pt modelId="{A0C662E4-AC01-4FA2-A315-211B10750315}" type="sibTrans" cxnId="{6FAF9907-AD8E-4B24-AAE6-BD808FB34BE1}">
      <dgm:prSet/>
      <dgm:spPr/>
      <dgm:t>
        <a:bodyPr/>
        <a:lstStyle/>
        <a:p>
          <a:endParaRPr lang="en-US"/>
        </a:p>
      </dgm:t>
    </dgm:pt>
    <dgm:pt modelId="{56DF8832-B85B-437D-BEBB-BC328657589F}">
      <dgm:prSet/>
      <dgm:spPr/>
      <dgm:t>
        <a:bodyPr/>
        <a:lstStyle/>
        <a:p>
          <a:r>
            <a:rPr lang="en-US"/>
            <a:t>Indentation</a:t>
          </a:r>
        </a:p>
      </dgm:t>
    </dgm:pt>
    <dgm:pt modelId="{EB708F04-BB03-47F4-9436-F8544A96B7D1}" type="parTrans" cxnId="{8B251654-2058-4255-8487-393D28E0BA83}">
      <dgm:prSet/>
      <dgm:spPr/>
      <dgm:t>
        <a:bodyPr/>
        <a:lstStyle/>
        <a:p>
          <a:endParaRPr lang="en-US"/>
        </a:p>
      </dgm:t>
    </dgm:pt>
    <dgm:pt modelId="{C03440D9-A3DC-4C11-8232-F90A9798A624}" type="sibTrans" cxnId="{8B251654-2058-4255-8487-393D28E0BA83}">
      <dgm:prSet/>
      <dgm:spPr/>
      <dgm:t>
        <a:bodyPr/>
        <a:lstStyle/>
        <a:p>
          <a:endParaRPr lang="en-US"/>
        </a:p>
      </dgm:t>
    </dgm:pt>
    <dgm:pt modelId="{AEE77CF2-72FF-47ED-B955-3C755C4D759F}">
      <dgm:prSet/>
      <dgm:spPr/>
      <dgm:t>
        <a:bodyPr/>
        <a:lstStyle/>
        <a:p>
          <a:r>
            <a:rPr lang="en-US"/>
            <a:t>Error return values and exception handling conventions</a:t>
          </a:r>
        </a:p>
      </dgm:t>
    </dgm:pt>
    <dgm:pt modelId="{074FC82B-DF19-4641-AE81-A789EC55FC57}" type="parTrans" cxnId="{A5AE95B3-BCD4-4A7B-B009-439C2CD78613}">
      <dgm:prSet/>
      <dgm:spPr/>
      <dgm:t>
        <a:bodyPr/>
        <a:lstStyle/>
        <a:p>
          <a:endParaRPr lang="en-US"/>
        </a:p>
      </dgm:t>
    </dgm:pt>
    <dgm:pt modelId="{6C790238-96E7-4AD0-8502-D07AA6507756}" type="sibTrans" cxnId="{A5AE95B3-BCD4-4A7B-B009-439C2CD78613}">
      <dgm:prSet/>
      <dgm:spPr/>
      <dgm:t>
        <a:bodyPr/>
        <a:lstStyle/>
        <a:p>
          <a:endParaRPr lang="en-US"/>
        </a:p>
      </dgm:t>
    </dgm:pt>
    <dgm:pt modelId="{EA0EFD0D-3807-4A8C-82B3-32501A7E806B}">
      <dgm:prSet/>
      <dgm:spPr/>
      <dgm:t>
        <a:bodyPr/>
        <a:lstStyle/>
        <a:p>
          <a:r>
            <a:rPr lang="en-US"/>
            <a:t>Avoid using a coding style that is too difficult to understand</a:t>
          </a:r>
        </a:p>
      </dgm:t>
    </dgm:pt>
    <dgm:pt modelId="{93325BF7-B9D7-4A8C-A7D4-3FEB69A761B5}" type="parTrans" cxnId="{4F015666-5FC5-4DFB-94B1-AD4A25F628C9}">
      <dgm:prSet/>
      <dgm:spPr/>
      <dgm:t>
        <a:bodyPr/>
        <a:lstStyle/>
        <a:p>
          <a:endParaRPr lang="en-US"/>
        </a:p>
      </dgm:t>
    </dgm:pt>
    <dgm:pt modelId="{D4BEF7EA-269D-47C5-9619-6E11A5D1C064}" type="sibTrans" cxnId="{4F015666-5FC5-4DFB-94B1-AD4A25F628C9}">
      <dgm:prSet/>
      <dgm:spPr/>
      <dgm:t>
        <a:bodyPr/>
        <a:lstStyle/>
        <a:p>
          <a:endParaRPr lang="en-US"/>
        </a:p>
      </dgm:t>
    </dgm:pt>
    <dgm:pt modelId="{72AC1309-7AE8-4767-9137-9D16810BF0D7}">
      <dgm:prSet/>
      <dgm:spPr/>
      <dgm:t>
        <a:bodyPr/>
        <a:lstStyle/>
        <a:p>
          <a:r>
            <a:rPr lang="en-US"/>
            <a:t>Avoid using an identifier for multiple purposes</a:t>
          </a:r>
        </a:p>
      </dgm:t>
    </dgm:pt>
    <dgm:pt modelId="{242DA559-B77F-4B3F-A1D8-DBCDA078C23A}" type="parTrans" cxnId="{12F0F79C-8186-4CD6-A552-C4B92272970C}">
      <dgm:prSet/>
      <dgm:spPr/>
      <dgm:t>
        <a:bodyPr/>
        <a:lstStyle/>
        <a:p>
          <a:endParaRPr lang="en-US"/>
        </a:p>
      </dgm:t>
    </dgm:pt>
    <dgm:pt modelId="{8D2BCC7C-0370-45AE-BDDC-ADB1A6EB7BFA}" type="sibTrans" cxnId="{12F0F79C-8186-4CD6-A552-C4B92272970C}">
      <dgm:prSet/>
      <dgm:spPr/>
      <dgm:t>
        <a:bodyPr/>
        <a:lstStyle/>
        <a:p>
          <a:endParaRPr lang="en-US"/>
        </a:p>
      </dgm:t>
    </dgm:pt>
    <dgm:pt modelId="{6F31FD67-6B21-4797-895C-960E0B609E65}">
      <dgm:prSet/>
      <dgm:spPr/>
      <dgm:t>
        <a:bodyPr/>
        <a:lstStyle/>
        <a:p>
          <a:r>
            <a:rPr lang="en-US"/>
            <a:t>Code should be well documented</a:t>
          </a:r>
        </a:p>
      </dgm:t>
    </dgm:pt>
    <dgm:pt modelId="{C8A34983-E503-4C58-95A0-987A4D17EC79}" type="parTrans" cxnId="{BF65DE1E-D823-4E11-8BA8-973A43A52680}">
      <dgm:prSet/>
      <dgm:spPr/>
      <dgm:t>
        <a:bodyPr/>
        <a:lstStyle/>
        <a:p>
          <a:endParaRPr lang="en-US"/>
        </a:p>
      </dgm:t>
    </dgm:pt>
    <dgm:pt modelId="{559CA7F7-B25D-4ED3-9F8C-43226642773B}" type="sibTrans" cxnId="{BF65DE1E-D823-4E11-8BA8-973A43A52680}">
      <dgm:prSet/>
      <dgm:spPr/>
      <dgm:t>
        <a:bodyPr/>
        <a:lstStyle/>
        <a:p>
          <a:endParaRPr lang="en-US"/>
        </a:p>
      </dgm:t>
    </dgm:pt>
    <dgm:pt modelId="{3526C580-F9EE-43FA-A28E-FB997CCEB58F}">
      <dgm:prSet/>
      <dgm:spPr/>
      <dgm:t>
        <a:bodyPr/>
        <a:lstStyle/>
        <a:p>
          <a:r>
            <a:rPr lang="en-US"/>
            <a:t>Length of functions should not be very large</a:t>
          </a:r>
        </a:p>
      </dgm:t>
    </dgm:pt>
    <dgm:pt modelId="{923487DF-2012-4FCF-BB5A-2BFDE1F09062}" type="parTrans" cxnId="{8ADA2A83-07FB-4F5D-8846-F64861094404}">
      <dgm:prSet/>
      <dgm:spPr/>
      <dgm:t>
        <a:bodyPr/>
        <a:lstStyle/>
        <a:p>
          <a:endParaRPr lang="en-US"/>
        </a:p>
      </dgm:t>
    </dgm:pt>
    <dgm:pt modelId="{1E5EEB0A-6A4C-4EC4-80CD-D4B6B2B7A984}" type="sibTrans" cxnId="{8ADA2A83-07FB-4F5D-8846-F64861094404}">
      <dgm:prSet/>
      <dgm:spPr/>
      <dgm:t>
        <a:bodyPr/>
        <a:lstStyle/>
        <a:p>
          <a:endParaRPr lang="en-US"/>
        </a:p>
      </dgm:t>
    </dgm:pt>
    <dgm:pt modelId="{ACE337AA-45BB-4945-A033-BD40CA6E5185}" type="pres">
      <dgm:prSet presAssocID="{537B5783-5FEC-4C53-AFEA-55F0D8DEB9C1}" presName="diagram" presStyleCnt="0">
        <dgm:presLayoutVars>
          <dgm:dir/>
          <dgm:resizeHandles val="exact"/>
        </dgm:presLayoutVars>
      </dgm:prSet>
      <dgm:spPr/>
    </dgm:pt>
    <dgm:pt modelId="{76135672-0BA2-4C4C-A99B-585F3CE2E6E3}" type="pres">
      <dgm:prSet presAssocID="{E0DE3F3E-2C06-4FDB-BE8E-AF0E9FC4BAA6}" presName="node" presStyleLbl="node1" presStyleIdx="0" presStyleCnt="9">
        <dgm:presLayoutVars>
          <dgm:bulletEnabled val="1"/>
        </dgm:presLayoutVars>
      </dgm:prSet>
      <dgm:spPr/>
    </dgm:pt>
    <dgm:pt modelId="{9758B687-2BE8-4522-8E14-EED7762C12BE}" type="pres">
      <dgm:prSet presAssocID="{3FD782E7-40E9-4308-B48C-4EABE4F33AAF}" presName="sibTrans" presStyleCnt="0"/>
      <dgm:spPr/>
    </dgm:pt>
    <dgm:pt modelId="{ABC732E3-D654-4294-85B5-1A884AB90725}" type="pres">
      <dgm:prSet presAssocID="{584E5FD3-8900-48A1-8C0B-25A57D6CAEE3}" presName="node" presStyleLbl="node1" presStyleIdx="1" presStyleCnt="9">
        <dgm:presLayoutVars>
          <dgm:bulletEnabled val="1"/>
        </dgm:presLayoutVars>
      </dgm:prSet>
      <dgm:spPr/>
    </dgm:pt>
    <dgm:pt modelId="{7418A835-D058-4D3E-B4E6-7006F6CD0DD5}" type="pres">
      <dgm:prSet presAssocID="{BE051EFA-40CB-40B8-88B0-D89C3A902097}" presName="sibTrans" presStyleCnt="0"/>
      <dgm:spPr/>
    </dgm:pt>
    <dgm:pt modelId="{DB5A3EE5-4B01-4FF4-A6A5-8EDE0DED68AE}" type="pres">
      <dgm:prSet presAssocID="{1428F33D-4D23-436A-93CE-7EB33665C886}" presName="node" presStyleLbl="node1" presStyleIdx="2" presStyleCnt="9">
        <dgm:presLayoutVars>
          <dgm:bulletEnabled val="1"/>
        </dgm:presLayoutVars>
      </dgm:prSet>
      <dgm:spPr/>
    </dgm:pt>
    <dgm:pt modelId="{F909891F-D80E-4A02-8656-5B7A38F11BA6}" type="pres">
      <dgm:prSet presAssocID="{A0C662E4-AC01-4FA2-A315-211B10750315}" presName="sibTrans" presStyleCnt="0"/>
      <dgm:spPr/>
    </dgm:pt>
    <dgm:pt modelId="{FA78CB3F-5A6A-438F-9972-CAAE57591FB6}" type="pres">
      <dgm:prSet presAssocID="{56DF8832-B85B-437D-BEBB-BC328657589F}" presName="node" presStyleLbl="node1" presStyleIdx="3" presStyleCnt="9">
        <dgm:presLayoutVars>
          <dgm:bulletEnabled val="1"/>
        </dgm:presLayoutVars>
      </dgm:prSet>
      <dgm:spPr/>
    </dgm:pt>
    <dgm:pt modelId="{71B06B26-629F-48B2-ADBC-97180F734C12}" type="pres">
      <dgm:prSet presAssocID="{C03440D9-A3DC-4C11-8232-F90A9798A624}" presName="sibTrans" presStyleCnt="0"/>
      <dgm:spPr/>
    </dgm:pt>
    <dgm:pt modelId="{E1BE0441-ABE7-444B-89B2-9945204CD0B3}" type="pres">
      <dgm:prSet presAssocID="{AEE77CF2-72FF-47ED-B955-3C755C4D759F}" presName="node" presStyleLbl="node1" presStyleIdx="4" presStyleCnt="9">
        <dgm:presLayoutVars>
          <dgm:bulletEnabled val="1"/>
        </dgm:presLayoutVars>
      </dgm:prSet>
      <dgm:spPr/>
    </dgm:pt>
    <dgm:pt modelId="{66F40F0B-5665-4085-B189-385DE06A9C1A}" type="pres">
      <dgm:prSet presAssocID="{6C790238-96E7-4AD0-8502-D07AA6507756}" presName="sibTrans" presStyleCnt="0"/>
      <dgm:spPr/>
    </dgm:pt>
    <dgm:pt modelId="{4F9DB2F4-FC8B-4EAE-A65E-FA9DE319C374}" type="pres">
      <dgm:prSet presAssocID="{EA0EFD0D-3807-4A8C-82B3-32501A7E806B}" presName="node" presStyleLbl="node1" presStyleIdx="5" presStyleCnt="9">
        <dgm:presLayoutVars>
          <dgm:bulletEnabled val="1"/>
        </dgm:presLayoutVars>
      </dgm:prSet>
      <dgm:spPr/>
    </dgm:pt>
    <dgm:pt modelId="{B254C6E8-3C56-4CC0-9D2C-88ACD9D620F3}" type="pres">
      <dgm:prSet presAssocID="{D4BEF7EA-269D-47C5-9619-6E11A5D1C064}" presName="sibTrans" presStyleCnt="0"/>
      <dgm:spPr/>
    </dgm:pt>
    <dgm:pt modelId="{4E6A81A5-9F18-45E5-8BD5-4B07FA974D0D}" type="pres">
      <dgm:prSet presAssocID="{72AC1309-7AE8-4767-9137-9D16810BF0D7}" presName="node" presStyleLbl="node1" presStyleIdx="6" presStyleCnt="9">
        <dgm:presLayoutVars>
          <dgm:bulletEnabled val="1"/>
        </dgm:presLayoutVars>
      </dgm:prSet>
      <dgm:spPr/>
    </dgm:pt>
    <dgm:pt modelId="{EDF880AD-99F8-4E13-ADF4-A28D8BB62431}" type="pres">
      <dgm:prSet presAssocID="{8D2BCC7C-0370-45AE-BDDC-ADB1A6EB7BFA}" presName="sibTrans" presStyleCnt="0"/>
      <dgm:spPr/>
    </dgm:pt>
    <dgm:pt modelId="{33F4EF32-48C8-4295-A0A2-08D6182D4BB8}" type="pres">
      <dgm:prSet presAssocID="{6F31FD67-6B21-4797-895C-960E0B609E65}" presName="node" presStyleLbl="node1" presStyleIdx="7" presStyleCnt="9">
        <dgm:presLayoutVars>
          <dgm:bulletEnabled val="1"/>
        </dgm:presLayoutVars>
      </dgm:prSet>
      <dgm:spPr/>
    </dgm:pt>
    <dgm:pt modelId="{099035D3-4C3D-433C-9549-CF5952CE4811}" type="pres">
      <dgm:prSet presAssocID="{559CA7F7-B25D-4ED3-9F8C-43226642773B}" presName="sibTrans" presStyleCnt="0"/>
      <dgm:spPr/>
    </dgm:pt>
    <dgm:pt modelId="{77FC6BF1-7EC5-42E5-8672-2AA7694CB04B}" type="pres">
      <dgm:prSet presAssocID="{3526C580-F9EE-43FA-A28E-FB997CCEB58F}" presName="node" presStyleLbl="node1" presStyleIdx="8" presStyleCnt="9">
        <dgm:presLayoutVars>
          <dgm:bulletEnabled val="1"/>
        </dgm:presLayoutVars>
      </dgm:prSet>
      <dgm:spPr/>
    </dgm:pt>
  </dgm:ptLst>
  <dgm:cxnLst>
    <dgm:cxn modelId="{2B69C503-DEBC-45E7-8736-996B95B3D7A3}" type="presOf" srcId="{EA0EFD0D-3807-4A8C-82B3-32501A7E806B}" destId="{4F9DB2F4-FC8B-4EAE-A65E-FA9DE319C374}" srcOrd="0" destOrd="0" presId="urn:microsoft.com/office/officeart/2005/8/layout/default"/>
    <dgm:cxn modelId="{6FAF9907-AD8E-4B24-AAE6-BD808FB34BE1}" srcId="{537B5783-5FEC-4C53-AFEA-55F0D8DEB9C1}" destId="{1428F33D-4D23-436A-93CE-7EB33665C886}" srcOrd="2" destOrd="0" parTransId="{5E47B004-D4A0-412A-9C84-6302DF59CEDA}" sibTransId="{A0C662E4-AC01-4FA2-A315-211B10750315}"/>
    <dgm:cxn modelId="{72058314-0A95-41D4-B612-1ED5C12545CD}" type="presOf" srcId="{584E5FD3-8900-48A1-8C0B-25A57D6CAEE3}" destId="{ABC732E3-D654-4294-85B5-1A884AB90725}" srcOrd="0" destOrd="0" presId="urn:microsoft.com/office/officeart/2005/8/layout/default"/>
    <dgm:cxn modelId="{DEE3431E-DF49-4A53-BDA1-589017BB5FB5}" type="presOf" srcId="{56DF8832-B85B-437D-BEBB-BC328657589F}" destId="{FA78CB3F-5A6A-438F-9972-CAAE57591FB6}" srcOrd="0" destOrd="0" presId="urn:microsoft.com/office/officeart/2005/8/layout/default"/>
    <dgm:cxn modelId="{BF65DE1E-D823-4E11-8BA8-973A43A52680}" srcId="{537B5783-5FEC-4C53-AFEA-55F0D8DEB9C1}" destId="{6F31FD67-6B21-4797-895C-960E0B609E65}" srcOrd="7" destOrd="0" parTransId="{C8A34983-E503-4C58-95A0-987A4D17EC79}" sibTransId="{559CA7F7-B25D-4ED3-9F8C-43226642773B}"/>
    <dgm:cxn modelId="{0C6F6D2E-401A-44A7-B9B1-B542E2A7CF7A}" type="presOf" srcId="{AEE77CF2-72FF-47ED-B955-3C755C4D759F}" destId="{E1BE0441-ABE7-444B-89B2-9945204CD0B3}" srcOrd="0" destOrd="0" presId="urn:microsoft.com/office/officeart/2005/8/layout/default"/>
    <dgm:cxn modelId="{E921463A-C6C4-48C4-AE52-AEB965362BD6}" type="presOf" srcId="{1428F33D-4D23-436A-93CE-7EB33665C886}" destId="{DB5A3EE5-4B01-4FF4-A6A5-8EDE0DED68AE}" srcOrd="0" destOrd="0" presId="urn:microsoft.com/office/officeart/2005/8/layout/default"/>
    <dgm:cxn modelId="{4F015666-5FC5-4DFB-94B1-AD4A25F628C9}" srcId="{537B5783-5FEC-4C53-AFEA-55F0D8DEB9C1}" destId="{EA0EFD0D-3807-4A8C-82B3-32501A7E806B}" srcOrd="5" destOrd="0" parTransId="{93325BF7-B9D7-4A8C-A7D4-3FEB69A761B5}" sibTransId="{D4BEF7EA-269D-47C5-9619-6E11A5D1C064}"/>
    <dgm:cxn modelId="{3DAE7A69-DEAA-41ED-B350-61A3062F74BC}" type="presOf" srcId="{72AC1309-7AE8-4767-9137-9D16810BF0D7}" destId="{4E6A81A5-9F18-45E5-8BD5-4B07FA974D0D}" srcOrd="0" destOrd="0" presId="urn:microsoft.com/office/officeart/2005/8/layout/default"/>
    <dgm:cxn modelId="{8B251654-2058-4255-8487-393D28E0BA83}" srcId="{537B5783-5FEC-4C53-AFEA-55F0D8DEB9C1}" destId="{56DF8832-B85B-437D-BEBB-BC328657589F}" srcOrd="3" destOrd="0" parTransId="{EB708F04-BB03-47F4-9436-F8544A96B7D1}" sibTransId="{C03440D9-A3DC-4C11-8232-F90A9798A624}"/>
    <dgm:cxn modelId="{87829C7E-444D-4202-8AD1-17BC6C082871}" type="presOf" srcId="{E0DE3F3E-2C06-4FDB-BE8E-AF0E9FC4BAA6}" destId="{76135672-0BA2-4C4C-A99B-585F3CE2E6E3}" srcOrd="0" destOrd="0" presId="urn:microsoft.com/office/officeart/2005/8/layout/default"/>
    <dgm:cxn modelId="{8ADA2A83-07FB-4F5D-8846-F64861094404}" srcId="{537B5783-5FEC-4C53-AFEA-55F0D8DEB9C1}" destId="{3526C580-F9EE-43FA-A28E-FB997CCEB58F}" srcOrd="8" destOrd="0" parTransId="{923487DF-2012-4FCF-BB5A-2BFDE1F09062}" sibTransId="{1E5EEB0A-6A4C-4EC4-80CD-D4B6B2B7A984}"/>
    <dgm:cxn modelId="{5E5C2487-EE75-4A6C-B6AF-FD4E2C615B2D}" srcId="{537B5783-5FEC-4C53-AFEA-55F0D8DEB9C1}" destId="{584E5FD3-8900-48A1-8C0B-25A57D6CAEE3}" srcOrd="1" destOrd="0" parTransId="{FBD0E511-ECA4-4404-A534-3014221941BE}" sibTransId="{BE051EFA-40CB-40B8-88B0-D89C3A902097}"/>
    <dgm:cxn modelId="{6DAB758E-681A-4F88-993A-ADF83D9C401E}" type="presOf" srcId="{3526C580-F9EE-43FA-A28E-FB997CCEB58F}" destId="{77FC6BF1-7EC5-42E5-8672-2AA7694CB04B}" srcOrd="0" destOrd="0" presId="urn:microsoft.com/office/officeart/2005/8/layout/default"/>
    <dgm:cxn modelId="{12F0F79C-8186-4CD6-A552-C4B92272970C}" srcId="{537B5783-5FEC-4C53-AFEA-55F0D8DEB9C1}" destId="{72AC1309-7AE8-4767-9137-9D16810BF0D7}" srcOrd="6" destOrd="0" parTransId="{242DA559-B77F-4B3F-A1D8-DBCDA078C23A}" sibTransId="{8D2BCC7C-0370-45AE-BDDC-ADB1A6EB7BFA}"/>
    <dgm:cxn modelId="{D1CBFBA5-43FC-4A1C-BCF7-4D0F30D5A6A0}" type="presOf" srcId="{537B5783-5FEC-4C53-AFEA-55F0D8DEB9C1}" destId="{ACE337AA-45BB-4945-A033-BD40CA6E5185}" srcOrd="0" destOrd="0" presId="urn:microsoft.com/office/officeart/2005/8/layout/default"/>
    <dgm:cxn modelId="{A5AE95B3-BCD4-4A7B-B009-439C2CD78613}" srcId="{537B5783-5FEC-4C53-AFEA-55F0D8DEB9C1}" destId="{AEE77CF2-72FF-47ED-B955-3C755C4D759F}" srcOrd="4" destOrd="0" parTransId="{074FC82B-DF19-4641-AE81-A789EC55FC57}" sibTransId="{6C790238-96E7-4AD0-8502-D07AA6507756}"/>
    <dgm:cxn modelId="{B79EBED7-BF8C-4F2B-9232-068EA44B209E}" type="presOf" srcId="{6F31FD67-6B21-4797-895C-960E0B609E65}" destId="{33F4EF32-48C8-4295-A0A2-08D6182D4BB8}" srcOrd="0" destOrd="0" presId="urn:microsoft.com/office/officeart/2005/8/layout/default"/>
    <dgm:cxn modelId="{CB805DF8-CB22-4AC9-A9A8-6AE7EBCBE0CE}" srcId="{537B5783-5FEC-4C53-AFEA-55F0D8DEB9C1}" destId="{E0DE3F3E-2C06-4FDB-BE8E-AF0E9FC4BAA6}" srcOrd="0" destOrd="0" parTransId="{C23AB06F-8BFB-44FA-AF9A-77FDF9F96596}" sibTransId="{3FD782E7-40E9-4308-B48C-4EABE4F33AAF}"/>
    <dgm:cxn modelId="{FABD8027-CE0B-4AFC-8BE2-D39B215F01FD}" type="presParOf" srcId="{ACE337AA-45BB-4945-A033-BD40CA6E5185}" destId="{76135672-0BA2-4C4C-A99B-585F3CE2E6E3}" srcOrd="0" destOrd="0" presId="urn:microsoft.com/office/officeart/2005/8/layout/default"/>
    <dgm:cxn modelId="{FCFD0381-E379-4271-9E86-3FB8E06B7061}" type="presParOf" srcId="{ACE337AA-45BB-4945-A033-BD40CA6E5185}" destId="{9758B687-2BE8-4522-8E14-EED7762C12BE}" srcOrd="1" destOrd="0" presId="urn:microsoft.com/office/officeart/2005/8/layout/default"/>
    <dgm:cxn modelId="{4D6F7270-A8E4-46FA-B2BA-1504F8CB56B6}" type="presParOf" srcId="{ACE337AA-45BB-4945-A033-BD40CA6E5185}" destId="{ABC732E3-D654-4294-85B5-1A884AB90725}" srcOrd="2" destOrd="0" presId="urn:microsoft.com/office/officeart/2005/8/layout/default"/>
    <dgm:cxn modelId="{342DA4C1-124E-4C07-BF70-DEB1841B9AE5}" type="presParOf" srcId="{ACE337AA-45BB-4945-A033-BD40CA6E5185}" destId="{7418A835-D058-4D3E-B4E6-7006F6CD0DD5}" srcOrd="3" destOrd="0" presId="urn:microsoft.com/office/officeart/2005/8/layout/default"/>
    <dgm:cxn modelId="{D1525000-C9AA-4905-A9F6-115BD3F93534}" type="presParOf" srcId="{ACE337AA-45BB-4945-A033-BD40CA6E5185}" destId="{DB5A3EE5-4B01-4FF4-A6A5-8EDE0DED68AE}" srcOrd="4" destOrd="0" presId="urn:microsoft.com/office/officeart/2005/8/layout/default"/>
    <dgm:cxn modelId="{4F35928C-A764-426E-925F-40383E03C95B}" type="presParOf" srcId="{ACE337AA-45BB-4945-A033-BD40CA6E5185}" destId="{F909891F-D80E-4A02-8656-5B7A38F11BA6}" srcOrd="5" destOrd="0" presId="urn:microsoft.com/office/officeart/2005/8/layout/default"/>
    <dgm:cxn modelId="{A0C69993-502D-4A0F-AECA-7FB6A1CCB15B}" type="presParOf" srcId="{ACE337AA-45BB-4945-A033-BD40CA6E5185}" destId="{FA78CB3F-5A6A-438F-9972-CAAE57591FB6}" srcOrd="6" destOrd="0" presId="urn:microsoft.com/office/officeart/2005/8/layout/default"/>
    <dgm:cxn modelId="{5C369DDD-39F4-4A8E-A2AB-0C3375942E99}" type="presParOf" srcId="{ACE337AA-45BB-4945-A033-BD40CA6E5185}" destId="{71B06B26-629F-48B2-ADBC-97180F734C12}" srcOrd="7" destOrd="0" presId="urn:microsoft.com/office/officeart/2005/8/layout/default"/>
    <dgm:cxn modelId="{51A81B08-10D6-41FD-8DC6-3A84F82A0D7D}" type="presParOf" srcId="{ACE337AA-45BB-4945-A033-BD40CA6E5185}" destId="{E1BE0441-ABE7-444B-89B2-9945204CD0B3}" srcOrd="8" destOrd="0" presId="urn:microsoft.com/office/officeart/2005/8/layout/default"/>
    <dgm:cxn modelId="{1F3F59F0-B3B9-4A49-8DC6-6E5E975EB0C5}" type="presParOf" srcId="{ACE337AA-45BB-4945-A033-BD40CA6E5185}" destId="{66F40F0B-5665-4085-B189-385DE06A9C1A}" srcOrd="9" destOrd="0" presId="urn:microsoft.com/office/officeart/2005/8/layout/default"/>
    <dgm:cxn modelId="{8594A613-DDAC-4F11-9178-E1AF9B6E09F0}" type="presParOf" srcId="{ACE337AA-45BB-4945-A033-BD40CA6E5185}" destId="{4F9DB2F4-FC8B-4EAE-A65E-FA9DE319C374}" srcOrd="10" destOrd="0" presId="urn:microsoft.com/office/officeart/2005/8/layout/default"/>
    <dgm:cxn modelId="{10659D42-0796-48FC-B00F-45AE7CA1006E}" type="presParOf" srcId="{ACE337AA-45BB-4945-A033-BD40CA6E5185}" destId="{B254C6E8-3C56-4CC0-9D2C-88ACD9D620F3}" srcOrd="11" destOrd="0" presId="urn:microsoft.com/office/officeart/2005/8/layout/default"/>
    <dgm:cxn modelId="{716B93DE-05D1-4AB7-8678-F1C6CFFBB94A}" type="presParOf" srcId="{ACE337AA-45BB-4945-A033-BD40CA6E5185}" destId="{4E6A81A5-9F18-45E5-8BD5-4B07FA974D0D}" srcOrd="12" destOrd="0" presId="urn:microsoft.com/office/officeart/2005/8/layout/default"/>
    <dgm:cxn modelId="{8A1A95DB-1D73-4C17-AF51-B0F0B4B56295}" type="presParOf" srcId="{ACE337AA-45BB-4945-A033-BD40CA6E5185}" destId="{EDF880AD-99F8-4E13-ADF4-A28D8BB62431}" srcOrd="13" destOrd="0" presId="urn:microsoft.com/office/officeart/2005/8/layout/default"/>
    <dgm:cxn modelId="{202AA7DB-4407-4C95-A6D7-09B1C9EE33F5}" type="presParOf" srcId="{ACE337AA-45BB-4945-A033-BD40CA6E5185}" destId="{33F4EF32-48C8-4295-A0A2-08D6182D4BB8}" srcOrd="14" destOrd="0" presId="urn:microsoft.com/office/officeart/2005/8/layout/default"/>
    <dgm:cxn modelId="{473C1844-D36F-4A52-9434-2EB19CA324A0}" type="presParOf" srcId="{ACE337AA-45BB-4945-A033-BD40CA6E5185}" destId="{099035D3-4C3D-433C-9549-CF5952CE4811}" srcOrd="15" destOrd="0" presId="urn:microsoft.com/office/officeart/2005/8/layout/default"/>
    <dgm:cxn modelId="{B4F3162B-4737-4AEF-AA8D-CF8FECFF1EAE}" type="presParOf" srcId="{ACE337AA-45BB-4945-A033-BD40CA6E5185}" destId="{77FC6BF1-7EC5-42E5-8672-2AA7694CB04B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9DB0D4-9D77-47EE-9C03-49E8FC600480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5702E25-4AA7-45AB-92D1-D54CB7528ECA}">
      <dgm:prSet/>
      <dgm:spPr/>
      <dgm:t>
        <a:bodyPr/>
        <a:lstStyle/>
        <a:p>
          <a:r>
            <a:rPr lang="en-US" b="1"/>
            <a:t>Case sensitivity:</a:t>
          </a:r>
          <a:endParaRPr lang="en-US"/>
        </a:p>
      </dgm:t>
    </dgm:pt>
    <dgm:pt modelId="{EE677562-3C04-4BD7-BE14-748C688CD3BC}" type="parTrans" cxnId="{66BB433D-FEBB-464B-BAEC-170B5599D786}">
      <dgm:prSet/>
      <dgm:spPr/>
      <dgm:t>
        <a:bodyPr/>
        <a:lstStyle/>
        <a:p>
          <a:endParaRPr lang="en-US"/>
        </a:p>
      </dgm:t>
    </dgm:pt>
    <dgm:pt modelId="{185C6167-5B84-4CC0-B4D5-17038AFC3535}" type="sibTrans" cxnId="{66BB433D-FEBB-464B-BAEC-170B5599D786}">
      <dgm:prSet/>
      <dgm:spPr/>
      <dgm:t>
        <a:bodyPr/>
        <a:lstStyle/>
        <a:p>
          <a:endParaRPr lang="en-US"/>
        </a:p>
      </dgm:t>
    </dgm:pt>
    <dgm:pt modelId="{B0EDEE5A-F611-4C45-9824-D959A1FE5EB3}">
      <dgm:prSet/>
      <dgm:spPr/>
      <dgm:t>
        <a:bodyPr/>
        <a:lstStyle/>
        <a:p>
          <a:r>
            <a:rPr lang="en-US" dirty="0">
              <a:latin typeface="Times"/>
              <a:cs typeface="Times"/>
            </a:rPr>
            <a:t>Uppercase and Lowercase treated as distinct or equivalent</a:t>
          </a:r>
        </a:p>
      </dgm:t>
    </dgm:pt>
    <dgm:pt modelId="{89C5EAC4-B5DD-4481-B457-7BCA2CBB0A4B}" type="parTrans" cxnId="{656E4240-9155-4CB6-8C0F-59EBC13E3733}">
      <dgm:prSet/>
      <dgm:spPr/>
      <dgm:t>
        <a:bodyPr/>
        <a:lstStyle/>
        <a:p>
          <a:endParaRPr lang="en-US"/>
        </a:p>
      </dgm:t>
    </dgm:pt>
    <dgm:pt modelId="{FDE05DDD-B61E-4426-9F5E-A5566AF9CD0F}" type="sibTrans" cxnId="{656E4240-9155-4CB6-8C0F-59EBC13E3733}">
      <dgm:prSet/>
      <dgm:spPr/>
      <dgm:t>
        <a:bodyPr/>
        <a:lstStyle/>
        <a:p>
          <a:endParaRPr lang="en-US"/>
        </a:p>
      </dgm:t>
    </dgm:pt>
    <dgm:pt modelId="{50C35D5F-1203-49B8-9385-8D2E081B569F}">
      <dgm:prSet/>
      <dgm:spPr/>
      <dgm:t>
        <a:bodyPr/>
        <a:lstStyle/>
        <a:p>
          <a:r>
            <a:rPr lang="en-US" dirty="0">
              <a:latin typeface="Times"/>
              <a:cs typeface="Times"/>
            </a:rPr>
            <a:t>Case sensitive programming languages</a:t>
          </a:r>
        </a:p>
      </dgm:t>
    </dgm:pt>
    <dgm:pt modelId="{DA2492F3-6BD6-4B72-94B5-523EFBA75B09}" type="parTrans" cxnId="{B0A0265F-C031-43F5-9FDC-D3E1914FCB5F}">
      <dgm:prSet/>
      <dgm:spPr/>
      <dgm:t>
        <a:bodyPr/>
        <a:lstStyle/>
        <a:p>
          <a:endParaRPr lang="en-US"/>
        </a:p>
      </dgm:t>
    </dgm:pt>
    <dgm:pt modelId="{4CB4FB7E-3FB2-4FAE-B838-71B190B99143}" type="sibTrans" cxnId="{B0A0265F-C031-43F5-9FDC-D3E1914FCB5F}">
      <dgm:prSet/>
      <dgm:spPr/>
      <dgm:t>
        <a:bodyPr/>
        <a:lstStyle/>
        <a:p>
          <a:endParaRPr lang="en-US"/>
        </a:p>
      </dgm:t>
    </dgm:pt>
    <dgm:pt modelId="{70CA77DC-C28C-47D2-98AE-D587FE615D5F}">
      <dgm:prSet/>
      <dgm:spPr/>
      <dgm:t>
        <a:bodyPr/>
        <a:lstStyle/>
        <a:p>
          <a:r>
            <a:rPr lang="en-US" dirty="0">
              <a:latin typeface="Times"/>
              <a:cs typeface="Times"/>
            </a:rPr>
            <a:t>C++, C, C#, Java, Python</a:t>
          </a:r>
        </a:p>
      </dgm:t>
    </dgm:pt>
    <dgm:pt modelId="{39E06980-7F98-4E43-ADA8-D821A8226C30}" type="parTrans" cxnId="{94570CD1-4C55-4772-9367-3E5FD1C8D1A8}">
      <dgm:prSet/>
      <dgm:spPr/>
      <dgm:t>
        <a:bodyPr/>
        <a:lstStyle/>
        <a:p>
          <a:endParaRPr lang="en-US"/>
        </a:p>
      </dgm:t>
    </dgm:pt>
    <dgm:pt modelId="{E61D21D2-7916-4014-8A4B-54BDD0D74C59}" type="sibTrans" cxnId="{94570CD1-4C55-4772-9367-3E5FD1C8D1A8}">
      <dgm:prSet/>
      <dgm:spPr/>
      <dgm:t>
        <a:bodyPr/>
        <a:lstStyle/>
        <a:p>
          <a:endParaRPr lang="en-US"/>
        </a:p>
      </dgm:t>
    </dgm:pt>
    <dgm:pt modelId="{84EE9AF9-FB87-48F4-AA1D-69EB0D954DDD}" type="pres">
      <dgm:prSet presAssocID="{959DB0D4-9D77-47EE-9C03-49E8FC600480}" presName="linear" presStyleCnt="0">
        <dgm:presLayoutVars>
          <dgm:animLvl val="lvl"/>
          <dgm:resizeHandles val="exact"/>
        </dgm:presLayoutVars>
      </dgm:prSet>
      <dgm:spPr/>
    </dgm:pt>
    <dgm:pt modelId="{03920F05-0C9A-47A4-A61B-B5CDE1587714}" type="pres">
      <dgm:prSet presAssocID="{15702E25-4AA7-45AB-92D1-D54CB7528EC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D774253-DF02-4B80-8B94-C6FD516434E4}" type="pres">
      <dgm:prSet presAssocID="{15702E25-4AA7-45AB-92D1-D54CB7528EC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4DFE32A-7E30-4ADE-B016-C09474B46D66}" type="presOf" srcId="{15702E25-4AA7-45AB-92D1-D54CB7528ECA}" destId="{03920F05-0C9A-47A4-A61B-B5CDE1587714}" srcOrd="0" destOrd="0" presId="urn:microsoft.com/office/officeart/2005/8/layout/vList2"/>
    <dgm:cxn modelId="{66BB433D-FEBB-464B-BAEC-170B5599D786}" srcId="{959DB0D4-9D77-47EE-9C03-49E8FC600480}" destId="{15702E25-4AA7-45AB-92D1-D54CB7528ECA}" srcOrd="0" destOrd="0" parTransId="{EE677562-3C04-4BD7-BE14-748C688CD3BC}" sibTransId="{185C6167-5B84-4CC0-B4D5-17038AFC3535}"/>
    <dgm:cxn modelId="{656E4240-9155-4CB6-8C0F-59EBC13E3733}" srcId="{15702E25-4AA7-45AB-92D1-D54CB7528ECA}" destId="{B0EDEE5A-F611-4C45-9824-D959A1FE5EB3}" srcOrd="0" destOrd="0" parTransId="{89C5EAC4-B5DD-4481-B457-7BCA2CBB0A4B}" sibTransId="{FDE05DDD-B61E-4426-9F5E-A5566AF9CD0F}"/>
    <dgm:cxn modelId="{5CC4CD40-170E-4167-BE30-D16276475C89}" type="presOf" srcId="{50C35D5F-1203-49B8-9385-8D2E081B569F}" destId="{FD774253-DF02-4B80-8B94-C6FD516434E4}" srcOrd="0" destOrd="1" presId="urn:microsoft.com/office/officeart/2005/8/layout/vList2"/>
    <dgm:cxn modelId="{B0A0265F-C031-43F5-9FDC-D3E1914FCB5F}" srcId="{15702E25-4AA7-45AB-92D1-D54CB7528ECA}" destId="{50C35D5F-1203-49B8-9385-8D2E081B569F}" srcOrd="1" destOrd="0" parTransId="{DA2492F3-6BD6-4B72-94B5-523EFBA75B09}" sibTransId="{4CB4FB7E-3FB2-4FAE-B838-71B190B99143}"/>
    <dgm:cxn modelId="{BFC2E1A6-465A-46EB-BDAA-AECF39D8EBC7}" type="presOf" srcId="{959DB0D4-9D77-47EE-9C03-49E8FC600480}" destId="{84EE9AF9-FB87-48F4-AA1D-69EB0D954DDD}" srcOrd="0" destOrd="0" presId="urn:microsoft.com/office/officeart/2005/8/layout/vList2"/>
    <dgm:cxn modelId="{94570CD1-4C55-4772-9367-3E5FD1C8D1A8}" srcId="{50C35D5F-1203-49B8-9385-8D2E081B569F}" destId="{70CA77DC-C28C-47D2-98AE-D587FE615D5F}" srcOrd="0" destOrd="0" parTransId="{39E06980-7F98-4E43-ADA8-D821A8226C30}" sibTransId="{E61D21D2-7916-4014-8A4B-54BDD0D74C59}"/>
    <dgm:cxn modelId="{3185B4D2-3C3B-4E4E-91B3-474A102EF537}" type="presOf" srcId="{70CA77DC-C28C-47D2-98AE-D587FE615D5F}" destId="{FD774253-DF02-4B80-8B94-C6FD516434E4}" srcOrd="0" destOrd="2" presId="urn:microsoft.com/office/officeart/2005/8/layout/vList2"/>
    <dgm:cxn modelId="{AB3B56F9-09DD-436C-AEAA-BF434C198FBF}" type="presOf" srcId="{B0EDEE5A-F611-4C45-9824-D959A1FE5EB3}" destId="{FD774253-DF02-4B80-8B94-C6FD516434E4}" srcOrd="0" destOrd="0" presId="urn:microsoft.com/office/officeart/2005/8/layout/vList2"/>
    <dgm:cxn modelId="{6D4B2457-0075-42AA-89AC-4826B87511A0}" type="presParOf" srcId="{84EE9AF9-FB87-48F4-AA1D-69EB0D954DDD}" destId="{03920F05-0C9A-47A4-A61B-B5CDE1587714}" srcOrd="0" destOrd="0" presId="urn:microsoft.com/office/officeart/2005/8/layout/vList2"/>
    <dgm:cxn modelId="{69F70E92-B333-456B-8CE4-F813874DE14D}" type="presParOf" srcId="{84EE9AF9-FB87-48F4-AA1D-69EB0D954DDD}" destId="{FD774253-DF02-4B80-8B94-C6FD516434E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04F8BB-62AF-4E01-B4E0-416A15A8668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AC2BB3D-2692-4474-93EF-B23D4FFBE5C0}">
      <dgm:prSet/>
      <dgm:spPr/>
      <dgm:t>
        <a:bodyPr/>
        <a:lstStyle/>
        <a:p>
          <a:r>
            <a:rPr lang="en-US"/>
            <a:t>Size should be smaller, and smaller, and even smaller</a:t>
          </a:r>
        </a:p>
      </dgm:t>
    </dgm:pt>
    <dgm:pt modelId="{FC378652-5236-4A61-B430-087716EEC09A}" type="parTrans" cxnId="{FEC7CEF7-0A93-4E83-BCD6-28EFE70B2BD3}">
      <dgm:prSet/>
      <dgm:spPr/>
      <dgm:t>
        <a:bodyPr/>
        <a:lstStyle/>
        <a:p>
          <a:endParaRPr lang="en-US"/>
        </a:p>
      </dgm:t>
    </dgm:pt>
    <dgm:pt modelId="{66D5929A-F691-48FA-B90B-ECE55732B5FD}" type="sibTrans" cxnId="{FEC7CEF7-0A93-4E83-BCD6-28EFE70B2BD3}">
      <dgm:prSet/>
      <dgm:spPr/>
      <dgm:t>
        <a:bodyPr/>
        <a:lstStyle/>
        <a:p>
          <a:endParaRPr lang="en-US"/>
        </a:p>
      </dgm:t>
    </dgm:pt>
    <dgm:pt modelId="{439BB246-A254-4BCD-ABEF-5BC80292E9D1}">
      <dgm:prSet/>
      <dgm:spPr/>
      <dgm:t>
        <a:bodyPr/>
        <a:lstStyle/>
        <a:p>
          <a:r>
            <a:rPr lang="en-US"/>
            <a:t>Usually less than 20 lines, and never exceed 100 lines </a:t>
          </a:r>
        </a:p>
      </dgm:t>
    </dgm:pt>
    <dgm:pt modelId="{76FB376B-BA35-4D22-B6EA-89D358752C9C}" type="parTrans" cxnId="{15E05434-A3DB-45B1-A8B7-C2881DAF8A5C}">
      <dgm:prSet/>
      <dgm:spPr/>
      <dgm:t>
        <a:bodyPr/>
        <a:lstStyle/>
        <a:p>
          <a:endParaRPr lang="en-US"/>
        </a:p>
      </dgm:t>
    </dgm:pt>
    <dgm:pt modelId="{DCD6BF43-9F48-4C98-8DEE-361A564BBBB1}" type="sibTrans" cxnId="{15E05434-A3DB-45B1-A8B7-C2881DAF8A5C}">
      <dgm:prSet/>
      <dgm:spPr/>
      <dgm:t>
        <a:bodyPr/>
        <a:lstStyle/>
        <a:p>
          <a:endParaRPr lang="en-US"/>
        </a:p>
      </dgm:t>
    </dgm:pt>
    <dgm:pt modelId="{5C74EB4E-1A58-413A-9612-2540184A8970}">
      <dgm:prSet/>
      <dgm:spPr/>
      <dgm:t>
        <a:bodyPr/>
        <a:lstStyle/>
        <a:p>
          <a:r>
            <a:rPr lang="en-US"/>
            <a:t>Easier to understand and reuse </a:t>
          </a:r>
        </a:p>
      </dgm:t>
    </dgm:pt>
    <dgm:pt modelId="{EC078B1F-4DCB-4E77-9FFF-8D6897DC2704}" type="parTrans" cxnId="{6DDA30CC-4174-4A42-9D49-431ECFD4966F}">
      <dgm:prSet/>
      <dgm:spPr/>
      <dgm:t>
        <a:bodyPr/>
        <a:lstStyle/>
        <a:p>
          <a:endParaRPr lang="en-US"/>
        </a:p>
      </dgm:t>
    </dgm:pt>
    <dgm:pt modelId="{003B1216-73BD-4106-96F4-06138FD7EEC7}" type="sibTrans" cxnId="{6DDA30CC-4174-4A42-9D49-431ECFD4966F}">
      <dgm:prSet/>
      <dgm:spPr/>
      <dgm:t>
        <a:bodyPr/>
        <a:lstStyle/>
        <a:p>
          <a:endParaRPr lang="en-US"/>
        </a:p>
      </dgm:t>
    </dgm:pt>
    <dgm:pt modelId="{B7DD4C3C-0600-4BFF-9C23-6959D7BE4D7C}">
      <dgm:prSet/>
      <dgm:spPr/>
      <dgm:t>
        <a:bodyPr/>
        <a:lstStyle/>
        <a:p>
          <a:r>
            <a:rPr lang="en-US"/>
            <a:t>Avoid too many parameters in signature</a:t>
          </a:r>
        </a:p>
      </dgm:t>
    </dgm:pt>
    <dgm:pt modelId="{C08FBFD1-1C38-4ED3-B5BB-813AF13490EB}" type="parTrans" cxnId="{A1BFF9DC-4861-4A31-9923-18DA0BF3B84F}">
      <dgm:prSet/>
      <dgm:spPr/>
      <dgm:t>
        <a:bodyPr/>
        <a:lstStyle/>
        <a:p>
          <a:endParaRPr lang="en-US"/>
        </a:p>
      </dgm:t>
    </dgm:pt>
    <dgm:pt modelId="{30254475-47A3-434B-B002-B88A534AC73A}" type="sibTrans" cxnId="{A1BFF9DC-4861-4A31-9923-18DA0BF3B84F}">
      <dgm:prSet/>
      <dgm:spPr/>
      <dgm:t>
        <a:bodyPr/>
        <a:lstStyle/>
        <a:p>
          <a:endParaRPr lang="en-US"/>
        </a:p>
      </dgm:t>
    </dgm:pt>
    <dgm:pt modelId="{08493719-BED4-4E64-9C72-46EE86CEDF46}">
      <dgm:prSet/>
      <dgm:spPr/>
      <dgm:t>
        <a:bodyPr/>
        <a:lstStyle/>
        <a:p>
          <a:r>
            <a:rPr lang="en-US"/>
            <a:t>Try to not use global variables</a:t>
          </a:r>
        </a:p>
      </dgm:t>
    </dgm:pt>
    <dgm:pt modelId="{7CD9C0B5-B6F3-4FEA-B1E4-D0C6A77BF9F6}" type="parTrans" cxnId="{A64D5518-24F4-4695-92E2-DE97E8B33852}">
      <dgm:prSet/>
      <dgm:spPr/>
      <dgm:t>
        <a:bodyPr/>
        <a:lstStyle/>
        <a:p>
          <a:endParaRPr lang="en-US"/>
        </a:p>
      </dgm:t>
    </dgm:pt>
    <dgm:pt modelId="{0BA2346A-ABCC-4014-9CB3-20D57DF492F3}" type="sibTrans" cxnId="{A64D5518-24F4-4695-92E2-DE97E8B33852}">
      <dgm:prSet/>
      <dgm:spPr/>
      <dgm:t>
        <a:bodyPr/>
        <a:lstStyle/>
        <a:p>
          <a:endParaRPr lang="en-US"/>
        </a:p>
      </dgm:t>
    </dgm:pt>
    <dgm:pt modelId="{37C9B565-38B4-4292-8F73-C3AF7A328D79}" type="pres">
      <dgm:prSet presAssocID="{8B04F8BB-62AF-4E01-B4E0-416A15A86686}" presName="root" presStyleCnt="0">
        <dgm:presLayoutVars>
          <dgm:dir/>
          <dgm:resizeHandles val="exact"/>
        </dgm:presLayoutVars>
      </dgm:prSet>
      <dgm:spPr/>
    </dgm:pt>
    <dgm:pt modelId="{F1723523-90AD-4994-9060-C4109D878DBB}" type="pres">
      <dgm:prSet presAssocID="{2AC2BB3D-2692-4474-93EF-B23D4FFBE5C0}" presName="compNode" presStyleCnt="0"/>
      <dgm:spPr/>
    </dgm:pt>
    <dgm:pt modelId="{B97A5DCC-1E9C-4CD9-956A-A9CA41E408E9}" type="pres">
      <dgm:prSet presAssocID="{2AC2BB3D-2692-4474-93EF-B23D4FFBE5C0}" presName="bgRect" presStyleLbl="bgShp" presStyleIdx="0" presStyleCnt="5"/>
      <dgm:spPr/>
    </dgm:pt>
    <dgm:pt modelId="{9AA9E8B0-C872-4B99-B87D-D6CD9A973510}" type="pres">
      <dgm:prSet presAssocID="{2AC2BB3D-2692-4474-93EF-B23D4FFBE5C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n"/>
        </a:ext>
      </dgm:extLst>
    </dgm:pt>
    <dgm:pt modelId="{3E943D00-9D09-48C7-8202-37AF236C640F}" type="pres">
      <dgm:prSet presAssocID="{2AC2BB3D-2692-4474-93EF-B23D4FFBE5C0}" presName="spaceRect" presStyleCnt="0"/>
      <dgm:spPr/>
    </dgm:pt>
    <dgm:pt modelId="{D079866C-F322-4603-8754-7BBB27C1A00F}" type="pres">
      <dgm:prSet presAssocID="{2AC2BB3D-2692-4474-93EF-B23D4FFBE5C0}" presName="parTx" presStyleLbl="revTx" presStyleIdx="0" presStyleCnt="5">
        <dgm:presLayoutVars>
          <dgm:chMax val="0"/>
          <dgm:chPref val="0"/>
        </dgm:presLayoutVars>
      </dgm:prSet>
      <dgm:spPr/>
    </dgm:pt>
    <dgm:pt modelId="{EEA51A8E-4A39-4EF8-B80E-A0404DDEA2DC}" type="pres">
      <dgm:prSet presAssocID="{66D5929A-F691-48FA-B90B-ECE55732B5FD}" presName="sibTrans" presStyleCnt="0"/>
      <dgm:spPr/>
    </dgm:pt>
    <dgm:pt modelId="{83B69E4D-6BFF-4C09-B2EB-C52D01EAE266}" type="pres">
      <dgm:prSet presAssocID="{439BB246-A254-4BCD-ABEF-5BC80292E9D1}" presName="compNode" presStyleCnt="0"/>
      <dgm:spPr/>
    </dgm:pt>
    <dgm:pt modelId="{9AF42B1B-8657-49E5-886F-1FDA7D7C7344}" type="pres">
      <dgm:prSet presAssocID="{439BB246-A254-4BCD-ABEF-5BC80292E9D1}" presName="bgRect" presStyleLbl="bgShp" presStyleIdx="1" presStyleCnt="5"/>
      <dgm:spPr/>
    </dgm:pt>
    <dgm:pt modelId="{DF45A873-72B2-4707-BF84-30FA0D9B081F}" type="pres">
      <dgm:prSet presAssocID="{439BB246-A254-4BCD-ABEF-5BC80292E9D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210C0F4F-F6BD-45FF-8A00-58D479C8B8A8}" type="pres">
      <dgm:prSet presAssocID="{439BB246-A254-4BCD-ABEF-5BC80292E9D1}" presName="spaceRect" presStyleCnt="0"/>
      <dgm:spPr/>
    </dgm:pt>
    <dgm:pt modelId="{E95CEFB0-3461-44BF-AD40-70832AC7A44F}" type="pres">
      <dgm:prSet presAssocID="{439BB246-A254-4BCD-ABEF-5BC80292E9D1}" presName="parTx" presStyleLbl="revTx" presStyleIdx="1" presStyleCnt="5">
        <dgm:presLayoutVars>
          <dgm:chMax val="0"/>
          <dgm:chPref val="0"/>
        </dgm:presLayoutVars>
      </dgm:prSet>
      <dgm:spPr/>
    </dgm:pt>
    <dgm:pt modelId="{89E2AACB-A2D7-4F76-AEE6-8C0E348A04E6}" type="pres">
      <dgm:prSet presAssocID="{DCD6BF43-9F48-4C98-8DEE-361A564BBBB1}" presName="sibTrans" presStyleCnt="0"/>
      <dgm:spPr/>
    </dgm:pt>
    <dgm:pt modelId="{055B5AEF-AD18-4BEC-874F-942BEE523F12}" type="pres">
      <dgm:prSet presAssocID="{5C74EB4E-1A58-413A-9612-2540184A8970}" presName="compNode" presStyleCnt="0"/>
      <dgm:spPr/>
    </dgm:pt>
    <dgm:pt modelId="{4EA3AFE1-F430-4D6E-A762-8F26A8B8810B}" type="pres">
      <dgm:prSet presAssocID="{5C74EB4E-1A58-413A-9612-2540184A8970}" presName="bgRect" presStyleLbl="bgShp" presStyleIdx="2" presStyleCnt="5"/>
      <dgm:spPr/>
    </dgm:pt>
    <dgm:pt modelId="{E3DC6C25-6386-41F8-AE48-C17C666ADCD8}" type="pres">
      <dgm:prSet presAssocID="{5C74EB4E-1A58-413A-9612-2540184A897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2C83B3E-E839-48A6-9801-D0BB84AA8E8B}" type="pres">
      <dgm:prSet presAssocID="{5C74EB4E-1A58-413A-9612-2540184A8970}" presName="spaceRect" presStyleCnt="0"/>
      <dgm:spPr/>
    </dgm:pt>
    <dgm:pt modelId="{28471B07-78ED-4A26-92B6-7BC8F8649D08}" type="pres">
      <dgm:prSet presAssocID="{5C74EB4E-1A58-413A-9612-2540184A8970}" presName="parTx" presStyleLbl="revTx" presStyleIdx="2" presStyleCnt="5">
        <dgm:presLayoutVars>
          <dgm:chMax val="0"/>
          <dgm:chPref val="0"/>
        </dgm:presLayoutVars>
      </dgm:prSet>
      <dgm:spPr/>
    </dgm:pt>
    <dgm:pt modelId="{689D31BA-5038-4557-906C-3A6182E6AAC0}" type="pres">
      <dgm:prSet presAssocID="{003B1216-73BD-4106-96F4-06138FD7EEC7}" presName="sibTrans" presStyleCnt="0"/>
      <dgm:spPr/>
    </dgm:pt>
    <dgm:pt modelId="{59F5CC9C-E446-4FA1-9A1A-3F570FF04A31}" type="pres">
      <dgm:prSet presAssocID="{B7DD4C3C-0600-4BFF-9C23-6959D7BE4D7C}" presName="compNode" presStyleCnt="0"/>
      <dgm:spPr/>
    </dgm:pt>
    <dgm:pt modelId="{30BE4AB5-7D82-4C46-97A6-BA328A25ACDC}" type="pres">
      <dgm:prSet presAssocID="{B7DD4C3C-0600-4BFF-9C23-6959D7BE4D7C}" presName="bgRect" presStyleLbl="bgShp" presStyleIdx="3" presStyleCnt="5"/>
      <dgm:spPr/>
    </dgm:pt>
    <dgm:pt modelId="{87E23338-0A7F-48A1-B48D-25499F7C3603}" type="pres">
      <dgm:prSet presAssocID="{B7DD4C3C-0600-4BFF-9C23-6959D7BE4D7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8334A0DE-9E99-48AD-8265-55962AF870F6}" type="pres">
      <dgm:prSet presAssocID="{B7DD4C3C-0600-4BFF-9C23-6959D7BE4D7C}" presName="spaceRect" presStyleCnt="0"/>
      <dgm:spPr/>
    </dgm:pt>
    <dgm:pt modelId="{F0937EE9-265D-4B9C-B7CC-A94B8DB524C1}" type="pres">
      <dgm:prSet presAssocID="{B7DD4C3C-0600-4BFF-9C23-6959D7BE4D7C}" presName="parTx" presStyleLbl="revTx" presStyleIdx="3" presStyleCnt="5">
        <dgm:presLayoutVars>
          <dgm:chMax val="0"/>
          <dgm:chPref val="0"/>
        </dgm:presLayoutVars>
      </dgm:prSet>
      <dgm:spPr/>
    </dgm:pt>
    <dgm:pt modelId="{C7529813-CEC5-438A-B5B8-313A31DD4136}" type="pres">
      <dgm:prSet presAssocID="{30254475-47A3-434B-B002-B88A534AC73A}" presName="sibTrans" presStyleCnt="0"/>
      <dgm:spPr/>
    </dgm:pt>
    <dgm:pt modelId="{EB6587EE-35F9-45F3-8F1A-33E54FBA5687}" type="pres">
      <dgm:prSet presAssocID="{08493719-BED4-4E64-9C72-46EE86CEDF46}" presName="compNode" presStyleCnt="0"/>
      <dgm:spPr/>
    </dgm:pt>
    <dgm:pt modelId="{DBD9E031-1401-4EDA-BFE0-8484A7305154}" type="pres">
      <dgm:prSet presAssocID="{08493719-BED4-4E64-9C72-46EE86CEDF46}" presName="bgRect" presStyleLbl="bgShp" presStyleIdx="4" presStyleCnt="5"/>
      <dgm:spPr/>
    </dgm:pt>
    <dgm:pt modelId="{5F05980F-6E74-4502-A41C-91B858A00921}" type="pres">
      <dgm:prSet presAssocID="{08493719-BED4-4E64-9C72-46EE86CEDF4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47D52E09-E721-4F7C-978C-5E48DA18A01C}" type="pres">
      <dgm:prSet presAssocID="{08493719-BED4-4E64-9C72-46EE86CEDF46}" presName="spaceRect" presStyleCnt="0"/>
      <dgm:spPr/>
    </dgm:pt>
    <dgm:pt modelId="{F48F4FFC-55F6-44A6-9CBB-CE20A6E7D784}" type="pres">
      <dgm:prSet presAssocID="{08493719-BED4-4E64-9C72-46EE86CEDF4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64D5518-24F4-4695-92E2-DE97E8B33852}" srcId="{8B04F8BB-62AF-4E01-B4E0-416A15A86686}" destId="{08493719-BED4-4E64-9C72-46EE86CEDF46}" srcOrd="4" destOrd="0" parTransId="{7CD9C0B5-B6F3-4FEA-B1E4-D0C6A77BF9F6}" sibTransId="{0BA2346A-ABCC-4014-9CB3-20D57DF492F3}"/>
    <dgm:cxn modelId="{A5D69822-72DE-4D1E-BC8A-C37F17FA499E}" type="presOf" srcId="{439BB246-A254-4BCD-ABEF-5BC80292E9D1}" destId="{E95CEFB0-3461-44BF-AD40-70832AC7A44F}" srcOrd="0" destOrd="0" presId="urn:microsoft.com/office/officeart/2018/2/layout/IconVerticalSolidList"/>
    <dgm:cxn modelId="{15E05434-A3DB-45B1-A8B7-C2881DAF8A5C}" srcId="{8B04F8BB-62AF-4E01-B4E0-416A15A86686}" destId="{439BB246-A254-4BCD-ABEF-5BC80292E9D1}" srcOrd="1" destOrd="0" parTransId="{76FB376B-BA35-4D22-B6EA-89D358752C9C}" sibTransId="{DCD6BF43-9F48-4C98-8DEE-361A564BBBB1}"/>
    <dgm:cxn modelId="{3C990087-3831-405D-9D4B-CFBC0420DEDD}" type="presOf" srcId="{8B04F8BB-62AF-4E01-B4E0-416A15A86686}" destId="{37C9B565-38B4-4292-8F73-C3AF7A328D79}" srcOrd="0" destOrd="0" presId="urn:microsoft.com/office/officeart/2018/2/layout/IconVerticalSolidList"/>
    <dgm:cxn modelId="{1EC51699-9CE0-4AD0-B97D-3C9BDF253F47}" type="presOf" srcId="{B7DD4C3C-0600-4BFF-9C23-6959D7BE4D7C}" destId="{F0937EE9-265D-4B9C-B7CC-A94B8DB524C1}" srcOrd="0" destOrd="0" presId="urn:microsoft.com/office/officeart/2018/2/layout/IconVerticalSolidList"/>
    <dgm:cxn modelId="{1559BEA9-9A92-4AAF-A94C-C4F786A51D1A}" type="presOf" srcId="{5C74EB4E-1A58-413A-9612-2540184A8970}" destId="{28471B07-78ED-4A26-92B6-7BC8F8649D08}" srcOrd="0" destOrd="0" presId="urn:microsoft.com/office/officeart/2018/2/layout/IconVerticalSolidList"/>
    <dgm:cxn modelId="{1A4F2EC0-9AEF-4EF8-B983-9BDC4D7D7F72}" type="presOf" srcId="{08493719-BED4-4E64-9C72-46EE86CEDF46}" destId="{F48F4FFC-55F6-44A6-9CBB-CE20A6E7D784}" srcOrd="0" destOrd="0" presId="urn:microsoft.com/office/officeart/2018/2/layout/IconVerticalSolidList"/>
    <dgm:cxn modelId="{6DDA30CC-4174-4A42-9D49-431ECFD4966F}" srcId="{8B04F8BB-62AF-4E01-B4E0-416A15A86686}" destId="{5C74EB4E-1A58-413A-9612-2540184A8970}" srcOrd="2" destOrd="0" parTransId="{EC078B1F-4DCB-4E77-9FFF-8D6897DC2704}" sibTransId="{003B1216-73BD-4106-96F4-06138FD7EEC7}"/>
    <dgm:cxn modelId="{A1BFF9DC-4861-4A31-9923-18DA0BF3B84F}" srcId="{8B04F8BB-62AF-4E01-B4E0-416A15A86686}" destId="{B7DD4C3C-0600-4BFF-9C23-6959D7BE4D7C}" srcOrd="3" destOrd="0" parTransId="{C08FBFD1-1C38-4ED3-B5BB-813AF13490EB}" sibTransId="{30254475-47A3-434B-B002-B88A534AC73A}"/>
    <dgm:cxn modelId="{258CBCEB-F7C1-4AA4-81FD-579274308A40}" type="presOf" srcId="{2AC2BB3D-2692-4474-93EF-B23D4FFBE5C0}" destId="{D079866C-F322-4603-8754-7BBB27C1A00F}" srcOrd="0" destOrd="0" presId="urn:microsoft.com/office/officeart/2018/2/layout/IconVerticalSolidList"/>
    <dgm:cxn modelId="{FEC7CEF7-0A93-4E83-BCD6-28EFE70B2BD3}" srcId="{8B04F8BB-62AF-4E01-B4E0-416A15A86686}" destId="{2AC2BB3D-2692-4474-93EF-B23D4FFBE5C0}" srcOrd="0" destOrd="0" parTransId="{FC378652-5236-4A61-B430-087716EEC09A}" sibTransId="{66D5929A-F691-48FA-B90B-ECE55732B5FD}"/>
    <dgm:cxn modelId="{7806940A-7BB6-40C2-A131-58726C4891E7}" type="presParOf" srcId="{37C9B565-38B4-4292-8F73-C3AF7A328D79}" destId="{F1723523-90AD-4994-9060-C4109D878DBB}" srcOrd="0" destOrd="0" presId="urn:microsoft.com/office/officeart/2018/2/layout/IconVerticalSolidList"/>
    <dgm:cxn modelId="{30661600-0CCC-4AAA-8037-0E6E42327758}" type="presParOf" srcId="{F1723523-90AD-4994-9060-C4109D878DBB}" destId="{B97A5DCC-1E9C-4CD9-956A-A9CA41E408E9}" srcOrd="0" destOrd="0" presId="urn:microsoft.com/office/officeart/2018/2/layout/IconVerticalSolidList"/>
    <dgm:cxn modelId="{E10F825D-F01A-4112-8701-91EBE847DB57}" type="presParOf" srcId="{F1723523-90AD-4994-9060-C4109D878DBB}" destId="{9AA9E8B0-C872-4B99-B87D-D6CD9A973510}" srcOrd="1" destOrd="0" presId="urn:microsoft.com/office/officeart/2018/2/layout/IconVerticalSolidList"/>
    <dgm:cxn modelId="{D094FEF7-86A2-4B9A-A849-7D878315DC32}" type="presParOf" srcId="{F1723523-90AD-4994-9060-C4109D878DBB}" destId="{3E943D00-9D09-48C7-8202-37AF236C640F}" srcOrd="2" destOrd="0" presId="urn:microsoft.com/office/officeart/2018/2/layout/IconVerticalSolidList"/>
    <dgm:cxn modelId="{BB64B1E4-FC6F-49EE-8D96-583AE6BFED21}" type="presParOf" srcId="{F1723523-90AD-4994-9060-C4109D878DBB}" destId="{D079866C-F322-4603-8754-7BBB27C1A00F}" srcOrd="3" destOrd="0" presId="urn:microsoft.com/office/officeart/2018/2/layout/IconVerticalSolidList"/>
    <dgm:cxn modelId="{5DCA3F9E-2A84-479A-A597-2125BDEB44AC}" type="presParOf" srcId="{37C9B565-38B4-4292-8F73-C3AF7A328D79}" destId="{EEA51A8E-4A39-4EF8-B80E-A0404DDEA2DC}" srcOrd="1" destOrd="0" presId="urn:microsoft.com/office/officeart/2018/2/layout/IconVerticalSolidList"/>
    <dgm:cxn modelId="{B5A5FDB8-A169-4FBB-8675-63B01ED98FCF}" type="presParOf" srcId="{37C9B565-38B4-4292-8F73-C3AF7A328D79}" destId="{83B69E4D-6BFF-4C09-B2EB-C52D01EAE266}" srcOrd="2" destOrd="0" presId="urn:microsoft.com/office/officeart/2018/2/layout/IconVerticalSolidList"/>
    <dgm:cxn modelId="{7C0DEB9F-1371-4192-A1C3-72A3AF88867D}" type="presParOf" srcId="{83B69E4D-6BFF-4C09-B2EB-C52D01EAE266}" destId="{9AF42B1B-8657-49E5-886F-1FDA7D7C7344}" srcOrd="0" destOrd="0" presId="urn:microsoft.com/office/officeart/2018/2/layout/IconVerticalSolidList"/>
    <dgm:cxn modelId="{FC013767-D139-47B4-B5A1-2F5888994280}" type="presParOf" srcId="{83B69E4D-6BFF-4C09-B2EB-C52D01EAE266}" destId="{DF45A873-72B2-4707-BF84-30FA0D9B081F}" srcOrd="1" destOrd="0" presId="urn:microsoft.com/office/officeart/2018/2/layout/IconVerticalSolidList"/>
    <dgm:cxn modelId="{EBC514BA-5679-483F-A8E2-CA309DEB48EC}" type="presParOf" srcId="{83B69E4D-6BFF-4C09-B2EB-C52D01EAE266}" destId="{210C0F4F-F6BD-45FF-8A00-58D479C8B8A8}" srcOrd="2" destOrd="0" presId="urn:microsoft.com/office/officeart/2018/2/layout/IconVerticalSolidList"/>
    <dgm:cxn modelId="{C24B5CA2-FC04-4E9E-BEED-1418216DDF37}" type="presParOf" srcId="{83B69E4D-6BFF-4C09-B2EB-C52D01EAE266}" destId="{E95CEFB0-3461-44BF-AD40-70832AC7A44F}" srcOrd="3" destOrd="0" presId="urn:microsoft.com/office/officeart/2018/2/layout/IconVerticalSolidList"/>
    <dgm:cxn modelId="{315E7039-8D84-46A7-8E6B-1D05F779D659}" type="presParOf" srcId="{37C9B565-38B4-4292-8F73-C3AF7A328D79}" destId="{89E2AACB-A2D7-4F76-AEE6-8C0E348A04E6}" srcOrd="3" destOrd="0" presId="urn:microsoft.com/office/officeart/2018/2/layout/IconVerticalSolidList"/>
    <dgm:cxn modelId="{19BC3AF7-935F-404E-AD33-BE0506D3BF6C}" type="presParOf" srcId="{37C9B565-38B4-4292-8F73-C3AF7A328D79}" destId="{055B5AEF-AD18-4BEC-874F-942BEE523F12}" srcOrd="4" destOrd="0" presId="urn:microsoft.com/office/officeart/2018/2/layout/IconVerticalSolidList"/>
    <dgm:cxn modelId="{A7C31C5D-2B27-4A1E-8245-050758A4CAA7}" type="presParOf" srcId="{055B5AEF-AD18-4BEC-874F-942BEE523F12}" destId="{4EA3AFE1-F430-4D6E-A762-8F26A8B8810B}" srcOrd="0" destOrd="0" presId="urn:microsoft.com/office/officeart/2018/2/layout/IconVerticalSolidList"/>
    <dgm:cxn modelId="{93F57E07-4F4A-4738-8DA0-85D5E41BD771}" type="presParOf" srcId="{055B5AEF-AD18-4BEC-874F-942BEE523F12}" destId="{E3DC6C25-6386-41F8-AE48-C17C666ADCD8}" srcOrd="1" destOrd="0" presId="urn:microsoft.com/office/officeart/2018/2/layout/IconVerticalSolidList"/>
    <dgm:cxn modelId="{FB06F3B0-4D8E-4DEC-B75E-62C270737C08}" type="presParOf" srcId="{055B5AEF-AD18-4BEC-874F-942BEE523F12}" destId="{52C83B3E-E839-48A6-9801-D0BB84AA8E8B}" srcOrd="2" destOrd="0" presId="urn:microsoft.com/office/officeart/2018/2/layout/IconVerticalSolidList"/>
    <dgm:cxn modelId="{99260EFD-DE63-4B8A-93FF-846EC6399134}" type="presParOf" srcId="{055B5AEF-AD18-4BEC-874F-942BEE523F12}" destId="{28471B07-78ED-4A26-92B6-7BC8F8649D08}" srcOrd="3" destOrd="0" presId="urn:microsoft.com/office/officeart/2018/2/layout/IconVerticalSolidList"/>
    <dgm:cxn modelId="{7E8BF6BE-52F3-4CE1-826A-D9C0EC6C9E37}" type="presParOf" srcId="{37C9B565-38B4-4292-8F73-C3AF7A328D79}" destId="{689D31BA-5038-4557-906C-3A6182E6AAC0}" srcOrd="5" destOrd="0" presId="urn:microsoft.com/office/officeart/2018/2/layout/IconVerticalSolidList"/>
    <dgm:cxn modelId="{8C62F618-090E-4D1C-8F3D-7E901DF4C765}" type="presParOf" srcId="{37C9B565-38B4-4292-8F73-C3AF7A328D79}" destId="{59F5CC9C-E446-4FA1-9A1A-3F570FF04A31}" srcOrd="6" destOrd="0" presId="urn:microsoft.com/office/officeart/2018/2/layout/IconVerticalSolidList"/>
    <dgm:cxn modelId="{CCE1F476-34A0-4F9B-A32E-8877D8F9B175}" type="presParOf" srcId="{59F5CC9C-E446-4FA1-9A1A-3F570FF04A31}" destId="{30BE4AB5-7D82-4C46-97A6-BA328A25ACDC}" srcOrd="0" destOrd="0" presId="urn:microsoft.com/office/officeart/2018/2/layout/IconVerticalSolidList"/>
    <dgm:cxn modelId="{36624268-A2E1-448F-909B-B65BD593F224}" type="presParOf" srcId="{59F5CC9C-E446-4FA1-9A1A-3F570FF04A31}" destId="{87E23338-0A7F-48A1-B48D-25499F7C3603}" srcOrd="1" destOrd="0" presId="urn:microsoft.com/office/officeart/2018/2/layout/IconVerticalSolidList"/>
    <dgm:cxn modelId="{BEB46674-259C-4B5C-8D37-73FDD9FD9E5F}" type="presParOf" srcId="{59F5CC9C-E446-4FA1-9A1A-3F570FF04A31}" destId="{8334A0DE-9E99-48AD-8265-55962AF870F6}" srcOrd="2" destOrd="0" presId="urn:microsoft.com/office/officeart/2018/2/layout/IconVerticalSolidList"/>
    <dgm:cxn modelId="{0EAAC174-EF8C-40D5-873B-C380BDD8273D}" type="presParOf" srcId="{59F5CC9C-E446-4FA1-9A1A-3F570FF04A31}" destId="{F0937EE9-265D-4B9C-B7CC-A94B8DB524C1}" srcOrd="3" destOrd="0" presId="urn:microsoft.com/office/officeart/2018/2/layout/IconVerticalSolidList"/>
    <dgm:cxn modelId="{EDF2AE01-51FA-46D9-86DB-ADAAF0A5C73C}" type="presParOf" srcId="{37C9B565-38B4-4292-8F73-C3AF7A328D79}" destId="{C7529813-CEC5-438A-B5B8-313A31DD4136}" srcOrd="7" destOrd="0" presId="urn:microsoft.com/office/officeart/2018/2/layout/IconVerticalSolidList"/>
    <dgm:cxn modelId="{83CCAFEA-42BC-4547-BF5E-608DAAD86C59}" type="presParOf" srcId="{37C9B565-38B4-4292-8F73-C3AF7A328D79}" destId="{EB6587EE-35F9-45F3-8F1A-33E54FBA5687}" srcOrd="8" destOrd="0" presId="urn:microsoft.com/office/officeart/2018/2/layout/IconVerticalSolidList"/>
    <dgm:cxn modelId="{EBDE2F90-B542-443C-B71E-B9838E16FE4C}" type="presParOf" srcId="{EB6587EE-35F9-45F3-8F1A-33E54FBA5687}" destId="{DBD9E031-1401-4EDA-BFE0-8484A7305154}" srcOrd="0" destOrd="0" presId="urn:microsoft.com/office/officeart/2018/2/layout/IconVerticalSolidList"/>
    <dgm:cxn modelId="{75C41932-A8F1-4305-A8D9-13249613C686}" type="presParOf" srcId="{EB6587EE-35F9-45F3-8F1A-33E54FBA5687}" destId="{5F05980F-6E74-4502-A41C-91B858A00921}" srcOrd="1" destOrd="0" presId="urn:microsoft.com/office/officeart/2018/2/layout/IconVerticalSolidList"/>
    <dgm:cxn modelId="{95C8DCED-1741-487A-A196-0E159EC62134}" type="presParOf" srcId="{EB6587EE-35F9-45F3-8F1A-33E54FBA5687}" destId="{47D52E09-E721-4F7C-978C-5E48DA18A01C}" srcOrd="2" destOrd="0" presId="urn:microsoft.com/office/officeart/2018/2/layout/IconVerticalSolidList"/>
    <dgm:cxn modelId="{30419D6D-83FF-4EB7-92FF-37267B9934BD}" type="presParOf" srcId="{EB6587EE-35F9-45F3-8F1A-33E54FBA5687}" destId="{F48F4FFC-55F6-44A6-9CBB-CE20A6E7D7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4EC4CD-8200-4C8A-90F0-73ECE2593B53}">
      <dsp:nvSpPr>
        <dsp:cNvPr id="0" name=""/>
        <dsp:cNvSpPr/>
      </dsp:nvSpPr>
      <dsp:spPr>
        <a:xfrm rot="5400000">
          <a:off x="3153458" y="-681430"/>
          <a:ext cx="2059208" cy="393700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Programming style guide for proper convention style 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Organize code from simple to complex code for better understanding</a:t>
          </a:r>
        </a:p>
      </dsp:txBody>
      <dsp:txXfrm rot="-5400000">
        <a:off x="2214562" y="357988"/>
        <a:ext cx="3836478" cy="1858164"/>
      </dsp:txXfrm>
    </dsp:sp>
    <dsp:sp modelId="{2E6FD577-8629-4332-959C-63533163B538}">
      <dsp:nvSpPr>
        <dsp:cNvPr id="0" name=""/>
        <dsp:cNvSpPr/>
      </dsp:nvSpPr>
      <dsp:spPr>
        <a:xfrm>
          <a:off x="0" y="64"/>
          <a:ext cx="2214562" cy="25740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/>
            <a:t>What?</a:t>
          </a:r>
          <a:endParaRPr lang="en-US" sz="4200" kern="1200"/>
        </a:p>
      </dsp:txBody>
      <dsp:txXfrm>
        <a:off x="108106" y="108170"/>
        <a:ext cx="1998350" cy="2357798"/>
      </dsp:txXfrm>
    </dsp:sp>
    <dsp:sp modelId="{E34A2626-BB12-46E1-A55E-F03046339204}">
      <dsp:nvSpPr>
        <dsp:cNvPr id="0" name=""/>
        <dsp:cNvSpPr/>
      </dsp:nvSpPr>
      <dsp:spPr>
        <a:xfrm rot="5400000">
          <a:off x="3153458" y="2021280"/>
          <a:ext cx="2059208" cy="393700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Easy to read and understand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Reduce chance of error 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Consistent code lead to better performance </a:t>
          </a:r>
        </a:p>
      </dsp:txBody>
      <dsp:txXfrm rot="-5400000">
        <a:off x="2214562" y="3060698"/>
        <a:ext cx="3836478" cy="1858164"/>
      </dsp:txXfrm>
    </dsp:sp>
    <dsp:sp modelId="{0B9C7A3D-50D3-4F7D-B875-0A48A186C5E6}">
      <dsp:nvSpPr>
        <dsp:cNvPr id="0" name=""/>
        <dsp:cNvSpPr/>
      </dsp:nvSpPr>
      <dsp:spPr>
        <a:xfrm>
          <a:off x="0" y="2702775"/>
          <a:ext cx="2214562" cy="25740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/>
            <a:t>Why?</a:t>
          </a:r>
          <a:endParaRPr lang="en-US" sz="4200" kern="1200"/>
        </a:p>
      </dsp:txBody>
      <dsp:txXfrm>
        <a:off x="108106" y="2810881"/>
        <a:ext cx="1998350" cy="23577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630B3-6C8D-4C7D-918F-7EC28F016823}">
      <dsp:nvSpPr>
        <dsp:cNvPr id="0" name=""/>
        <dsp:cNvSpPr/>
      </dsp:nvSpPr>
      <dsp:spPr>
        <a:xfrm>
          <a:off x="0" y="1594"/>
          <a:ext cx="5607050" cy="6792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016036-D47B-4964-94EF-B576D505BE72}">
      <dsp:nvSpPr>
        <dsp:cNvPr id="0" name=""/>
        <dsp:cNvSpPr/>
      </dsp:nvSpPr>
      <dsp:spPr>
        <a:xfrm>
          <a:off x="205466" y="154420"/>
          <a:ext cx="373576" cy="3735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1DD47-2526-4D39-AB4A-01738354BE47}">
      <dsp:nvSpPr>
        <dsp:cNvPr id="0" name=""/>
        <dsp:cNvSpPr/>
      </dsp:nvSpPr>
      <dsp:spPr>
        <a:xfrm>
          <a:off x="784509" y="1594"/>
          <a:ext cx="4822540" cy="679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85" tIns="71885" rIns="71885" bIns="718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Naming Conventions:</a:t>
          </a:r>
        </a:p>
      </dsp:txBody>
      <dsp:txXfrm>
        <a:off x="784509" y="1594"/>
        <a:ext cx="4822540" cy="679229"/>
      </dsp:txXfrm>
    </dsp:sp>
    <dsp:sp modelId="{17200E9F-C41D-4E12-9EE6-8B3B9FC91B9E}">
      <dsp:nvSpPr>
        <dsp:cNvPr id="0" name=""/>
        <dsp:cNvSpPr/>
      </dsp:nvSpPr>
      <dsp:spPr>
        <a:xfrm>
          <a:off x="0" y="850630"/>
          <a:ext cx="5607050" cy="6792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D19A9C-8EBF-4E71-AF83-0B46E3D6AE04}">
      <dsp:nvSpPr>
        <dsp:cNvPr id="0" name=""/>
        <dsp:cNvSpPr/>
      </dsp:nvSpPr>
      <dsp:spPr>
        <a:xfrm>
          <a:off x="205466" y="1003457"/>
          <a:ext cx="373576" cy="3735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322D7-DE0A-4920-B506-311DDA9510D6}">
      <dsp:nvSpPr>
        <dsp:cNvPr id="0" name=""/>
        <dsp:cNvSpPr/>
      </dsp:nvSpPr>
      <dsp:spPr>
        <a:xfrm>
          <a:off x="784509" y="850630"/>
          <a:ext cx="4822540" cy="679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85" tIns="71885" rIns="71885" bIns="718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File and folder Naming and Organization:</a:t>
          </a:r>
        </a:p>
      </dsp:txBody>
      <dsp:txXfrm>
        <a:off x="784509" y="850630"/>
        <a:ext cx="4822540" cy="679229"/>
      </dsp:txXfrm>
    </dsp:sp>
    <dsp:sp modelId="{29A1D69F-54BC-4E69-ABF7-D5595E984513}">
      <dsp:nvSpPr>
        <dsp:cNvPr id="0" name=""/>
        <dsp:cNvSpPr/>
      </dsp:nvSpPr>
      <dsp:spPr>
        <a:xfrm>
          <a:off x="0" y="1699667"/>
          <a:ext cx="5607050" cy="6792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A7D52B-F26F-467B-989A-BE1B4EAD0FDD}">
      <dsp:nvSpPr>
        <dsp:cNvPr id="0" name=""/>
        <dsp:cNvSpPr/>
      </dsp:nvSpPr>
      <dsp:spPr>
        <a:xfrm>
          <a:off x="205466" y="1852493"/>
          <a:ext cx="373576" cy="3735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228B9-9809-4585-8E56-B3C712FB6167}">
      <dsp:nvSpPr>
        <dsp:cNvPr id="0" name=""/>
        <dsp:cNvSpPr/>
      </dsp:nvSpPr>
      <dsp:spPr>
        <a:xfrm>
          <a:off x="784509" y="1699667"/>
          <a:ext cx="4822540" cy="679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85" tIns="71885" rIns="71885" bIns="718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Formatting and Indentation:</a:t>
          </a:r>
        </a:p>
      </dsp:txBody>
      <dsp:txXfrm>
        <a:off x="784509" y="1699667"/>
        <a:ext cx="4822540" cy="679229"/>
      </dsp:txXfrm>
    </dsp:sp>
    <dsp:sp modelId="{F64D9023-BCA2-44B4-9C15-0AD651CDF079}">
      <dsp:nvSpPr>
        <dsp:cNvPr id="0" name=""/>
        <dsp:cNvSpPr/>
      </dsp:nvSpPr>
      <dsp:spPr>
        <a:xfrm>
          <a:off x="0" y="2548703"/>
          <a:ext cx="5607050" cy="6792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15776-FC3D-4ABD-9255-2F3D991FDAAB}">
      <dsp:nvSpPr>
        <dsp:cNvPr id="0" name=""/>
        <dsp:cNvSpPr/>
      </dsp:nvSpPr>
      <dsp:spPr>
        <a:xfrm>
          <a:off x="205466" y="2701530"/>
          <a:ext cx="373576" cy="3735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47C7E-AA04-433F-B54C-DB1219E5037D}">
      <dsp:nvSpPr>
        <dsp:cNvPr id="0" name=""/>
        <dsp:cNvSpPr/>
      </dsp:nvSpPr>
      <dsp:spPr>
        <a:xfrm>
          <a:off x="784509" y="2548703"/>
          <a:ext cx="4822540" cy="679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85" tIns="71885" rIns="71885" bIns="718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Commenting and Documenting:</a:t>
          </a:r>
        </a:p>
      </dsp:txBody>
      <dsp:txXfrm>
        <a:off x="784509" y="2548703"/>
        <a:ext cx="4822540" cy="679229"/>
      </dsp:txXfrm>
    </dsp:sp>
    <dsp:sp modelId="{A4E6CD92-6E14-463C-BC29-1F49BCAEFB97}">
      <dsp:nvSpPr>
        <dsp:cNvPr id="0" name=""/>
        <dsp:cNvSpPr/>
      </dsp:nvSpPr>
      <dsp:spPr>
        <a:xfrm>
          <a:off x="0" y="3397740"/>
          <a:ext cx="5607050" cy="6792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7D2E4-AA92-49C6-957C-8F43A8E61E3F}">
      <dsp:nvSpPr>
        <dsp:cNvPr id="0" name=""/>
        <dsp:cNvSpPr/>
      </dsp:nvSpPr>
      <dsp:spPr>
        <a:xfrm>
          <a:off x="205466" y="3550566"/>
          <a:ext cx="373576" cy="3735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38E81-1282-4168-B46C-D58E3CC1E35E}">
      <dsp:nvSpPr>
        <dsp:cNvPr id="0" name=""/>
        <dsp:cNvSpPr/>
      </dsp:nvSpPr>
      <dsp:spPr>
        <a:xfrm>
          <a:off x="784509" y="3397740"/>
          <a:ext cx="4822540" cy="679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85" tIns="71885" rIns="71885" bIns="718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Classes and Functions:</a:t>
          </a:r>
        </a:p>
      </dsp:txBody>
      <dsp:txXfrm>
        <a:off x="784509" y="3397740"/>
        <a:ext cx="4822540" cy="679229"/>
      </dsp:txXfrm>
    </dsp:sp>
    <dsp:sp modelId="{5EF7DD2B-5B43-4803-B6C2-2CBCBDC02909}">
      <dsp:nvSpPr>
        <dsp:cNvPr id="0" name=""/>
        <dsp:cNvSpPr/>
      </dsp:nvSpPr>
      <dsp:spPr>
        <a:xfrm>
          <a:off x="0" y="4246776"/>
          <a:ext cx="5607050" cy="6792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4F609E-8AA5-4AF4-B58E-15B7CB2FB4BB}">
      <dsp:nvSpPr>
        <dsp:cNvPr id="0" name=""/>
        <dsp:cNvSpPr/>
      </dsp:nvSpPr>
      <dsp:spPr>
        <a:xfrm>
          <a:off x="205466" y="4399603"/>
          <a:ext cx="373576" cy="3735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46906-FA4B-46AD-BDEC-E7C910DE63B9}">
      <dsp:nvSpPr>
        <dsp:cNvPr id="0" name=""/>
        <dsp:cNvSpPr/>
      </dsp:nvSpPr>
      <dsp:spPr>
        <a:xfrm>
          <a:off x="784509" y="4246776"/>
          <a:ext cx="4822540" cy="679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85" tIns="71885" rIns="71885" bIns="718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Testing:</a:t>
          </a:r>
        </a:p>
      </dsp:txBody>
      <dsp:txXfrm>
        <a:off x="784509" y="4246776"/>
        <a:ext cx="4822540" cy="6792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35672-0BA2-4C4C-A99B-585F3CE2E6E3}">
      <dsp:nvSpPr>
        <dsp:cNvPr id="0" name=""/>
        <dsp:cNvSpPr/>
      </dsp:nvSpPr>
      <dsp:spPr>
        <a:xfrm>
          <a:off x="0" y="529541"/>
          <a:ext cx="1662717" cy="997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Limited use of globals</a:t>
          </a:r>
        </a:p>
      </dsp:txBody>
      <dsp:txXfrm>
        <a:off x="0" y="529541"/>
        <a:ext cx="1662717" cy="997630"/>
      </dsp:txXfrm>
    </dsp:sp>
    <dsp:sp modelId="{ABC732E3-D654-4294-85B5-1A884AB90725}">
      <dsp:nvSpPr>
        <dsp:cNvPr id="0" name=""/>
        <dsp:cNvSpPr/>
      </dsp:nvSpPr>
      <dsp:spPr>
        <a:xfrm>
          <a:off x="1828989" y="529541"/>
          <a:ext cx="1662717" cy="997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Standard headers for different modules</a:t>
          </a:r>
        </a:p>
      </dsp:txBody>
      <dsp:txXfrm>
        <a:off x="1828989" y="529541"/>
        <a:ext cx="1662717" cy="997630"/>
      </dsp:txXfrm>
    </dsp:sp>
    <dsp:sp modelId="{DB5A3EE5-4B01-4FF4-A6A5-8EDE0DED68AE}">
      <dsp:nvSpPr>
        <dsp:cNvPr id="0" name=""/>
        <dsp:cNvSpPr/>
      </dsp:nvSpPr>
      <dsp:spPr>
        <a:xfrm>
          <a:off x="3657978" y="529541"/>
          <a:ext cx="1662717" cy="997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Naming conventions for local variables, global variables, constants and functions</a:t>
          </a:r>
        </a:p>
      </dsp:txBody>
      <dsp:txXfrm>
        <a:off x="3657978" y="529541"/>
        <a:ext cx="1662717" cy="997630"/>
      </dsp:txXfrm>
    </dsp:sp>
    <dsp:sp modelId="{FA78CB3F-5A6A-438F-9972-CAAE57591FB6}">
      <dsp:nvSpPr>
        <dsp:cNvPr id="0" name=""/>
        <dsp:cNvSpPr/>
      </dsp:nvSpPr>
      <dsp:spPr>
        <a:xfrm>
          <a:off x="0" y="1693444"/>
          <a:ext cx="1662717" cy="997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Indentation</a:t>
          </a:r>
        </a:p>
      </dsp:txBody>
      <dsp:txXfrm>
        <a:off x="0" y="1693444"/>
        <a:ext cx="1662717" cy="997630"/>
      </dsp:txXfrm>
    </dsp:sp>
    <dsp:sp modelId="{E1BE0441-ABE7-444B-89B2-9945204CD0B3}">
      <dsp:nvSpPr>
        <dsp:cNvPr id="0" name=""/>
        <dsp:cNvSpPr/>
      </dsp:nvSpPr>
      <dsp:spPr>
        <a:xfrm>
          <a:off x="1828989" y="1693444"/>
          <a:ext cx="1662717" cy="997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Error return values and exception handling conventions</a:t>
          </a:r>
        </a:p>
      </dsp:txBody>
      <dsp:txXfrm>
        <a:off x="1828989" y="1693444"/>
        <a:ext cx="1662717" cy="997630"/>
      </dsp:txXfrm>
    </dsp:sp>
    <dsp:sp modelId="{4F9DB2F4-FC8B-4EAE-A65E-FA9DE319C374}">
      <dsp:nvSpPr>
        <dsp:cNvPr id="0" name=""/>
        <dsp:cNvSpPr/>
      </dsp:nvSpPr>
      <dsp:spPr>
        <a:xfrm>
          <a:off x="3657978" y="1693444"/>
          <a:ext cx="1662717" cy="997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Avoid using a coding style that is too difficult to understand</a:t>
          </a:r>
        </a:p>
      </dsp:txBody>
      <dsp:txXfrm>
        <a:off x="3657978" y="1693444"/>
        <a:ext cx="1662717" cy="997630"/>
      </dsp:txXfrm>
    </dsp:sp>
    <dsp:sp modelId="{4E6A81A5-9F18-45E5-8BD5-4B07FA974D0D}">
      <dsp:nvSpPr>
        <dsp:cNvPr id="0" name=""/>
        <dsp:cNvSpPr/>
      </dsp:nvSpPr>
      <dsp:spPr>
        <a:xfrm>
          <a:off x="0" y="2857346"/>
          <a:ext cx="1662717" cy="997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Avoid using an identifier for multiple purposes</a:t>
          </a:r>
        </a:p>
      </dsp:txBody>
      <dsp:txXfrm>
        <a:off x="0" y="2857346"/>
        <a:ext cx="1662717" cy="997630"/>
      </dsp:txXfrm>
    </dsp:sp>
    <dsp:sp modelId="{33F4EF32-48C8-4295-A0A2-08D6182D4BB8}">
      <dsp:nvSpPr>
        <dsp:cNvPr id="0" name=""/>
        <dsp:cNvSpPr/>
      </dsp:nvSpPr>
      <dsp:spPr>
        <a:xfrm>
          <a:off x="1828989" y="2857346"/>
          <a:ext cx="1662717" cy="997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Code should be well documented</a:t>
          </a:r>
        </a:p>
      </dsp:txBody>
      <dsp:txXfrm>
        <a:off x="1828989" y="2857346"/>
        <a:ext cx="1662717" cy="997630"/>
      </dsp:txXfrm>
    </dsp:sp>
    <dsp:sp modelId="{77FC6BF1-7EC5-42E5-8672-2AA7694CB04B}">
      <dsp:nvSpPr>
        <dsp:cNvPr id="0" name=""/>
        <dsp:cNvSpPr/>
      </dsp:nvSpPr>
      <dsp:spPr>
        <a:xfrm>
          <a:off x="3657978" y="2857346"/>
          <a:ext cx="1662717" cy="997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Length of functions should not be very large</a:t>
          </a:r>
        </a:p>
      </dsp:txBody>
      <dsp:txXfrm>
        <a:off x="3657978" y="2857346"/>
        <a:ext cx="1662717" cy="9976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20F05-0C9A-47A4-A61B-B5CDE1587714}">
      <dsp:nvSpPr>
        <dsp:cNvPr id="0" name=""/>
        <dsp:cNvSpPr/>
      </dsp:nvSpPr>
      <dsp:spPr>
        <a:xfrm>
          <a:off x="0" y="52855"/>
          <a:ext cx="6883072" cy="912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/>
            <a:t>Case sensitivity:</a:t>
          </a:r>
          <a:endParaRPr lang="en-US" sz="3900" kern="1200"/>
        </a:p>
      </dsp:txBody>
      <dsp:txXfrm>
        <a:off x="44549" y="97404"/>
        <a:ext cx="6793974" cy="823502"/>
      </dsp:txXfrm>
    </dsp:sp>
    <dsp:sp modelId="{FD774253-DF02-4B80-8B94-C6FD516434E4}">
      <dsp:nvSpPr>
        <dsp:cNvPr id="0" name=""/>
        <dsp:cNvSpPr/>
      </dsp:nvSpPr>
      <dsp:spPr>
        <a:xfrm>
          <a:off x="0" y="965455"/>
          <a:ext cx="6883072" cy="1816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538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>
              <a:latin typeface="Times"/>
              <a:cs typeface="Times"/>
            </a:rPr>
            <a:t>Uppercase and Lowercase treated as distinct or equivalent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>
              <a:latin typeface="Times"/>
              <a:cs typeface="Times"/>
            </a:rPr>
            <a:t>Case sensitive programming languages</a:t>
          </a:r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>
              <a:latin typeface="Times"/>
              <a:cs typeface="Times"/>
            </a:rPr>
            <a:t>C++, C, C#, Java, Python</a:t>
          </a:r>
        </a:p>
      </dsp:txBody>
      <dsp:txXfrm>
        <a:off x="0" y="965455"/>
        <a:ext cx="6883072" cy="18164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A5DCC-1E9C-4CD9-956A-A9CA41E408E9}">
      <dsp:nvSpPr>
        <dsp:cNvPr id="0" name=""/>
        <dsp:cNvSpPr/>
      </dsp:nvSpPr>
      <dsp:spPr>
        <a:xfrm>
          <a:off x="0" y="3849"/>
          <a:ext cx="5607050" cy="8199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9E8B0-C872-4B99-B87D-D6CD9A973510}">
      <dsp:nvSpPr>
        <dsp:cNvPr id="0" name=""/>
        <dsp:cNvSpPr/>
      </dsp:nvSpPr>
      <dsp:spPr>
        <a:xfrm>
          <a:off x="248044" y="188345"/>
          <a:ext cx="450990" cy="450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9866C-F322-4603-8754-7BBB27C1A00F}">
      <dsp:nvSpPr>
        <dsp:cNvPr id="0" name=""/>
        <dsp:cNvSpPr/>
      </dsp:nvSpPr>
      <dsp:spPr>
        <a:xfrm>
          <a:off x="947080" y="3849"/>
          <a:ext cx="4659969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Size should be smaller, and smaller, and even smaller</a:t>
          </a:r>
        </a:p>
      </dsp:txBody>
      <dsp:txXfrm>
        <a:off x="947080" y="3849"/>
        <a:ext cx="4659969" cy="819983"/>
      </dsp:txXfrm>
    </dsp:sp>
    <dsp:sp modelId="{9AF42B1B-8657-49E5-886F-1FDA7D7C7344}">
      <dsp:nvSpPr>
        <dsp:cNvPr id="0" name=""/>
        <dsp:cNvSpPr/>
      </dsp:nvSpPr>
      <dsp:spPr>
        <a:xfrm>
          <a:off x="0" y="1028828"/>
          <a:ext cx="5607050" cy="8199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45A873-72B2-4707-BF84-30FA0D9B081F}">
      <dsp:nvSpPr>
        <dsp:cNvPr id="0" name=""/>
        <dsp:cNvSpPr/>
      </dsp:nvSpPr>
      <dsp:spPr>
        <a:xfrm>
          <a:off x="248044" y="1213325"/>
          <a:ext cx="450990" cy="450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CEFB0-3461-44BF-AD40-70832AC7A44F}">
      <dsp:nvSpPr>
        <dsp:cNvPr id="0" name=""/>
        <dsp:cNvSpPr/>
      </dsp:nvSpPr>
      <dsp:spPr>
        <a:xfrm>
          <a:off x="947080" y="1028828"/>
          <a:ext cx="4659969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Usually less than 20 lines, and never exceed 100 lines </a:t>
          </a:r>
        </a:p>
      </dsp:txBody>
      <dsp:txXfrm>
        <a:off x="947080" y="1028828"/>
        <a:ext cx="4659969" cy="819983"/>
      </dsp:txXfrm>
    </dsp:sp>
    <dsp:sp modelId="{4EA3AFE1-F430-4D6E-A762-8F26A8B8810B}">
      <dsp:nvSpPr>
        <dsp:cNvPr id="0" name=""/>
        <dsp:cNvSpPr/>
      </dsp:nvSpPr>
      <dsp:spPr>
        <a:xfrm>
          <a:off x="0" y="2053808"/>
          <a:ext cx="5607050" cy="8199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DC6C25-6386-41F8-AE48-C17C666ADCD8}">
      <dsp:nvSpPr>
        <dsp:cNvPr id="0" name=""/>
        <dsp:cNvSpPr/>
      </dsp:nvSpPr>
      <dsp:spPr>
        <a:xfrm>
          <a:off x="248044" y="2238304"/>
          <a:ext cx="450990" cy="450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471B07-78ED-4A26-92B6-7BC8F8649D08}">
      <dsp:nvSpPr>
        <dsp:cNvPr id="0" name=""/>
        <dsp:cNvSpPr/>
      </dsp:nvSpPr>
      <dsp:spPr>
        <a:xfrm>
          <a:off x="947080" y="2053808"/>
          <a:ext cx="4659969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Easier to understand and reuse </a:t>
          </a:r>
        </a:p>
      </dsp:txBody>
      <dsp:txXfrm>
        <a:off x="947080" y="2053808"/>
        <a:ext cx="4659969" cy="819983"/>
      </dsp:txXfrm>
    </dsp:sp>
    <dsp:sp modelId="{30BE4AB5-7D82-4C46-97A6-BA328A25ACDC}">
      <dsp:nvSpPr>
        <dsp:cNvPr id="0" name=""/>
        <dsp:cNvSpPr/>
      </dsp:nvSpPr>
      <dsp:spPr>
        <a:xfrm>
          <a:off x="0" y="3078787"/>
          <a:ext cx="5607050" cy="8199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23338-0A7F-48A1-B48D-25499F7C3603}">
      <dsp:nvSpPr>
        <dsp:cNvPr id="0" name=""/>
        <dsp:cNvSpPr/>
      </dsp:nvSpPr>
      <dsp:spPr>
        <a:xfrm>
          <a:off x="248044" y="3263283"/>
          <a:ext cx="450990" cy="450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37EE9-265D-4B9C-B7CC-A94B8DB524C1}">
      <dsp:nvSpPr>
        <dsp:cNvPr id="0" name=""/>
        <dsp:cNvSpPr/>
      </dsp:nvSpPr>
      <dsp:spPr>
        <a:xfrm>
          <a:off x="947080" y="3078787"/>
          <a:ext cx="4659969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Avoid too many parameters in signature</a:t>
          </a:r>
        </a:p>
      </dsp:txBody>
      <dsp:txXfrm>
        <a:off x="947080" y="3078787"/>
        <a:ext cx="4659969" cy="819983"/>
      </dsp:txXfrm>
    </dsp:sp>
    <dsp:sp modelId="{DBD9E031-1401-4EDA-BFE0-8484A7305154}">
      <dsp:nvSpPr>
        <dsp:cNvPr id="0" name=""/>
        <dsp:cNvSpPr/>
      </dsp:nvSpPr>
      <dsp:spPr>
        <a:xfrm>
          <a:off x="0" y="4103766"/>
          <a:ext cx="5607050" cy="8199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05980F-6E74-4502-A41C-91B858A00921}">
      <dsp:nvSpPr>
        <dsp:cNvPr id="0" name=""/>
        <dsp:cNvSpPr/>
      </dsp:nvSpPr>
      <dsp:spPr>
        <a:xfrm>
          <a:off x="248044" y="4288263"/>
          <a:ext cx="450990" cy="4509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F4FFC-55F6-44A6-9CBB-CE20A6E7D784}">
      <dsp:nvSpPr>
        <dsp:cNvPr id="0" name=""/>
        <dsp:cNvSpPr/>
      </dsp:nvSpPr>
      <dsp:spPr>
        <a:xfrm>
          <a:off x="947080" y="4103766"/>
          <a:ext cx="4659969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Try to not use global variables</a:t>
          </a:r>
        </a:p>
      </dsp:txBody>
      <dsp:txXfrm>
        <a:off x="947080" y="4103766"/>
        <a:ext cx="4659969" cy="819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1C309-96A3-4FF4-8723-6435F057DAF6}" type="datetimeFigureOut">
              <a:rPr lang="en-US"/>
              <a:t>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65B30-AEA5-4B88-82EB-E8583672A7E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43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Welcome to all of you in this course. I am Dr. Shazia Arshad. I will be your instructor for this course.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16B7-1D4C-4804-BC14-C8A3C9E709B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30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16B7-1D4C-4804-BC14-C8A3C9E709B0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49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Cs-381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Course Instructor:   Dr. Shazia Arshad</a:t>
            </a:r>
          </a:p>
        </p:txBody>
      </p:sp>
    </p:spTree>
    <p:extLst>
      <p:ext uri="{BB962C8B-B14F-4D97-AF65-F5344CB8AC3E}">
        <p14:creationId xmlns:p14="http://schemas.microsoft.com/office/powerpoint/2010/main" val="4077459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31EDC-39BA-44D1-A352-970E87988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BF64E-7C51-485D-93AB-54A4E033A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Avoid Complex expressions </a:t>
            </a:r>
            <a:endParaRPr lang="en-US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Give names to intermediate results </a:t>
            </a:r>
          </a:p>
          <a:p>
            <a:r>
              <a:rPr lang="en-US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Which one is best??</a:t>
            </a:r>
          </a:p>
          <a:p>
            <a:endParaRPr lang="en-US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endParaRPr lang="en-US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E12DAE-1451-4E5B-9891-0D9F56385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837615"/>
              </p:ext>
            </p:extLst>
          </p:nvPr>
        </p:nvGraphicFramePr>
        <p:xfrm>
          <a:off x="4945811" y="2386641"/>
          <a:ext cx="6600683" cy="19239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05124">
                  <a:extLst>
                    <a:ext uri="{9D8B030D-6E8A-4147-A177-3AD203B41FA5}">
                      <a16:colId xmlns:a16="http://schemas.microsoft.com/office/drawing/2014/main" val="3940948942"/>
                    </a:ext>
                  </a:extLst>
                </a:gridCol>
                <a:gridCol w="3695559">
                  <a:extLst>
                    <a:ext uri="{9D8B030D-6E8A-4147-A177-3AD203B41FA5}">
                      <a16:colId xmlns:a16="http://schemas.microsoft.com/office/drawing/2014/main" val="1389508619"/>
                    </a:ext>
                  </a:extLst>
                </a:gridCol>
              </a:tblGrid>
              <a:tr h="3556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80840" marR="80840" marT="40420" marB="404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80840" marR="80840" marT="40420" marB="40420" anchor="ctr"/>
                </a:tc>
                <a:extLst>
                  <a:ext uri="{0D108BD9-81ED-4DB2-BD59-A6C34878D82A}">
                    <a16:rowId xmlns:a16="http://schemas.microsoft.com/office/drawing/2014/main" val="3377684662"/>
                  </a:ext>
                </a:extLst>
              </a:tr>
              <a:tr h="156829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Gill Sans MT"/>
                        </a:rPr>
                        <a:t>int </a:t>
                      </a:r>
                      <a:r>
                        <a:rPr lang="en-US" sz="1600" b="0" i="0" u="none" strike="noStrike" noProof="0" dirty="0" err="1">
                          <a:latin typeface="Gill Sans MT"/>
                        </a:rPr>
                        <a:t>totalAmount</a:t>
                      </a:r>
                      <a:r>
                        <a:rPr lang="en-US" sz="1600" b="0" i="0" u="none" strike="noStrike" noProof="0" dirty="0">
                          <a:latin typeface="Gill Sans MT"/>
                        </a:rPr>
                        <a:t> = (</a:t>
                      </a:r>
                      <a:r>
                        <a:rPr lang="en-US" sz="1600" b="0" i="0" u="none" strike="noStrike" noProof="0" dirty="0" err="1">
                          <a:latin typeface="Gill Sans MT"/>
                        </a:rPr>
                        <a:t>hasDiscount</a:t>
                      </a:r>
                      <a:r>
                        <a:rPr lang="en-US" sz="1600" b="0" i="0" u="none" strike="noStrike" noProof="0" dirty="0">
                          <a:latin typeface="Gill Sans MT"/>
                        </a:rPr>
                        <a:t>() &amp;&amp; </a:t>
                      </a:r>
                      <a:r>
                        <a:rPr lang="en-US" sz="1600" b="0" i="0" u="none" strike="noStrike" noProof="0" dirty="0" err="1">
                          <a:latin typeface="Gill Sans MT"/>
                        </a:rPr>
                        <a:t>validForDiscount</a:t>
                      </a:r>
                      <a:r>
                        <a:rPr lang="en-US" sz="1600" b="0" i="0" u="none" strike="noStrike" noProof="0" dirty="0">
                          <a:latin typeface="Gill Sans MT"/>
                        </a:rPr>
                        <a:t>(user)) ? </a:t>
                      </a:r>
                      <a:r>
                        <a:rPr lang="en-US" sz="1600" b="0" i="0" u="none" strike="noStrike" noProof="0" dirty="0" err="1">
                          <a:latin typeface="Gill Sans MT"/>
                        </a:rPr>
                        <a:t>discountRate</a:t>
                      </a:r>
                      <a:r>
                        <a:rPr lang="en-US" sz="1600" b="0" i="0" u="none" strike="noStrike" noProof="0" dirty="0">
                          <a:latin typeface="Gill Sans MT"/>
                        </a:rPr>
                        <a:t>() * </a:t>
                      </a:r>
                      <a:r>
                        <a:rPr lang="en-US" sz="1600" b="0" i="0" u="none" strike="noStrike" noProof="0" dirty="0" err="1">
                          <a:latin typeface="Gill Sans MT"/>
                        </a:rPr>
                        <a:t>getPrice</a:t>
                      </a:r>
                      <a:r>
                        <a:rPr lang="en-US" sz="1600" b="0" i="0" u="none" strike="noStrike" noProof="0" dirty="0">
                          <a:latin typeface="Gill Sans MT"/>
                        </a:rPr>
                        <a:t>() * </a:t>
                      </a:r>
                      <a:r>
                        <a:rPr lang="en-US" sz="1600" b="0" i="0" u="none" strike="noStrike" noProof="0" dirty="0" err="1">
                          <a:latin typeface="Gill Sans MT"/>
                        </a:rPr>
                        <a:t>getNum</a:t>
                      </a:r>
                      <a:r>
                        <a:rPr lang="en-US" sz="1600" b="0" i="0" u="none" strike="noStrike" noProof="0" dirty="0">
                          <a:latin typeface="Gill Sans MT"/>
                        </a:rPr>
                        <a:t>() : </a:t>
                      </a:r>
                      <a:r>
                        <a:rPr lang="en-US" sz="1600" b="0" i="0" u="none" strike="noStrike" noProof="0" dirty="0" err="1">
                          <a:latin typeface="Gill Sans MT"/>
                        </a:rPr>
                        <a:t>getPrice</a:t>
                      </a:r>
                      <a:r>
                        <a:rPr lang="en-US" sz="1600" b="0" i="0" u="none" strike="noStrike" noProof="0" dirty="0">
                          <a:latin typeface="Gill Sans MT"/>
                        </a:rPr>
                        <a:t>() * </a:t>
                      </a:r>
                      <a:r>
                        <a:rPr lang="en-US" sz="1600" b="0" i="0" u="none" strike="noStrike" noProof="0" dirty="0" err="1">
                          <a:latin typeface="Gill Sans MT"/>
                        </a:rPr>
                        <a:t>getNum</a:t>
                      </a:r>
                      <a:r>
                        <a:rPr lang="en-US" sz="1600" b="0" i="0" u="none" strike="noStrike" noProof="0" dirty="0">
                          <a:latin typeface="Gill Sans MT"/>
                        </a:rPr>
                        <a:t>(); </a:t>
                      </a:r>
                      <a:endParaRPr lang="en-US" sz="1600" dirty="0"/>
                    </a:p>
                  </a:txBody>
                  <a:tcPr marL="80840" marR="80840" marT="40420" marB="40420"/>
                </a:tc>
                <a:tc>
                  <a:txBody>
                    <a:bodyPr/>
                    <a:lstStyle/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600" b="0" i="0" u="none" strike="noStrike" noProof="0" dirty="0" err="1">
                          <a:latin typeface="Gill Sans MT"/>
                        </a:rPr>
                        <a:t>boolean</a:t>
                      </a:r>
                      <a:r>
                        <a:rPr lang="en-US" sz="1600" b="0" i="0" u="none" strike="noStrike" noProof="0" dirty="0">
                          <a:latin typeface="Gill Sans MT"/>
                        </a:rPr>
                        <a:t> </a:t>
                      </a:r>
                      <a:r>
                        <a:rPr lang="en-US" sz="1600" b="0" i="0" u="none" strike="noStrike" noProof="0" dirty="0" err="1">
                          <a:latin typeface="Gill Sans MT"/>
                        </a:rPr>
                        <a:t>validDiscount</a:t>
                      </a:r>
                      <a:r>
                        <a:rPr lang="en-US" sz="1600" b="0" i="0" u="none" strike="noStrike" noProof="0" dirty="0">
                          <a:latin typeface="Gill Sans MT"/>
                        </a:rPr>
                        <a:t> = </a:t>
                      </a:r>
                      <a:r>
                        <a:rPr lang="en-US" sz="1600" b="0" i="0" u="none" strike="noStrike" noProof="0" dirty="0" err="1">
                          <a:latin typeface="Gill Sans MT"/>
                        </a:rPr>
                        <a:t>hasDiscount</a:t>
                      </a:r>
                      <a:r>
                        <a:rPr lang="en-US" sz="1600" b="0" i="0" u="none" strike="noStrike" noProof="0" dirty="0">
                          <a:latin typeface="Gill Sans MT"/>
                        </a:rPr>
                        <a:t>() &amp;&amp; </a:t>
                      </a:r>
                      <a:r>
                        <a:rPr lang="en-US" sz="1600" b="0" i="0" u="none" strike="noStrike" noProof="0" dirty="0" err="1">
                          <a:latin typeface="Gill Sans MT"/>
                        </a:rPr>
                        <a:t>validForDiscount</a:t>
                      </a:r>
                      <a:r>
                        <a:rPr lang="en-US" sz="1600" b="0" i="0" u="none" strike="noStrike" noProof="0" dirty="0">
                          <a:latin typeface="Gill Sans MT"/>
                        </a:rPr>
                        <a:t>(user); 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600" b="0" i="0" u="none" strike="noStrike" noProof="0" dirty="0">
                          <a:latin typeface="Gill Sans MT"/>
                        </a:rPr>
                        <a:t>int price = </a:t>
                      </a:r>
                      <a:r>
                        <a:rPr lang="en-US" sz="1600" b="0" i="0" u="none" strike="noStrike" noProof="0" dirty="0" err="1">
                          <a:latin typeface="Gill Sans MT"/>
                        </a:rPr>
                        <a:t>validDiscount</a:t>
                      </a:r>
                      <a:r>
                        <a:rPr lang="en-US" sz="1600" b="0" i="0" u="none" strike="noStrike" noProof="0" dirty="0">
                          <a:latin typeface="Gill Sans MT"/>
                        </a:rPr>
                        <a:t> ? </a:t>
                      </a:r>
                      <a:r>
                        <a:rPr lang="en-US" sz="1600" b="0" i="0" u="none" strike="noStrike" noProof="0" dirty="0" err="1">
                          <a:latin typeface="Gill Sans MT"/>
                        </a:rPr>
                        <a:t>getPrice</a:t>
                      </a:r>
                      <a:r>
                        <a:rPr lang="en-US" sz="1600" b="0" i="0" u="none" strike="noStrike" noProof="0" dirty="0">
                          <a:latin typeface="Gill Sans MT"/>
                        </a:rPr>
                        <a:t>() * </a:t>
                      </a:r>
                      <a:r>
                        <a:rPr lang="en-US" sz="1600" b="0" i="0" u="none" strike="noStrike" noProof="0" dirty="0" err="1">
                          <a:latin typeface="Gill Sans MT"/>
                        </a:rPr>
                        <a:t>discountRate</a:t>
                      </a:r>
                      <a:r>
                        <a:rPr lang="en-US" sz="1600" b="0" i="0" u="none" strike="noStrike" noProof="0" dirty="0">
                          <a:latin typeface="Gill Sans MT"/>
                        </a:rPr>
                        <a:t>() : </a:t>
                      </a:r>
                      <a:r>
                        <a:rPr lang="en-US" sz="1600" b="0" i="0" u="none" strike="noStrike" noProof="0" dirty="0" err="1">
                          <a:latin typeface="Gill Sans MT"/>
                        </a:rPr>
                        <a:t>getPrice</a:t>
                      </a:r>
                      <a:r>
                        <a:rPr lang="en-US" sz="1600" b="0" i="0" u="none" strike="noStrike" noProof="0" dirty="0">
                          <a:latin typeface="Gill Sans MT"/>
                        </a:rPr>
                        <a:t>(); int </a:t>
                      </a:r>
                      <a:r>
                        <a:rPr lang="en-US" sz="1600" b="0" i="0" u="none" strike="noStrike" noProof="0" dirty="0" err="1">
                          <a:latin typeface="Gill Sans MT"/>
                        </a:rPr>
                        <a:t>totalAmount</a:t>
                      </a:r>
                      <a:r>
                        <a:rPr lang="en-US" sz="1600" b="0" i="0" u="none" strike="noStrike" noProof="0" dirty="0">
                          <a:latin typeface="Gill Sans MT"/>
                        </a:rPr>
                        <a:t> = price * </a:t>
                      </a:r>
                      <a:r>
                        <a:rPr lang="en-US" sz="1600" b="0" i="0" u="none" strike="noStrike" noProof="0" dirty="0" err="1">
                          <a:latin typeface="Gill Sans MT"/>
                        </a:rPr>
                        <a:t>getNum</a:t>
                      </a:r>
                      <a:r>
                        <a:rPr lang="en-US" sz="1600" b="0" i="0" u="none" strike="noStrike" noProof="0" dirty="0">
                          <a:latin typeface="Gill Sans MT"/>
                        </a:rPr>
                        <a:t>();</a:t>
                      </a:r>
                      <a:endParaRPr lang="en-US" sz="1600" dirty="0"/>
                    </a:p>
                  </a:txBody>
                  <a:tcPr marL="80840" marR="80840" marT="40420" marB="40420"/>
                </a:tc>
                <a:extLst>
                  <a:ext uri="{0D108BD9-81ED-4DB2-BD59-A6C34878D82A}">
                    <a16:rowId xmlns:a16="http://schemas.microsoft.com/office/drawing/2014/main" val="2819765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923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1B59A-893F-4A3F-B577-5718CA516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Statements/Lines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0DC861CB-45EC-4E60-B793-748D644C2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/>
            <a:r>
              <a:rPr lang="en-US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One statement per line </a:t>
            </a:r>
            <a:endParaRPr lang="en-US">
              <a:solidFill>
                <a:schemeClr val="bg1"/>
              </a:solidFill>
            </a:endParaRPr>
          </a:p>
          <a:p>
            <a:pPr marL="285750" indent="-285750"/>
            <a:r>
              <a:rPr lang="en-US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Line breaks </a:t>
            </a:r>
          </a:p>
          <a:p>
            <a:pPr marL="285750" indent="-285750"/>
            <a:r>
              <a:rPr lang="en-US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Break lines at binary operators, commas, etc. </a:t>
            </a:r>
          </a:p>
          <a:p>
            <a:pPr marL="285750" indent="-285750"/>
            <a:r>
              <a:rPr lang="en-US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Indent the following sub-lines to differentiate with other code 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6B43781-159F-40FA-8915-164366C2DF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3046301"/>
              </p:ext>
            </p:extLst>
          </p:nvPr>
        </p:nvGraphicFramePr>
        <p:xfrm>
          <a:off x="5297763" y="2557976"/>
          <a:ext cx="6250770" cy="15811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45070">
                  <a:extLst>
                    <a:ext uri="{9D8B030D-6E8A-4147-A177-3AD203B41FA5}">
                      <a16:colId xmlns:a16="http://schemas.microsoft.com/office/drawing/2014/main" val="196599337"/>
                    </a:ext>
                  </a:extLst>
                </a:gridCol>
                <a:gridCol w="2705700">
                  <a:extLst>
                    <a:ext uri="{9D8B030D-6E8A-4147-A177-3AD203B41FA5}">
                      <a16:colId xmlns:a16="http://schemas.microsoft.com/office/drawing/2014/main" val="3696408758"/>
                    </a:ext>
                  </a:extLst>
                </a:gridCol>
              </a:tblGrid>
              <a:tr h="29753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/>
                        </a:rPr>
                        <a:t>1</a:t>
                      </a:r>
                    </a:p>
                  </a:txBody>
                  <a:tcPr marL="66502" marR="66502" marT="33251" marB="33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/>
                        </a:rPr>
                        <a:t>2</a:t>
                      </a:r>
                    </a:p>
                  </a:txBody>
                  <a:tcPr marL="66502" marR="66502" marT="33251" marB="33251" anchor="ctr"/>
                </a:tc>
                <a:extLst>
                  <a:ext uri="{0D108BD9-81ED-4DB2-BD59-A6C34878D82A}">
                    <a16:rowId xmlns:a16="http://schemas.microsoft.com/office/drawing/2014/main" val="2044178339"/>
                  </a:ext>
                </a:extLst>
              </a:tr>
              <a:tr h="12836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 dirty="0">
                          <a:latin typeface="Times New Roman"/>
                        </a:rPr>
                        <a:t>if  (foo-&gt;next == NULL &amp;&amp; </a:t>
                      </a:r>
                      <a:r>
                        <a:rPr lang="en-US" sz="1300" b="0" i="0" u="none" strike="noStrike" noProof="0" dirty="0" err="1">
                          <a:latin typeface="Times New Roman"/>
                        </a:rPr>
                        <a:t>total_count</a:t>
                      </a:r>
                      <a:r>
                        <a:rPr lang="en-US" sz="1300" b="0" i="0" u="none" strike="noStrike" noProof="0" dirty="0">
                          <a:latin typeface="Times New Roman"/>
                        </a:rPr>
                        <a:t> &lt; needed &amp;&amp; needed &lt;= MAX_ALLOT&amp;&amp; </a:t>
                      </a:r>
                      <a:r>
                        <a:rPr lang="en-US" sz="1300" b="0" i="0" u="none" strike="noStrike" noProof="0" dirty="0" err="1">
                          <a:latin typeface="Times New Roman"/>
                        </a:rPr>
                        <a:t>erver_active</a:t>
                      </a:r>
                      <a:r>
                        <a:rPr lang="en-US" sz="1300" b="0" i="0" u="none" strike="noStrike" noProof="0" dirty="0">
                          <a:latin typeface="Times New Roman"/>
                        </a:rPr>
                        <a:t>(</a:t>
                      </a:r>
                      <a:r>
                        <a:rPr lang="en-US" sz="1300" b="0" i="0" u="none" strike="noStrike" noProof="0" dirty="0" err="1">
                          <a:latin typeface="Times New Roman"/>
                        </a:rPr>
                        <a:t>current_input</a:t>
                      </a:r>
                      <a:r>
                        <a:rPr lang="en-US" sz="1300" b="0" i="0" u="none" strike="noStrike" noProof="0" dirty="0">
                          <a:latin typeface="Times New Roman"/>
                        </a:rPr>
                        <a:t>))</a:t>
                      </a:r>
                    </a:p>
                    <a:p>
                      <a:pPr lvl="0">
                        <a:buNone/>
                      </a:pPr>
                      <a:r>
                        <a:rPr lang="en-US" sz="1300" b="0" i="0" u="none" strike="noStrike" noProof="0" dirty="0">
                          <a:latin typeface="Times New Roman"/>
                        </a:rPr>
                        <a:t>   {          //Statements                              }</a:t>
                      </a:r>
                      <a:endParaRPr lang="en-US" sz="1300" dirty="0">
                        <a:latin typeface="Times New Roman"/>
                      </a:endParaRPr>
                    </a:p>
                  </a:txBody>
                  <a:tcPr marL="66502" marR="66502" marT="33251" marB="3325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 dirty="0">
                          <a:latin typeface="Times New Roman"/>
                        </a:rPr>
                        <a:t>if  (foo-&gt;next == NULL</a:t>
                      </a:r>
                    </a:p>
                    <a:p>
                      <a:pPr lvl="0">
                        <a:buNone/>
                      </a:pPr>
                      <a:r>
                        <a:rPr lang="en-US" sz="1300" b="0" i="0" u="none" strike="noStrike" noProof="0" dirty="0">
                          <a:latin typeface="Times New Roman"/>
                        </a:rPr>
                        <a:t>      &amp;&amp; </a:t>
                      </a:r>
                      <a:r>
                        <a:rPr lang="en-US" sz="1300" b="0" i="0" u="none" strike="noStrike" noProof="0" dirty="0" err="1">
                          <a:latin typeface="Times New Roman"/>
                        </a:rPr>
                        <a:t>total_count</a:t>
                      </a:r>
                      <a:r>
                        <a:rPr lang="en-US" sz="1300" b="0" i="0" u="none" strike="noStrike" noProof="0" dirty="0">
                          <a:latin typeface="Times New Roman"/>
                        </a:rPr>
                        <a:t> &lt; needed </a:t>
                      </a:r>
                    </a:p>
                    <a:p>
                      <a:pPr lvl="0">
                        <a:buNone/>
                      </a:pPr>
                      <a:r>
                        <a:rPr lang="en-US" sz="1300" b="0" i="0" u="none" strike="noStrike" noProof="0" dirty="0">
                          <a:latin typeface="Times New Roman"/>
                        </a:rPr>
                        <a:t>      &amp;&amp; needed &lt;= MAX_ALLOT</a:t>
                      </a:r>
                    </a:p>
                    <a:p>
                      <a:pPr lvl="0">
                        <a:buNone/>
                      </a:pPr>
                      <a:r>
                        <a:rPr lang="en-US" sz="1300" b="0" i="0" u="none" strike="noStrike" noProof="0" dirty="0">
                          <a:latin typeface="Times New Roman"/>
                        </a:rPr>
                        <a:t>      &amp;&amp; </a:t>
                      </a:r>
                      <a:r>
                        <a:rPr lang="en-US" sz="1300" b="0" i="0" u="none" strike="noStrike" noProof="0" dirty="0" err="1">
                          <a:latin typeface="Times New Roman"/>
                        </a:rPr>
                        <a:t>server_active</a:t>
                      </a:r>
                      <a:r>
                        <a:rPr lang="en-US" sz="1300" b="0" i="0" u="none" strike="noStrike" noProof="0" dirty="0">
                          <a:latin typeface="Times New Roman"/>
                        </a:rPr>
                        <a:t>(</a:t>
                      </a:r>
                      <a:r>
                        <a:rPr lang="en-US" sz="1300" b="0" i="0" u="none" strike="noStrike" noProof="0" dirty="0" err="1">
                          <a:latin typeface="Times New Roman"/>
                        </a:rPr>
                        <a:t>current_input</a:t>
                      </a:r>
                      <a:r>
                        <a:rPr lang="en-US" sz="1300" b="0" i="0" u="none" strike="noStrike" noProof="0" dirty="0">
                          <a:latin typeface="Times New Roman"/>
                        </a:rPr>
                        <a:t>))</a:t>
                      </a:r>
                    </a:p>
                    <a:p>
                      <a:pPr lvl="0">
                        <a:buNone/>
                      </a:pPr>
                      <a:endParaRPr lang="en-US" sz="1300" b="0" i="0" u="none" strike="noStrike" noProof="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1300" b="0" i="0" u="none" strike="noStrike" noProof="0" dirty="0">
                          <a:latin typeface="Times New Roman"/>
                        </a:rPr>
                        <a:t>   {      Statements   }</a:t>
                      </a:r>
                      <a:endParaRPr lang="en-US" sz="1300" dirty="0">
                        <a:latin typeface="Times New Roman"/>
                      </a:endParaRPr>
                    </a:p>
                  </a:txBody>
                  <a:tcPr marL="66502" marR="66502" marT="33251" marB="33251"/>
                </a:tc>
                <a:extLst>
                  <a:ext uri="{0D108BD9-81ED-4DB2-BD59-A6C34878D82A}">
                    <a16:rowId xmlns:a16="http://schemas.microsoft.com/office/drawing/2014/main" val="1573710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298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CB3FC-70E0-4E0F-8CA7-77058035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BLOCKS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44E63-A837-430F-B600-62C4BADD9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404040"/>
                </a:solidFill>
                <a:latin typeface="Times New Roman"/>
                <a:ea typeface="+mn-lt"/>
                <a:cs typeface="+mn-lt"/>
              </a:rPr>
              <a:t> Indentation </a:t>
            </a:r>
            <a:r>
              <a:rPr lang="en-US" sz="2000" dirty="0">
                <a:solidFill>
                  <a:srgbClr val="404040"/>
                </a:solidFill>
                <a:latin typeface="Times New Roman"/>
                <a:ea typeface="+mn-lt"/>
                <a:cs typeface="+mn-lt"/>
              </a:rPr>
              <a:t> </a:t>
            </a:r>
          </a:p>
          <a:p>
            <a:r>
              <a:rPr lang="en-US" sz="2000" dirty="0">
                <a:solidFill>
                  <a:srgbClr val="404040"/>
                </a:solidFill>
                <a:latin typeface="Times New Roman"/>
                <a:ea typeface="+mn-lt"/>
                <a:cs typeface="+mn-lt"/>
              </a:rPr>
              <a:t>Do indentation for blocks (in method, loop, if-else conditions) </a:t>
            </a:r>
          </a:p>
          <a:p>
            <a:r>
              <a:rPr lang="en-US" sz="2000" dirty="0">
                <a:solidFill>
                  <a:srgbClr val="404040"/>
                </a:solidFill>
                <a:latin typeface="Times New Roman"/>
                <a:ea typeface="+mn-lt"/>
                <a:cs typeface="+mn-lt"/>
              </a:rPr>
              <a:t> Pay more intention to indentation in Python </a:t>
            </a:r>
          </a:p>
          <a:p>
            <a:r>
              <a:rPr lang="en-US" sz="2000" dirty="0">
                <a:solidFill>
                  <a:srgbClr val="404040"/>
                </a:solidFill>
                <a:latin typeface="Times New Roman"/>
                <a:ea typeface="+mn-lt"/>
                <a:cs typeface="+mn-lt"/>
              </a:rPr>
              <a:t> Try to avoid using tab, why?  </a:t>
            </a:r>
          </a:p>
          <a:p>
            <a:r>
              <a:rPr lang="en-US" sz="2000" dirty="0">
                <a:solidFill>
                  <a:srgbClr val="404040"/>
                </a:solidFill>
                <a:latin typeface="Times New Roman"/>
                <a:ea typeface="+mn-lt"/>
                <a:cs typeface="+mn-lt"/>
              </a:rPr>
              <a:t>Tabs are translated to 2 or 4 spaces in different editors or settings, resulting in global coding style problems, and the case is even worse for Python </a:t>
            </a:r>
          </a:p>
          <a:p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554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07F01-0FC8-425C-A0F9-BF1E3FDA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BLOCKS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A1269-EC8B-4C80-A832-D32F40B5F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229092"/>
            <a:ext cx="4652840" cy="450045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solidFill>
                  <a:srgbClr val="404040"/>
                </a:solidFill>
                <a:latin typeface="Times New Roman"/>
                <a:ea typeface="+mn-lt"/>
                <a:cs typeface="+mn-lt"/>
              </a:rPr>
              <a:t>Single statement blocks</a:t>
            </a:r>
            <a:r>
              <a:rPr lang="en-US" sz="1600" dirty="0">
                <a:solidFill>
                  <a:srgbClr val="404040"/>
                </a:solidFill>
                <a:latin typeface="Times New Roman"/>
                <a:ea typeface="+mn-lt"/>
                <a:cs typeface="+mn-lt"/>
              </a:rPr>
              <a:t> for loop and conditions. 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404040"/>
                </a:solidFill>
                <a:latin typeface="Times New Roman"/>
                <a:ea typeface="+mn-lt"/>
                <a:cs typeface="+mn-lt"/>
              </a:rPr>
              <a:t> Add curly brackets around, 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404040"/>
                </a:solidFill>
                <a:latin typeface="Times New Roman"/>
                <a:ea typeface="+mn-lt"/>
                <a:cs typeface="+mn-lt"/>
              </a:rPr>
              <a:t>     if(a &gt; 1) </a:t>
            </a:r>
            <a:endParaRPr lang="en-US" sz="1600">
              <a:latin typeface="Times New Roman"/>
              <a:cs typeface="Times New Roman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404040"/>
                </a:solidFill>
                <a:latin typeface="Times New Roman"/>
                <a:ea typeface="+mn-lt"/>
                <a:cs typeface="+mn-lt"/>
              </a:rPr>
              <a:t>       do something; Error!! 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404040"/>
                </a:solidFill>
                <a:latin typeface="Times New Roman"/>
                <a:ea typeface="+mn-lt"/>
                <a:cs typeface="+mn-lt"/>
              </a:rPr>
              <a:t>     another statement; </a:t>
            </a:r>
            <a:endParaRPr lang="en-US" sz="1600">
              <a:latin typeface="Times New Roman"/>
              <a:cs typeface="Times New Roman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solidFill>
                  <a:srgbClr val="404040"/>
                </a:solidFill>
                <a:latin typeface="Times New Roman"/>
                <a:ea typeface="+mn-lt"/>
                <a:cs typeface="+mn-lt"/>
              </a:rPr>
              <a:t> Logic blocks 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404040"/>
                </a:solidFill>
                <a:latin typeface="Times New Roman"/>
                <a:ea typeface="+mn-lt"/>
                <a:cs typeface="+mn-lt"/>
              </a:rPr>
              <a:t> Divide a basic block to several logic blocks,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404040"/>
                </a:solidFill>
                <a:latin typeface="Times New Roman"/>
                <a:ea typeface="+mn-lt"/>
                <a:cs typeface="+mn-lt"/>
              </a:rPr>
              <a:t> Add an empty line between them</a:t>
            </a:r>
            <a:endParaRPr lang="en-US" sz="1600">
              <a:solidFill>
                <a:srgbClr val="262626"/>
              </a:solidFill>
              <a:latin typeface="Times New Roman"/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404040"/>
                </a:solidFill>
                <a:latin typeface="Times New Roman"/>
                <a:ea typeface="+mn-lt"/>
                <a:cs typeface="+mn-lt"/>
              </a:rPr>
              <a:t> int </a:t>
            </a:r>
            <a:r>
              <a:rPr lang="en-US" sz="1600" dirty="0" err="1">
                <a:solidFill>
                  <a:srgbClr val="404040"/>
                </a:solidFill>
                <a:latin typeface="Times New Roman"/>
                <a:ea typeface="+mn-lt"/>
                <a:cs typeface="+mn-lt"/>
              </a:rPr>
              <a:t>validDiscountRate</a:t>
            </a:r>
            <a:r>
              <a:rPr lang="en-US" sz="1600" dirty="0">
                <a:solidFill>
                  <a:srgbClr val="404040"/>
                </a:solidFill>
                <a:latin typeface="Times New Roman"/>
                <a:ea typeface="+mn-lt"/>
                <a:cs typeface="+mn-lt"/>
              </a:rPr>
              <a:t> = …; </a:t>
            </a:r>
            <a:endParaRPr lang="en-US" sz="160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404040"/>
                </a:solidFill>
                <a:latin typeface="Times New Roman"/>
                <a:ea typeface="+mn-lt"/>
                <a:cs typeface="+mn-lt"/>
              </a:rPr>
              <a:t>int </a:t>
            </a:r>
            <a:r>
              <a:rPr lang="en-US" sz="1600" dirty="0" err="1">
                <a:solidFill>
                  <a:srgbClr val="404040"/>
                </a:solidFill>
                <a:latin typeface="Times New Roman"/>
                <a:ea typeface="+mn-lt"/>
                <a:cs typeface="+mn-lt"/>
              </a:rPr>
              <a:t>finalAmount</a:t>
            </a:r>
            <a:r>
              <a:rPr lang="en-US" sz="1600" dirty="0">
                <a:solidFill>
                  <a:srgbClr val="404040"/>
                </a:solidFill>
                <a:latin typeface="Times New Roman"/>
                <a:ea typeface="+mn-lt"/>
                <a:cs typeface="+mn-lt"/>
              </a:rPr>
              <a:t> = </a:t>
            </a:r>
            <a:r>
              <a:rPr lang="en-US" sz="1600" dirty="0" err="1">
                <a:solidFill>
                  <a:srgbClr val="404040"/>
                </a:solidFill>
                <a:latin typeface="Times New Roman"/>
                <a:ea typeface="+mn-lt"/>
                <a:cs typeface="+mn-lt"/>
              </a:rPr>
              <a:t>validDiscountRate</a:t>
            </a:r>
            <a:r>
              <a:rPr lang="en-US" sz="1600" dirty="0">
                <a:solidFill>
                  <a:srgbClr val="404040"/>
                </a:solidFill>
                <a:latin typeface="Times New Roman"/>
                <a:ea typeface="+mn-lt"/>
                <a:cs typeface="+mn-lt"/>
              </a:rPr>
              <a:t> * amount;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404040"/>
              </a:solidFill>
              <a:latin typeface="Times New Roman"/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404040"/>
                </a:solidFill>
                <a:latin typeface="Times New Roman"/>
                <a:ea typeface="+mn-lt"/>
                <a:cs typeface="+mn-lt"/>
              </a:rPr>
              <a:t> print </a:t>
            </a:r>
            <a:r>
              <a:rPr lang="en-US" sz="1600" dirty="0" err="1">
                <a:solidFill>
                  <a:srgbClr val="404040"/>
                </a:solidFill>
                <a:latin typeface="Times New Roman"/>
                <a:ea typeface="+mn-lt"/>
                <a:cs typeface="+mn-lt"/>
              </a:rPr>
              <a:t>getReceiptHeader</a:t>
            </a:r>
            <a:r>
              <a:rPr lang="en-US" sz="1600" dirty="0">
                <a:solidFill>
                  <a:srgbClr val="404040"/>
                </a:solidFill>
                <a:latin typeface="Times New Roman"/>
                <a:ea typeface="+mn-lt"/>
                <a:cs typeface="+mn-lt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404040"/>
                </a:solidFill>
                <a:latin typeface="Times New Roman"/>
                <a:ea typeface="+mn-lt"/>
                <a:cs typeface="+mn-lt"/>
              </a:rPr>
              <a:t> print </a:t>
            </a:r>
            <a:r>
              <a:rPr lang="en-US" sz="1600" dirty="0" err="1">
                <a:solidFill>
                  <a:srgbClr val="404040"/>
                </a:solidFill>
                <a:latin typeface="Times New Roman"/>
                <a:ea typeface="+mn-lt"/>
                <a:cs typeface="+mn-lt"/>
              </a:rPr>
              <a:t>finalAmount</a:t>
            </a:r>
            <a:r>
              <a:rPr lang="en-US" sz="1600" dirty="0">
                <a:solidFill>
                  <a:srgbClr val="404040"/>
                </a:solidFill>
                <a:latin typeface="Times New Roman"/>
                <a:ea typeface="+mn-lt"/>
                <a:cs typeface="+mn-lt"/>
              </a:rPr>
              <a:t>;</a:t>
            </a:r>
            <a:endParaRPr lang="en-US" sz="1600" dirty="0">
              <a:solidFill>
                <a:srgbClr val="40404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5931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71AD2-D966-4D1E-85C9-7DAEB37F5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Whitespaces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58814-D5BE-4B43-B73A-FB3AB3A72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Use horizontal and vertical white spaces.</a:t>
            </a:r>
          </a:p>
          <a:p>
            <a:r>
              <a:rPr lang="en-US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Which one is best??</a:t>
            </a:r>
          </a:p>
          <a:p>
            <a:endParaRPr lang="en-US">
              <a:solidFill>
                <a:schemeClr val="bg1"/>
              </a:solidFill>
              <a:ea typeface="+mn-lt"/>
              <a:cs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C9BDB1-1AFA-4AAC-8C1C-7CD5C3478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562903"/>
              </p:ext>
            </p:extLst>
          </p:nvPr>
        </p:nvGraphicFramePr>
        <p:xfrm>
          <a:off x="5297763" y="1698188"/>
          <a:ext cx="6250770" cy="33007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98390">
                  <a:extLst>
                    <a:ext uri="{9D8B030D-6E8A-4147-A177-3AD203B41FA5}">
                      <a16:colId xmlns:a16="http://schemas.microsoft.com/office/drawing/2014/main" val="4168103808"/>
                    </a:ext>
                  </a:extLst>
                </a:gridCol>
                <a:gridCol w="2752380">
                  <a:extLst>
                    <a:ext uri="{9D8B030D-6E8A-4147-A177-3AD203B41FA5}">
                      <a16:colId xmlns:a16="http://schemas.microsoft.com/office/drawing/2014/main" val="2277062996"/>
                    </a:ext>
                  </a:extLst>
                </a:gridCol>
              </a:tblGrid>
              <a:tr h="4427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100633" marR="100633" marT="50316" marB="5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100633" marR="100633" marT="50316" marB="50316" anchor="ctr"/>
                </a:tc>
                <a:extLst>
                  <a:ext uri="{0D108BD9-81ED-4DB2-BD59-A6C34878D82A}">
                    <a16:rowId xmlns:a16="http://schemas.microsoft.com/office/drawing/2014/main" val="3551049378"/>
                  </a:ext>
                </a:extLst>
              </a:tr>
              <a:tr h="285797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latin typeface="Gill Sans MT"/>
                        </a:rPr>
                        <a:t>#include&lt;iostream&gt; </a:t>
                      </a:r>
                    </a:p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latin typeface="Gill Sans MT"/>
                        </a:rPr>
                        <a:t>using namespace std;</a:t>
                      </a:r>
                    </a:p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latin typeface="Gill Sans MT"/>
                        </a:rPr>
                        <a:t>int main(){int </a:t>
                      </a:r>
                      <a:r>
                        <a:rPr lang="en-US" sz="2000" b="0" i="0" u="none" strike="noStrike" noProof="0" dirty="0" err="1">
                          <a:latin typeface="Gill Sans MT"/>
                        </a:rPr>
                        <a:t>a,b</a:t>
                      </a:r>
                      <a:r>
                        <a:rPr lang="en-US" sz="2000" b="0" i="0" u="none" strike="noStrike" noProof="0" dirty="0">
                          <a:latin typeface="Gill Sans MT"/>
                        </a:rPr>
                        <a:t>=9,c=7;a=</a:t>
                      </a:r>
                      <a:r>
                        <a:rPr lang="en-US" sz="2000" b="0" i="0" u="none" strike="noStrike" noProof="0" dirty="0" err="1">
                          <a:latin typeface="Gill Sans MT"/>
                        </a:rPr>
                        <a:t>b+c</a:t>
                      </a:r>
                      <a:r>
                        <a:rPr lang="en-US" sz="2000" b="0" i="0" u="none" strike="noStrike" noProof="0" dirty="0">
                          <a:latin typeface="Gill Sans MT"/>
                        </a:rPr>
                        <a:t>;</a:t>
                      </a:r>
                    </a:p>
                    <a:p>
                      <a:pPr lvl="0">
                        <a:buNone/>
                      </a:pPr>
                      <a:r>
                        <a:rPr lang="en-US" sz="2000" b="0" i="0" u="none" strike="noStrike" noProof="0" dirty="0" err="1">
                          <a:latin typeface="Gill Sans MT"/>
                        </a:rPr>
                        <a:t>cout</a:t>
                      </a:r>
                      <a:r>
                        <a:rPr lang="en-US" sz="2000" b="0" i="0" u="none" strike="noStrike" noProof="0" dirty="0">
                          <a:latin typeface="Gill Sans MT"/>
                        </a:rPr>
                        <a:t>&lt;&lt;“sum is”&lt;&lt;a;</a:t>
                      </a:r>
                    </a:p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latin typeface="Gill Sans MT"/>
                        </a:rPr>
                        <a:t>return 0;}</a:t>
                      </a:r>
                    </a:p>
                    <a:p>
                      <a:pPr lvl="0">
                        <a:buNone/>
                      </a:pPr>
                      <a:endParaRPr lang="en-US" sz="2000"/>
                    </a:p>
                  </a:txBody>
                  <a:tcPr marL="100633" marR="100633" marT="50316" marB="5031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#include &lt;iostream&gt;</a:t>
                      </a:r>
                      <a:endParaRPr lang="en-US" sz="2000" b="0" i="0" u="none" strike="noStrike" noProof="0" dirty="0">
                        <a:latin typeface="Gill Sans MT"/>
                      </a:endParaRPr>
                    </a:p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using namespace std;</a:t>
                      </a:r>
                      <a:endParaRPr lang="en-US" sz="2000" b="0" i="0" u="none" strike="noStrike" noProof="0" dirty="0">
                        <a:latin typeface="Gill Sans MT"/>
                      </a:endParaRPr>
                    </a:p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int main()</a:t>
                      </a:r>
                      <a:endParaRPr lang="en-US" sz="2000" b="0" i="0" u="none" strike="noStrike" noProof="0" dirty="0">
                        <a:latin typeface="Gill Sans MT"/>
                      </a:endParaRPr>
                    </a:p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{</a:t>
                      </a:r>
                      <a:endParaRPr lang="en-US" sz="2000" b="0" i="0" u="none" strike="noStrike" noProof="0" dirty="0">
                        <a:latin typeface="Gill Sans MT"/>
                      </a:endParaRPr>
                    </a:p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    int a, b = 9, c = 7;</a:t>
                      </a:r>
                      <a:endParaRPr lang="en-US" sz="2000" b="0" i="0" u="none" strike="noStrike" noProof="0" dirty="0">
                        <a:latin typeface="Gill Sans MT"/>
                      </a:endParaRPr>
                    </a:p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    a = b + c;</a:t>
                      </a:r>
                      <a:endParaRPr lang="en-US" sz="2000" b="0" i="0" u="none" strike="noStrike" noProof="0" dirty="0">
                        <a:latin typeface="Gill Sans MT"/>
                      </a:endParaRPr>
                    </a:p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    </a:t>
                      </a:r>
                      <a:r>
                        <a:rPr lang="en-US" sz="2000" b="0" i="0" u="none" strike="noStrike" noProof="0" dirty="0" err="1">
                          <a:solidFill>
                            <a:schemeClr val="dk1"/>
                          </a:solidFill>
                          <a:latin typeface="Calibri"/>
                        </a:rPr>
                        <a:t>cout</a:t>
                      </a:r>
                      <a:r>
                        <a:rPr lang="en-US" sz="20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 &lt;&lt;“sum is ”&lt;&lt; a;</a:t>
                      </a:r>
                      <a:endParaRPr lang="en-US" sz="2000" b="0" i="0" u="none" strike="noStrike" noProof="0" dirty="0">
                        <a:latin typeface="Gill Sans MT"/>
                      </a:endParaRPr>
                    </a:p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    return 0;</a:t>
                      </a:r>
                      <a:endParaRPr lang="en-US" sz="2000" b="0" i="0" u="none" strike="noStrike" noProof="0" dirty="0">
                        <a:latin typeface="Gill Sans MT"/>
                      </a:endParaRPr>
                    </a:p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}</a:t>
                      </a:r>
                      <a:endParaRPr lang="en-US" sz="2000" dirty="0"/>
                    </a:p>
                  </a:txBody>
                  <a:tcPr marL="100633" marR="100633" marT="50316" marB="50316"/>
                </a:tc>
                <a:extLst>
                  <a:ext uri="{0D108BD9-81ED-4DB2-BD59-A6C34878D82A}">
                    <a16:rowId xmlns:a16="http://schemas.microsoft.com/office/drawing/2014/main" val="3850154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786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BB0EF-B138-466E-A040-296CA467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0ACE5E-B579-48A6-80CC-CAE368269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364078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4788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B0163-B475-4D29-938D-9F3AC0AB4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Comments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7785E-9EC1-49C5-8F26-046CE290C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sz="1400" dirty="0">
              <a:solidFill>
                <a:srgbClr val="404040"/>
              </a:solidFill>
              <a:latin typeface="Times New Roman"/>
              <a:ea typeface="+mn-lt"/>
              <a:cs typeface="+mn-lt"/>
            </a:endParaRPr>
          </a:p>
          <a:p>
            <a:r>
              <a:rPr lang="en-US" sz="1400" dirty="0">
                <a:solidFill>
                  <a:srgbClr val="404040"/>
                </a:solidFill>
                <a:latin typeface="Times New Roman"/>
                <a:ea typeface="+mn-lt"/>
                <a:cs typeface="+mn-lt"/>
              </a:rPr>
              <a:t> A way to help other people and yourself to better understand your code later Common rules </a:t>
            </a:r>
            <a:endParaRPr lang="en-US" sz="1400">
              <a:latin typeface="Times New Roman"/>
              <a:cs typeface="Times New Roman"/>
            </a:endParaRPr>
          </a:p>
          <a:p>
            <a:r>
              <a:rPr lang="en-US" sz="1400" dirty="0">
                <a:solidFill>
                  <a:srgbClr val="404040"/>
                </a:solidFill>
                <a:latin typeface="Times New Roman"/>
                <a:ea typeface="+mn-lt"/>
                <a:cs typeface="+mn-lt"/>
              </a:rPr>
              <a:t> No need to comment everything </a:t>
            </a:r>
          </a:p>
          <a:p>
            <a:r>
              <a:rPr lang="en-US" sz="1400" dirty="0">
                <a:solidFill>
                  <a:srgbClr val="404040"/>
                </a:solidFill>
                <a:latin typeface="Times New Roman"/>
                <a:ea typeface="+mn-lt"/>
                <a:cs typeface="+mn-lt"/>
              </a:rPr>
              <a:t> More important to explain variables than statements: Other developers know what the statement does, but do not know what the variable means… </a:t>
            </a:r>
          </a:p>
          <a:p>
            <a:r>
              <a:rPr lang="en-US" sz="1400" dirty="0">
                <a:solidFill>
                  <a:srgbClr val="404040"/>
                </a:solidFill>
                <a:latin typeface="Times New Roman"/>
                <a:ea typeface="+mn-lt"/>
                <a:cs typeface="+mn-lt"/>
              </a:rPr>
              <a:t> Try to write complete sentences </a:t>
            </a:r>
          </a:p>
          <a:p>
            <a:r>
              <a:rPr lang="en-US" sz="1400" dirty="0">
                <a:solidFill>
                  <a:srgbClr val="404040"/>
                </a:solidFill>
                <a:latin typeface="Times New Roman"/>
                <a:ea typeface="+mn-lt"/>
                <a:cs typeface="+mn-lt"/>
              </a:rPr>
              <a:t> Avoid code in comments, it make readers harder to read code.</a:t>
            </a:r>
          </a:p>
          <a:p>
            <a:r>
              <a:rPr lang="en-US" sz="1400" dirty="0">
                <a:latin typeface="Times New Roman"/>
                <a:ea typeface="+mn-lt"/>
                <a:cs typeface="+mn-lt"/>
              </a:rPr>
              <a:t> Comments for statements : Two types of statements especially require comments.</a:t>
            </a:r>
          </a:p>
          <a:p>
            <a:r>
              <a:rPr lang="en-US" sz="1400" dirty="0">
                <a:latin typeface="Times New Roman"/>
                <a:ea typeface="+mn-lt"/>
                <a:cs typeface="+mn-lt"/>
              </a:rPr>
              <a:t> Declaration statements </a:t>
            </a:r>
          </a:p>
          <a:p>
            <a:r>
              <a:rPr lang="en-US" sz="1400" dirty="0">
                <a:latin typeface="Times New Roman"/>
                <a:ea typeface="+mn-lt"/>
                <a:cs typeface="+mn-lt"/>
              </a:rPr>
              <a:t> Statements with complex expressions </a:t>
            </a:r>
          </a:p>
          <a:p>
            <a:r>
              <a:rPr lang="en-US" sz="1400" dirty="0">
                <a:latin typeface="Times New Roman"/>
                <a:ea typeface="+mn-lt"/>
                <a:cs typeface="+mn-lt"/>
              </a:rPr>
              <a:t> Example: int score = 100; // set score to 100</a:t>
            </a:r>
            <a:endParaRPr lang="en-US" sz="1400">
              <a:solidFill>
                <a:srgbClr val="262626"/>
              </a:solidFill>
              <a:latin typeface="Times New Roman"/>
            </a:endParaRPr>
          </a:p>
          <a:p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2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0F7B9-89D7-40B6-9D2C-43DB4085A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Comments for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9E71D-8DA4-4777-949E-CB11BEE88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A well-structured format for each public method: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 Comments generally explain these points: </a:t>
            </a:r>
            <a:endParaRPr lang="en-US">
              <a:latin typeface="Times New Roman"/>
              <a:ea typeface="+mn-lt"/>
              <a:cs typeface="+mn-lt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 What the method does?</a:t>
            </a:r>
            <a:endParaRPr lang="en-US">
              <a:latin typeface="Times New Roman"/>
              <a:ea typeface="+mn-lt"/>
              <a:cs typeface="+mn-lt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 What does the return value mean? </a:t>
            </a:r>
            <a:endParaRPr lang="en-US">
              <a:latin typeface="Times New Roman"/>
              <a:ea typeface="+mn-lt"/>
              <a:cs typeface="+mn-lt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 What does the parameters represent? </a:t>
            </a:r>
            <a:endParaRPr lang="en-US">
              <a:latin typeface="Times New Roman"/>
              <a:ea typeface="+mn-lt"/>
              <a:cs typeface="+mn-lt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What are restrictions on parameters  </a:t>
            </a:r>
            <a:endParaRPr lang="en-US">
              <a:latin typeface="Times New Roman"/>
              <a:ea typeface="+mn-lt"/>
              <a:cs typeface="+mn-lt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What are the exceptions, and what input will result in exceptions? 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 For </a:t>
            </a:r>
            <a:r>
              <a:rPr lang="en-US" b="1" dirty="0">
                <a:latin typeface="Times New Roman"/>
                <a:ea typeface="+mn-lt"/>
                <a:cs typeface="+mn-lt"/>
              </a:rPr>
              <a:t>private method</a:t>
            </a:r>
            <a:r>
              <a:rPr lang="en-US" dirty="0">
                <a:latin typeface="Times New Roman"/>
                <a:ea typeface="+mn-lt"/>
                <a:cs typeface="+mn-lt"/>
              </a:rPr>
              <a:t>, comment may be less structured, but still need to include the information.</a:t>
            </a:r>
            <a:endParaRPr 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0570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6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4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9C796-B028-4F28-99B7-124B6E98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5" y="769545"/>
            <a:ext cx="5952765" cy="32631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br>
              <a:rPr lang="en-US" sz="4000">
                <a:solidFill>
                  <a:schemeClr val="bg1"/>
                </a:solidFill>
              </a:rPr>
            </a:br>
            <a:br>
              <a:rPr lang="en-US" sz="400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TIME TO THINK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516761-21BD-4672-8665-F07E74320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11" y="4392754"/>
            <a:ext cx="5911155" cy="11996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/>
                <a:cs typeface="Times New Roman"/>
              </a:rPr>
              <a:t>Follow the coding styles </a:t>
            </a:r>
            <a:endParaRPr lang="en-US" sz="2000" b="1" kern="1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4" name="Picture 4" descr="A picture containing bag, hat&#10;&#10;Description automatically generated">
            <a:extLst>
              <a:ext uri="{FF2B5EF4-FFF2-40B4-BE49-F238E27FC236}">
                <a16:creationId xmlns:a16="http://schemas.microsoft.com/office/drawing/2014/main" id="{6AB970F0-8529-4027-AF08-8318195393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25" r="21773" b="1"/>
          <a:stretch/>
        </p:blipFill>
        <p:spPr>
          <a:xfrm>
            <a:off x="8129008" y="1452879"/>
            <a:ext cx="3419524" cy="379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0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67265-E3A4-441F-B925-CE6754B5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Coding Style</a:t>
            </a:r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19A178-A378-416E-B063-1E08354489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944972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015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B208D-ECD8-4B80-8EEF-17CFBDD32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Common Aspects of Coding Standard</a:t>
            </a:r>
            <a:r>
              <a:rPr lang="en-US" sz="2000" b="1">
                <a:solidFill>
                  <a:schemeClr val="bg1"/>
                </a:solidFill>
                <a:ea typeface="+mj-lt"/>
                <a:cs typeface="+mj-lt"/>
              </a:rPr>
              <a:t> </a:t>
            </a:r>
            <a:endParaRPr lang="en-US" sz="20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08E2C3-2436-4AAB-B451-CBD43F5C33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3453438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449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7CFA-2DE1-420D-AA73-C30D6BC96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600">
                <a:solidFill>
                  <a:srgbClr val="FFFFFF"/>
                </a:solidFill>
                <a:latin typeface="Times New Roman"/>
                <a:cs typeface="Times New Roman"/>
              </a:rPr>
              <a:t>Coding Standards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EF508EC-8B92-41A6-868A-32D3225E40E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91695" y="1057024"/>
          <a:ext cx="5320696" cy="4384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8104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7265-E3A4-441F-B925-CE6754B5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Coding Style and Programming Languages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FC3633-F860-49D3-9E53-22ACD19261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729628"/>
              </p:ext>
            </p:extLst>
          </p:nvPr>
        </p:nvGraphicFramePr>
        <p:xfrm>
          <a:off x="4657726" y="1761513"/>
          <a:ext cx="6883072" cy="2834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050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24625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817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49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67265-E3A4-441F-B925-CE6754B5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799" y="1586484"/>
            <a:ext cx="3685032" cy="3685032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Variables and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09ACF-716C-40EB-BFD1-4B5C5D2B5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080" y="1096640"/>
            <a:ext cx="5715917" cy="437413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b="1" dirty="0">
              <a:solidFill>
                <a:srgbClr val="404040"/>
              </a:solidFill>
              <a:latin typeface="Times New Roman"/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b="1" dirty="0">
              <a:solidFill>
                <a:srgbClr val="404040"/>
              </a:solidFill>
              <a:latin typeface="Times New Roman"/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b="1" dirty="0">
              <a:solidFill>
                <a:srgbClr val="404040"/>
              </a:solidFill>
              <a:latin typeface="Times New Roman"/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b="1" dirty="0">
              <a:solidFill>
                <a:srgbClr val="404040"/>
              </a:solidFill>
              <a:latin typeface="Times New Roman"/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rgbClr val="404040"/>
                </a:solidFill>
                <a:latin typeface="Times New Roman"/>
                <a:ea typeface="+mn-lt"/>
                <a:cs typeface="+mn-lt"/>
              </a:rPr>
              <a:t>Variables Naming Convention:</a:t>
            </a:r>
            <a:endParaRPr lang="en-US" b="1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 marL="342900" indent="-342900">
              <a:lnSpc>
                <a:spcPct val="90000"/>
              </a:lnSpc>
            </a:pPr>
            <a:r>
              <a:rPr lang="en-US" dirty="0">
                <a:solidFill>
                  <a:srgbClr val="404040"/>
                </a:solidFill>
                <a:latin typeface="Times New Roman"/>
                <a:cs typeface="Times New Roman"/>
              </a:rPr>
              <a:t>Don’t use meaningless variable name (e.g. a, b, e, f, x, y, z)</a:t>
            </a:r>
          </a:p>
          <a:p>
            <a:pPr marL="342900" indent="-342900">
              <a:lnSpc>
                <a:spcPct val="90000"/>
              </a:lnSpc>
            </a:pPr>
            <a:r>
              <a:rPr lang="en-US" dirty="0">
                <a:solidFill>
                  <a:srgbClr val="404040"/>
                </a:solidFill>
                <a:latin typeface="Times New Roman"/>
                <a:cs typeface="Times New Roman"/>
              </a:rPr>
              <a:t>Don’t use names with general meaning (e.g. run, it, value, temp)</a:t>
            </a:r>
          </a:p>
          <a:p>
            <a:pPr marL="342900" indent="-342900">
              <a:lnSpc>
                <a:spcPct val="90000"/>
              </a:lnSpc>
            </a:pPr>
            <a:r>
              <a:rPr lang="en-US" dirty="0">
                <a:solidFill>
                  <a:srgbClr val="404040"/>
                </a:solidFill>
                <a:latin typeface="Times New Roman"/>
                <a:cs typeface="Times New Roman"/>
              </a:rPr>
              <a:t>Don’t use special character (e.g. &amp;, $, *, #, @ )</a:t>
            </a:r>
          </a:p>
          <a:p>
            <a:pPr marL="342900" indent="-342900">
              <a:lnSpc>
                <a:spcPct val="90000"/>
              </a:lnSpc>
            </a:pPr>
            <a:r>
              <a:rPr lang="en-US" dirty="0">
                <a:solidFill>
                  <a:srgbClr val="404040"/>
                </a:solidFill>
                <a:latin typeface="Times New Roman"/>
                <a:cs typeface="Times New Roman"/>
              </a:rPr>
              <a:t>Don’t differentiate variables name with number indexes (e.g. marks_1, marks_2, marks_3)</a:t>
            </a:r>
          </a:p>
          <a:p>
            <a:pPr marL="342900" indent="-342900">
              <a:lnSpc>
                <a:spcPct val="90000"/>
              </a:lnSpc>
            </a:pPr>
            <a:r>
              <a:rPr lang="en-US" dirty="0">
                <a:solidFill>
                  <a:srgbClr val="404040"/>
                </a:solidFill>
                <a:latin typeface="Times New Roman"/>
                <a:cs typeface="Times New Roman"/>
              </a:rPr>
              <a:t>Don’t use numeric character in start of variable name (e.g. 1name)</a:t>
            </a:r>
          </a:p>
          <a:p>
            <a:pPr marL="342900" indent="-342900">
              <a:lnSpc>
                <a:spcPct val="90000"/>
              </a:lnSpc>
            </a:pPr>
            <a:r>
              <a:rPr lang="en-US" dirty="0">
                <a:solidFill>
                  <a:srgbClr val="404040"/>
                </a:solidFill>
                <a:latin typeface="Times New Roman"/>
                <a:cs typeface="Times New Roman"/>
              </a:rPr>
              <a:t>Use underscore(_) or capital letter to separate word (e.g. </a:t>
            </a:r>
            <a:r>
              <a:rPr lang="en-US" dirty="0" err="1">
                <a:solidFill>
                  <a:srgbClr val="404040"/>
                </a:solidFill>
                <a:latin typeface="Times New Roman"/>
                <a:cs typeface="Times New Roman"/>
              </a:rPr>
              <a:t>phone_number</a:t>
            </a:r>
            <a:r>
              <a:rPr lang="en-US" dirty="0">
                <a:solidFill>
                  <a:srgbClr val="404040"/>
                </a:solidFill>
                <a:latin typeface="Times New Roman"/>
                <a:cs typeface="Times New Roman"/>
              </a:rPr>
              <a:t> or </a:t>
            </a:r>
            <a:r>
              <a:rPr lang="en-US" dirty="0" err="1">
                <a:solidFill>
                  <a:srgbClr val="404040"/>
                </a:solidFill>
                <a:latin typeface="Times New Roman"/>
                <a:cs typeface="Times New Roman"/>
              </a:rPr>
              <a:t>phoneNumber</a:t>
            </a:r>
            <a:r>
              <a:rPr lang="en-US" dirty="0">
                <a:solidFill>
                  <a:srgbClr val="404040"/>
                </a:solidFill>
                <a:latin typeface="Times New Roman"/>
                <a:cs typeface="Times New Roman"/>
              </a:rPr>
              <a:t>)</a:t>
            </a:r>
            <a:endParaRPr lang="en-US" dirty="0">
              <a:solidFill>
                <a:srgbClr val="404040"/>
              </a:solidFill>
            </a:endParaRPr>
          </a:p>
          <a:p>
            <a:pPr lvl="1" indent="0">
              <a:lnSpc>
                <a:spcPct val="90000"/>
              </a:lnSpc>
              <a:spcBef>
                <a:spcPts val="500"/>
              </a:spcBef>
              <a:buNone/>
            </a:pPr>
            <a:endParaRPr lang="en-US">
              <a:solidFill>
                <a:srgbClr val="404040"/>
              </a:solidFill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endParaRPr lang="en-US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endParaRPr lang="en-US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endParaRPr lang="en-US">
              <a:solidFill>
                <a:srgbClr val="40404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166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7265-E3A4-441F-B925-CE6754B5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09ACF-716C-40EB-BFD1-4B5C5D2B5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b="1">
              <a:latin typeface="Times New Roman"/>
            </a:endParaRPr>
          </a:p>
          <a:p>
            <a:pPr lvl="1" indent="0">
              <a:spcBef>
                <a:spcPts val="500"/>
              </a:spcBef>
              <a:buNone/>
            </a:pPr>
            <a:endParaRPr lang="en-US"/>
          </a:p>
          <a:p>
            <a:pPr marL="0" indent="0">
              <a:buNone/>
            </a:pPr>
            <a:endParaRPr lang="en-US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822AC9-2393-4FBC-8138-141E07B7F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387294"/>
              </p:ext>
            </p:extLst>
          </p:nvPr>
        </p:nvGraphicFramePr>
        <p:xfrm>
          <a:off x="5030401" y="1293275"/>
          <a:ext cx="5812996" cy="4279393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2906498">
                  <a:extLst>
                    <a:ext uri="{9D8B030D-6E8A-4147-A177-3AD203B41FA5}">
                      <a16:colId xmlns:a16="http://schemas.microsoft.com/office/drawing/2014/main" val="1186655151"/>
                    </a:ext>
                  </a:extLst>
                </a:gridCol>
                <a:gridCol w="2906498">
                  <a:extLst>
                    <a:ext uri="{9D8B030D-6E8A-4147-A177-3AD203B41FA5}">
                      <a16:colId xmlns:a16="http://schemas.microsoft.com/office/drawing/2014/main" val="1554146063"/>
                    </a:ext>
                  </a:extLst>
                </a:gridCol>
              </a:tblGrid>
              <a:tr h="4325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cap="none" spc="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110977" marR="57295" marT="85366" marB="8536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cap="none" spc="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110977" marR="57295" marT="85366" marB="8536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481435"/>
                  </a:ext>
                </a:extLst>
              </a:tr>
              <a:tr h="384689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#include &lt;iostream&gt;​</a:t>
                      </a:r>
                    </a:p>
                    <a:p>
                      <a:pPr algn="l"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using 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namespacestd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;​</a:t>
                      </a:r>
                    </a:p>
                    <a:p>
                      <a:pPr algn="l"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​</a:t>
                      </a:r>
                    </a:p>
                    <a:p>
                      <a:pPr algn="l"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int main()​</a:t>
                      </a:r>
                    </a:p>
                    <a:p>
                      <a:pPr algn="l"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{​</a:t>
                      </a:r>
                    </a:p>
                    <a:p>
                      <a:pPr algn="l"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   int l , w;​</a:t>
                      </a:r>
                    </a:p>
                    <a:p>
                      <a:pPr algn="l"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   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cout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&lt;&lt; “Enter Length : ";​</a:t>
                      </a:r>
                    </a:p>
                    <a:p>
                      <a:pPr algn="l"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   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cin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&gt;&gt; l;​</a:t>
                      </a:r>
                    </a:p>
                    <a:p>
                      <a:pPr algn="l"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   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cout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&lt;&lt; “Enter Width : ";​</a:t>
                      </a:r>
                    </a:p>
                    <a:p>
                      <a:pPr algn="l"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   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cin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&gt;&gt; w;​</a:t>
                      </a:r>
                    </a:p>
                    <a:p>
                      <a:pPr algn="l"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   if ( l == w)​</a:t>
                      </a:r>
                    </a:p>
                    <a:p>
                      <a:pPr algn="l"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      {  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cout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&lt;&lt; “it’s a square”;}​</a:t>
                      </a:r>
                    </a:p>
                    <a:p>
                      <a:pPr algn="l"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   else​</a:t>
                      </a:r>
                    </a:p>
                    <a:p>
                      <a:pPr algn="l"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      {  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cout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&lt;&lt; “it’s not a square”;}​</a:t>
                      </a:r>
                    </a:p>
                    <a:p>
                      <a:pPr algn="l"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   return 0;​</a:t>
                      </a:r>
                    </a:p>
                    <a:p>
                      <a:pPr algn="l"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}​</a:t>
                      </a:r>
                      <a:endParaRPr lang="en-US" sz="1500" b="0" i="0" cap="none" spc="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110977" marR="57295" marT="85366" marB="8536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#include &lt;iostream&gt;​</a:t>
                      </a:r>
                    </a:p>
                    <a:p>
                      <a:pPr algn="l"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using 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namespacestd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;​</a:t>
                      </a:r>
                    </a:p>
                    <a:p>
                      <a:pPr algn="l"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​</a:t>
                      </a:r>
                    </a:p>
                    <a:p>
                      <a:pPr algn="l"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int main()​</a:t>
                      </a:r>
                    </a:p>
                    <a:p>
                      <a:pPr algn="l"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{​</a:t>
                      </a:r>
                    </a:p>
                    <a:p>
                      <a:pPr algn="l"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    Int length , width;​</a:t>
                      </a:r>
                    </a:p>
                    <a:p>
                      <a:pPr algn="l"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   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cout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&lt;&lt; “Enter Length : ";​</a:t>
                      </a:r>
                    </a:p>
                    <a:p>
                      <a:pPr algn="l"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   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cin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&gt;&gt; length;​</a:t>
                      </a:r>
                    </a:p>
                    <a:p>
                      <a:pPr algn="l"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   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cout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&lt;&lt; “Enter Width : ";​</a:t>
                      </a:r>
                    </a:p>
                    <a:p>
                      <a:pPr algn="l"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   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cin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&gt;&gt; width;​</a:t>
                      </a:r>
                    </a:p>
                    <a:p>
                      <a:pPr algn="l"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   if ( length == width)​</a:t>
                      </a:r>
                    </a:p>
                    <a:p>
                      <a:pPr algn="l"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      {  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cout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&lt;&lt; “it’s a square”;}​</a:t>
                      </a:r>
                    </a:p>
                    <a:p>
                      <a:pPr algn="l"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   else​</a:t>
                      </a:r>
                    </a:p>
                    <a:p>
                      <a:pPr algn="l"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      {  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cout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&lt;&lt; “it’s not a square”;}​</a:t>
                      </a:r>
                    </a:p>
                    <a:p>
                      <a:pPr algn="l"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   return 0;​</a:t>
                      </a:r>
                    </a:p>
                    <a:p>
                      <a:pPr algn="l"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}​</a:t>
                      </a:r>
                      <a:endParaRPr lang="en-US" sz="1500" b="0" i="0" cap="none" spc="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110977" marR="57295" marT="85366" marB="8536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835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32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67265-E3A4-441F-B925-CE6754B5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Variables and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09ACF-716C-40EB-BFD1-4B5C5D2B5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latin typeface="Times New Roman"/>
                <a:ea typeface="+mn-lt"/>
                <a:cs typeface="+mn-lt"/>
              </a:rPr>
              <a:t>Hungarian Notations:</a:t>
            </a:r>
            <a:r>
              <a:rPr lang="en-US" dirty="0">
                <a:latin typeface="Times New Roman"/>
                <a:ea typeface="+mn-lt"/>
                <a:cs typeface="+mn-lt"/>
              </a:rPr>
              <a:t> </a:t>
            </a:r>
            <a:endParaRPr lang="en-US">
              <a:latin typeface="Times New Roman"/>
              <a:cs typeface="Times New Roman"/>
            </a:endParaRPr>
          </a:p>
          <a:p>
            <a:pPr marL="342900" indent="-342900"/>
            <a:r>
              <a:rPr lang="en-US" dirty="0">
                <a:latin typeface="Times New Roman"/>
                <a:ea typeface="+mn-lt"/>
                <a:cs typeface="+mn-lt"/>
              </a:rPr>
              <a:t>Each variable has a prefix to indicate its type </a:t>
            </a:r>
          </a:p>
          <a:p>
            <a:pPr marL="342900" indent="-342900"/>
            <a:r>
              <a:rPr lang="en-US" dirty="0" err="1">
                <a:latin typeface="Times New Roman"/>
                <a:ea typeface="+mn-lt"/>
                <a:cs typeface="+mn-lt"/>
              </a:rPr>
              <a:t>lAccountNum</a:t>
            </a:r>
            <a:r>
              <a:rPr lang="en-US" dirty="0">
                <a:latin typeface="Times New Roman"/>
                <a:ea typeface="+mn-lt"/>
                <a:cs typeface="+mn-lt"/>
              </a:rPr>
              <a:t> (long) , arru8NumberList (array, unsigned 8 bit) </a:t>
            </a:r>
          </a:p>
          <a:p>
            <a:pPr marL="342900" indent="-342900"/>
            <a:r>
              <a:rPr lang="en-US" dirty="0">
                <a:latin typeface="Times New Roman"/>
                <a:ea typeface="+mn-lt"/>
                <a:cs typeface="+mn-lt"/>
              </a:rPr>
              <a:t>Quite useful in C, and is used widely in C++ and C#  </a:t>
            </a:r>
          </a:p>
          <a:p>
            <a:pPr marL="342900" indent="-342900"/>
            <a:r>
              <a:rPr lang="en-US" dirty="0">
                <a:latin typeface="Times New Roman"/>
                <a:ea typeface="+mn-lt"/>
                <a:cs typeface="+mn-lt"/>
              </a:rPr>
              <a:t>MS code and Windows APIs use Hungarian Notations a lot  </a:t>
            </a:r>
          </a:p>
          <a:p>
            <a:pPr marL="342900" indent="-342900"/>
            <a:r>
              <a:rPr lang="en-US" dirty="0">
                <a:latin typeface="Times New Roman"/>
                <a:ea typeface="+mn-lt"/>
                <a:cs typeface="+mn-lt"/>
              </a:rPr>
              <a:t>Not very necessary in OO languages with modern IDEs, because the type of a variable is complex in itself, and easy to know.</a:t>
            </a:r>
            <a:endParaRPr lang="en-US">
              <a:latin typeface="Times New Roman"/>
              <a:cs typeface="Times New Roman"/>
            </a:endParaRPr>
          </a:p>
          <a:p>
            <a:pPr lvl="1" indent="0">
              <a:spcBef>
                <a:spcPts val="500"/>
              </a:spcBef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3387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67265-E3A4-441F-B925-CE6754B5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br>
              <a:rPr lang="en-US" sz="2000" dirty="0"/>
            </a:br>
            <a:r>
              <a:rPr lang="en-US" sz="2400" b="1" dirty="0">
                <a:solidFill>
                  <a:schemeClr val="bg1"/>
                </a:solidFill>
                <a:latin typeface="Times New Roman"/>
                <a:cs typeface="Times New Roman"/>
              </a:rPr>
              <a:t>Coding</a:t>
            </a:r>
            <a:r>
              <a:rPr lang="en-US" sz="2400" b="1" dirty="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 Style and Programming Languages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09ACF-716C-40EB-BFD1-4B5C5D2B5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Global variable should be declared before main function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Initialize all variable to avoid garbage value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Assignment operator should have space around them. 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lvl="1" indent="0">
              <a:spcBef>
                <a:spcPts val="500"/>
              </a:spcBef>
              <a:buNone/>
            </a:pP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C24A46-53F0-4572-B891-D43D30D60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264098"/>
              </p:ext>
            </p:extLst>
          </p:nvPr>
        </p:nvGraphicFramePr>
        <p:xfrm>
          <a:off x="5003320" y="1825924"/>
          <a:ext cx="6969123" cy="288925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2920998">
                  <a:extLst>
                    <a:ext uri="{9D8B030D-6E8A-4147-A177-3AD203B41FA5}">
                      <a16:colId xmlns:a16="http://schemas.microsoft.com/office/drawing/2014/main" val="3402080007"/>
                    </a:ext>
                  </a:extLst>
                </a:gridCol>
                <a:gridCol w="4048125">
                  <a:extLst>
                    <a:ext uri="{9D8B030D-6E8A-4147-A177-3AD203B41FA5}">
                      <a16:colId xmlns:a16="http://schemas.microsoft.com/office/drawing/2014/main" val="4041682381"/>
                    </a:ext>
                  </a:extLst>
                </a:gridCol>
              </a:tblGrid>
              <a:tr h="144462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3300" b="0" cap="none" spc="0" dirty="0">
                          <a:solidFill>
                            <a:schemeClr val="bg1"/>
                          </a:solidFill>
                          <a:effectLst/>
                        </a:rPr>
                        <a:t>1​</a:t>
                      </a:r>
                      <a:endParaRPr lang="en-US" sz="3300" b="0" i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0198" marR="215537" marT="215537" marB="2155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300" b="0" cap="none" spc="0" dirty="0">
                          <a:solidFill>
                            <a:schemeClr val="bg1"/>
                          </a:solidFill>
                          <a:effectLst/>
                        </a:rPr>
                        <a:t>2​</a:t>
                      </a:r>
                      <a:endParaRPr lang="en-US" sz="3300" b="0" i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0198" marR="215537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0547"/>
                  </a:ext>
                </a:extLst>
              </a:tr>
              <a:tr h="144462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3300" cap="none" spc="0" dirty="0">
                          <a:solidFill>
                            <a:schemeClr val="tx1"/>
                          </a:solidFill>
                          <a:effectLst/>
                        </a:rPr>
                        <a:t>V= w*x +y/z​</a:t>
                      </a:r>
                      <a:endParaRPr lang="en-US" sz="33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0198" marR="215537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300" cap="none" spc="0" dirty="0">
                          <a:solidFill>
                            <a:schemeClr val="tx1"/>
                          </a:solidFill>
                          <a:effectLst/>
                        </a:rPr>
                        <a:t> v = (w * x) + (y / z)​</a:t>
                      </a:r>
                      <a:endParaRPr lang="en-US" sz="33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0198" marR="215537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9032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879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Parcel</vt:lpstr>
      <vt:lpstr>Cs-381 Software Engineering</vt:lpstr>
      <vt:lpstr>Coding Style</vt:lpstr>
      <vt:lpstr>Common Aspects of Coding Standard </vt:lpstr>
      <vt:lpstr>Coding Standards</vt:lpstr>
      <vt:lpstr>Coding Style and Programming Languages</vt:lpstr>
      <vt:lpstr>Variables and constants</vt:lpstr>
      <vt:lpstr>EXAMPLE</vt:lpstr>
      <vt:lpstr>Variables and constants</vt:lpstr>
      <vt:lpstr> Coding Style and Programming Languages </vt:lpstr>
      <vt:lpstr>Expressions</vt:lpstr>
      <vt:lpstr>Statements/Lines</vt:lpstr>
      <vt:lpstr>BLOCKS</vt:lpstr>
      <vt:lpstr>BLOCKS</vt:lpstr>
      <vt:lpstr>Whitespaces</vt:lpstr>
      <vt:lpstr>METHODS</vt:lpstr>
      <vt:lpstr>Comments</vt:lpstr>
      <vt:lpstr>Comments for Methods</vt:lpstr>
      <vt:lpstr>  TIME TO THINK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498</cp:revision>
  <dcterms:created xsi:type="dcterms:W3CDTF">2013-07-15T20:26:40Z</dcterms:created>
  <dcterms:modified xsi:type="dcterms:W3CDTF">2021-01-13T04:54:34Z</dcterms:modified>
</cp:coreProperties>
</file>