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13"/>
  </p:notesMasterIdLst>
  <p:sldIdLst>
    <p:sldId id="266" r:id="rId3"/>
    <p:sldId id="267" r:id="rId4"/>
    <p:sldId id="268" r:id="rId5"/>
    <p:sldId id="269" r:id="rId6"/>
    <p:sldId id="270" r:id="rId7"/>
    <p:sldId id="271" r:id="rId8"/>
    <p:sldId id="272" r:id="rId9"/>
    <p:sldId id="273" r:id="rId10"/>
    <p:sldId id="274"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DAAA5-9903-8205-5178-24516CFC778C}" v="7" dt="2020-10-31T12:48:43.510"/>
    <p1510:client id="{58B2B2FF-2D76-9D65-7BE3-0E0CFDE81EA8}" v="348" dt="2020-10-31T20:49:41.039"/>
    <p1510:client id="{823491D7-0E3E-4F85-93A0-9284E19EB38E}" v="184" dt="2020-10-23T07:34:53.680"/>
    <p1510:client id="{B3831EF5-E121-41C0-0147-7686375F612C}" v="454" dt="2020-11-01T17:39:20.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41DDAAA5-9903-8205-5178-24516CFC778C}"/>
    <pc:docChg chg="modSld">
      <pc:chgData name="Ms Taliah Tajammal" userId="S::taliah@uet.edu.pk::b53b8155-91e6-49b4-b55c-0abb2dc47154" providerId="AD" clId="Web-{41DDAAA5-9903-8205-5178-24516CFC778C}" dt="2020-10-31T12:48:42.916" v="5" actId="20577"/>
      <pc:docMkLst>
        <pc:docMk/>
      </pc:docMkLst>
      <pc:sldChg chg="modSp">
        <pc:chgData name="Ms Taliah Tajammal" userId="S::taliah@uet.edu.pk::b53b8155-91e6-49b4-b55c-0abb2dc47154" providerId="AD" clId="Web-{41DDAAA5-9903-8205-5178-24516CFC778C}" dt="2020-10-31T12:48:31.291" v="1" actId="20577"/>
        <pc:sldMkLst>
          <pc:docMk/>
          <pc:sldMk cId="2705287897" sldId="268"/>
        </pc:sldMkLst>
        <pc:spChg chg="mod">
          <ac:chgData name="Ms Taliah Tajammal" userId="S::taliah@uet.edu.pk::b53b8155-91e6-49b4-b55c-0abb2dc47154" providerId="AD" clId="Web-{41DDAAA5-9903-8205-5178-24516CFC778C}" dt="2020-10-31T12:48:31.291" v="1" actId="20577"/>
          <ac:spMkLst>
            <pc:docMk/>
            <pc:sldMk cId="2705287897" sldId="268"/>
            <ac:spMk id="2" creationId="{F6B6FB88-9D48-405F-8AFE-D540A1891A5F}"/>
          </ac:spMkLst>
        </pc:spChg>
      </pc:sldChg>
      <pc:sldChg chg="modSp">
        <pc:chgData name="Ms Taliah Tajammal" userId="S::taliah@uet.edu.pk::b53b8155-91e6-49b4-b55c-0abb2dc47154" providerId="AD" clId="Web-{41DDAAA5-9903-8205-5178-24516CFC778C}" dt="2020-10-31T12:48:41.556" v="3" actId="20577"/>
        <pc:sldMkLst>
          <pc:docMk/>
          <pc:sldMk cId="3313848984" sldId="269"/>
        </pc:sldMkLst>
        <pc:spChg chg="mod">
          <ac:chgData name="Ms Taliah Tajammal" userId="S::taliah@uet.edu.pk::b53b8155-91e6-49b4-b55c-0abb2dc47154" providerId="AD" clId="Web-{41DDAAA5-9903-8205-5178-24516CFC778C}" dt="2020-10-31T12:48:41.556" v="3" actId="20577"/>
          <ac:spMkLst>
            <pc:docMk/>
            <pc:sldMk cId="3313848984" sldId="269"/>
            <ac:spMk id="2" creationId="{693E853D-13C5-4EEB-87CC-5A039FEFE5DF}"/>
          </ac:spMkLst>
        </pc:spChg>
      </pc:sldChg>
    </pc:docChg>
  </pc:docChgLst>
  <pc:docChgLst>
    <pc:chgData name="Ms Taliah Tajammal" userId="S::taliah@uet.edu.pk::b53b8155-91e6-49b4-b55c-0abb2dc47154" providerId="AD" clId="Web-{B3831EF5-E121-41C0-0147-7686375F612C}"/>
    <pc:docChg chg="addSld delSld modSld">
      <pc:chgData name="Ms Taliah Tajammal" userId="S::taliah@uet.edu.pk::b53b8155-91e6-49b4-b55c-0abb2dc47154" providerId="AD" clId="Web-{B3831EF5-E121-41C0-0147-7686375F612C}" dt="2020-11-01T18:08:39.203" v="462"/>
      <pc:docMkLst>
        <pc:docMk/>
      </pc:docMkLst>
      <pc:sldChg chg="del">
        <pc:chgData name="Ms Taliah Tajammal" userId="S::taliah@uet.edu.pk::b53b8155-91e6-49b4-b55c-0abb2dc47154" providerId="AD" clId="Web-{B3831EF5-E121-41C0-0147-7686375F612C}" dt="2020-11-01T16:02:34.300" v="247"/>
        <pc:sldMkLst>
          <pc:docMk/>
          <pc:sldMk cId="4107647612" sldId="257"/>
        </pc:sldMkLst>
      </pc:sldChg>
      <pc:sldChg chg="modSp">
        <pc:chgData name="Ms Taliah Tajammal" userId="S::taliah@uet.edu.pk::b53b8155-91e6-49b4-b55c-0abb2dc47154" providerId="AD" clId="Web-{B3831EF5-E121-41C0-0147-7686375F612C}" dt="2020-11-01T14:41:45.007" v="150" actId="20577"/>
        <pc:sldMkLst>
          <pc:docMk/>
          <pc:sldMk cId="990017130" sldId="258"/>
        </pc:sldMkLst>
        <pc:spChg chg="mod">
          <ac:chgData name="Ms Taliah Tajammal" userId="S::taliah@uet.edu.pk::b53b8155-91e6-49b4-b55c-0abb2dc47154" providerId="AD" clId="Web-{B3831EF5-E121-41C0-0147-7686375F612C}" dt="2020-11-01T14:41:45.007" v="150" actId="20577"/>
          <ac:spMkLst>
            <pc:docMk/>
            <pc:sldMk cId="990017130" sldId="258"/>
            <ac:spMk id="8" creationId="{A2516761-21BD-4672-8665-F07E74320BE8}"/>
          </ac:spMkLst>
        </pc:spChg>
      </pc:sldChg>
      <pc:sldChg chg="modSp">
        <pc:chgData name="Ms Taliah Tajammal" userId="S::taliah@uet.edu.pk::b53b8155-91e6-49b4-b55c-0abb2dc47154" providerId="AD" clId="Web-{B3831EF5-E121-41C0-0147-7686375F612C}" dt="2020-11-01T14:41:07.928" v="50" actId="20577"/>
        <pc:sldMkLst>
          <pc:docMk/>
          <pc:sldMk cId="3386631315" sldId="271"/>
        </pc:sldMkLst>
        <pc:spChg chg="mod">
          <ac:chgData name="Ms Taliah Tajammal" userId="S::taliah@uet.edu.pk::b53b8155-91e6-49b4-b55c-0abb2dc47154" providerId="AD" clId="Web-{B3831EF5-E121-41C0-0147-7686375F612C}" dt="2020-11-01T14:41:07.928" v="50" actId="20577"/>
          <ac:spMkLst>
            <pc:docMk/>
            <pc:sldMk cId="3386631315" sldId="271"/>
            <ac:spMk id="8" creationId="{54D3BC3C-A0CA-47A0-88B0-C43E5FF3C681}"/>
          </ac:spMkLst>
        </pc:spChg>
      </pc:sldChg>
      <pc:sldChg chg="addSp delSp modSp new mod setBg modNotes">
        <pc:chgData name="Ms Taliah Tajammal" userId="S::taliah@uet.edu.pk::b53b8155-91e6-49b4-b55c-0abb2dc47154" providerId="AD" clId="Web-{B3831EF5-E121-41C0-0147-7686375F612C}" dt="2020-11-01T17:16:57.829" v="360"/>
        <pc:sldMkLst>
          <pc:docMk/>
          <pc:sldMk cId="3548877351" sldId="272"/>
        </pc:sldMkLst>
        <pc:spChg chg="mod ord">
          <ac:chgData name="Ms Taliah Tajammal" userId="S::taliah@uet.edu.pk::b53b8155-91e6-49b4-b55c-0abb2dc47154" providerId="AD" clId="Web-{B3831EF5-E121-41C0-0147-7686375F612C}" dt="2020-11-01T16:07:51.401" v="292" actId="20577"/>
          <ac:spMkLst>
            <pc:docMk/>
            <pc:sldMk cId="3548877351" sldId="272"/>
            <ac:spMk id="2" creationId="{C294EE19-14A0-454D-A08C-A3ECCE0F7C09}"/>
          </ac:spMkLst>
        </pc:spChg>
        <pc:spChg chg="del">
          <ac:chgData name="Ms Taliah Tajammal" userId="S::taliah@uet.edu.pk::b53b8155-91e6-49b4-b55c-0abb2dc47154" providerId="AD" clId="Web-{B3831EF5-E121-41C0-0147-7686375F612C}" dt="2020-11-01T15:15:22.949" v="154"/>
          <ac:spMkLst>
            <pc:docMk/>
            <pc:sldMk cId="3548877351" sldId="272"/>
            <ac:spMk id="3" creationId="{9BD7834F-68FC-4C16-B23D-A5D7BCE76696}"/>
          </ac:spMkLst>
        </pc:spChg>
        <pc:spChg chg="add mod">
          <ac:chgData name="Ms Taliah Tajammal" userId="S::taliah@uet.edu.pk::b53b8155-91e6-49b4-b55c-0abb2dc47154" providerId="AD" clId="Web-{B3831EF5-E121-41C0-0147-7686375F612C}" dt="2020-11-01T16:04:23.099" v="253"/>
          <ac:spMkLst>
            <pc:docMk/>
            <pc:sldMk cId="3548877351" sldId="272"/>
            <ac:spMk id="8" creationId="{228E56AE-FA35-4984-8969-C180DF1A7CAF}"/>
          </ac:spMkLst>
        </pc:spChg>
        <pc:spChg chg="add del">
          <ac:chgData name="Ms Taliah Tajammal" userId="S::taliah@uet.edu.pk::b53b8155-91e6-49b4-b55c-0abb2dc47154" providerId="AD" clId="Web-{B3831EF5-E121-41C0-0147-7686375F612C}" dt="2020-11-01T16:04:23.099" v="253"/>
          <ac:spMkLst>
            <pc:docMk/>
            <pc:sldMk cId="3548877351" sldId="272"/>
            <ac:spMk id="11" creationId="{1660E788-AFA9-4A1B-9991-6AA74632A15B}"/>
          </ac:spMkLst>
        </pc:spChg>
        <pc:spChg chg="add del">
          <ac:chgData name="Ms Taliah Tajammal" userId="S::taliah@uet.edu.pk::b53b8155-91e6-49b4-b55c-0abb2dc47154" providerId="AD" clId="Web-{B3831EF5-E121-41C0-0147-7686375F612C}" dt="2020-11-01T16:04:23.099" v="253"/>
          <ac:spMkLst>
            <pc:docMk/>
            <pc:sldMk cId="3548877351" sldId="272"/>
            <ac:spMk id="13" creationId="{867D4867-5BA7-4462-B2F6-A23F4A622AA7}"/>
          </ac:spMkLst>
        </pc:spChg>
        <pc:spChg chg="add del">
          <ac:chgData name="Ms Taliah Tajammal" userId="S::taliah@uet.edu.pk::b53b8155-91e6-49b4-b55c-0abb2dc47154" providerId="AD" clId="Web-{B3831EF5-E121-41C0-0147-7686375F612C}" dt="2020-11-01T16:06:09.227" v="272"/>
          <ac:spMkLst>
            <pc:docMk/>
            <pc:sldMk cId="3548877351" sldId="272"/>
            <ac:spMk id="15" creationId="{1660E788-AFA9-4A1B-9991-6AA74632A15B}"/>
          </ac:spMkLst>
        </pc:spChg>
        <pc:spChg chg="add del">
          <ac:chgData name="Ms Taliah Tajammal" userId="S::taliah@uet.edu.pk::b53b8155-91e6-49b4-b55c-0abb2dc47154" providerId="AD" clId="Web-{B3831EF5-E121-41C0-0147-7686375F612C}" dt="2020-11-01T16:06:09.227" v="272"/>
          <ac:spMkLst>
            <pc:docMk/>
            <pc:sldMk cId="3548877351" sldId="272"/>
            <ac:spMk id="16" creationId="{867D4867-5BA7-4462-B2F6-A23F4A622AA7}"/>
          </ac:spMkLst>
        </pc:spChg>
        <pc:spChg chg="add del">
          <ac:chgData name="Ms Taliah Tajammal" userId="S::taliah@uet.edu.pk::b53b8155-91e6-49b4-b55c-0abb2dc47154" providerId="AD" clId="Web-{B3831EF5-E121-41C0-0147-7686375F612C}" dt="2020-11-01T16:04:23.099" v="252"/>
          <ac:spMkLst>
            <pc:docMk/>
            <pc:sldMk cId="3548877351" sldId="272"/>
            <ac:spMk id="18" creationId="{1660E788-AFA9-4A1B-9991-6AA74632A15B}"/>
          </ac:spMkLst>
        </pc:spChg>
        <pc:spChg chg="add del">
          <ac:chgData name="Ms Taliah Tajammal" userId="S::taliah@uet.edu.pk::b53b8155-91e6-49b4-b55c-0abb2dc47154" providerId="AD" clId="Web-{B3831EF5-E121-41C0-0147-7686375F612C}" dt="2020-11-01T16:04:23.099" v="252"/>
          <ac:spMkLst>
            <pc:docMk/>
            <pc:sldMk cId="3548877351" sldId="272"/>
            <ac:spMk id="20" creationId="{867D4867-5BA7-4462-B2F6-A23F4A622AA7}"/>
          </ac:spMkLst>
        </pc:spChg>
        <pc:spChg chg="add">
          <ac:chgData name="Ms Taliah Tajammal" userId="S::taliah@uet.edu.pk::b53b8155-91e6-49b4-b55c-0abb2dc47154" providerId="AD" clId="Web-{B3831EF5-E121-41C0-0147-7686375F612C}" dt="2020-11-01T16:06:09.227" v="272"/>
          <ac:spMkLst>
            <pc:docMk/>
            <pc:sldMk cId="3548877351" sldId="272"/>
            <ac:spMk id="21" creationId="{1660E788-AFA9-4A1B-9991-6AA74632A15B}"/>
          </ac:spMkLst>
        </pc:spChg>
        <pc:spChg chg="add">
          <ac:chgData name="Ms Taliah Tajammal" userId="S::taliah@uet.edu.pk::b53b8155-91e6-49b4-b55c-0abb2dc47154" providerId="AD" clId="Web-{B3831EF5-E121-41C0-0147-7686375F612C}" dt="2020-11-01T16:06:09.227" v="272"/>
          <ac:spMkLst>
            <pc:docMk/>
            <pc:sldMk cId="3548877351" sldId="272"/>
            <ac:spMk id="23" creationId="{867D4867-5BA7-4462-B2F6-A23F4A622AA7}"/>
          </ac:spMkLst>
        </pc:spChg>
        <pc:picChg chg="add mod">
          <ac:chgData name="Ms Taliah Tajammal" userId="S::taliah@uet.edu.pk::b53b8155-91e6-49b4-b55c-0abb2dc47154" providerId="AD" clId="Web-{B3831EF5-E121-41C0-0147-7686375F612C}" dt="2020-11-01T16:07:46.557" v="290" actId="14100"/>
          <ac:picMkLst>
            <pc:docMk/>
            <pc:sldMk cId="3548877351" sldId="272"/>
            <ac:picMk id="3" creationId="{9D5DD718-ED38-46E2-815F-58365B3BDD23}"/>
          </ac:picMkLst>
        </pc:picChg>
        <pc:picChg chg="add del mod ord">
          <ac:chgData name="Ms Taliah Tajammal" userId="S::taliah@uet.edu.pk::b53b8155-91e6-49b4-b55c-0abb2dc47154" providerId="AD" clId="Web-{B3831EF5-E121-41C0-0147-7686375F612C}" dt="2020-11-01T16:05:47.742" v="269"/>
          <ac:picMkLst>
            <pc:docMk/>
            <pc:sldMk cId="3548877351" sldId="272"/>
            <ac:picMk id="4" creationId="{EACA9683-0EB1-4A74-927D-411F8DB99504}"/>
          </ac:picMkLst>
        </pc:picChg>
      </pc:sldChg>
      <pc:sldChg chg="addSp delSp modSp new mod setBg modNotes">
        <pc:chgData name="Ms Taliah Tajammal" userId="S::taliah@uet.edu.pk::b53b8155-91e6-49b4-b55c-0abb2dc47154" providerId="AD" clId="Web-{B3831EF5-E121-41C0-0147-7686375F612C}" dt="2020-11-01T17:30:21.001" v="414"/>
        <pc:sldMkLst>
          <pc:docMk/>
          <pc:sldMk cId="177245655" sldId="273"/>
        </pc:sldMkLst>
        <pc:spChg chg="mod">
          <ac:chgData name="Ms Taliah Tajammal" userId="S::taliah@uet.edu.pk::b53b8155-91e6-49b4-b55c-0abb2dc47154" providerId="AD" clId="Web-{B3831EF5-E121-41C0-0147-7686375F612C}" dt="2020-11-01T16:08:28.105" v="307"/>
          <ac:spMkLst>
            <pc:docMk/>
            <pc:sldMk cId="177245655" sldId="273"/>
            <ac:spMk id="2" creationId="{A5DA55D3-7C26-45DF-8807-BDA117E26825}"/>
          </ac:spMkLst>
        </pc:spChg>
        <pc:spChg chg="del">
          <ac:chgData name="Ms Taliah Tajammal" userId="S::taliah@uet.edu.pk::b53b8155-91e6-49b4-b55c-0abb2dc47154" providerId="AD" clId="Web-{B3831EF5-E121-41C0-0147-7686375F612C}" dt="2020-11-01T16:04:13.615" v="249"/>
          <ac:spMkLst>
            <pc:docMk/>
            <pc:sldMk cId="177245655" sldId="273"/>
            <ac:spMk id="3" creationId="{BA242A7C-1ADF-4B4B-85EF-DFF7C612ADC4}"/>
          </ac:spMkLst>
        </pc:spChg>
        <pc:spChg chg="add del">
          <ac:chgData name="Ms Taliah Tajammal" userId="S::taliah@uet.edu.pk::b53b8155-91e6-49b4-b55c-0abb2dc47154" providerId="AD" clId="Web-{B3831EF5-E121-41C0-0147-7686375F612C}" dt="2020-11-01T16:07:03.369" v="280"/>
          <ac:spMkLst>
            <pc:docMk/>
            <pc:sldMk cId="177245655" sldId="273"/>
            <ac:spMk id="8" creationId="{FB0FFAD8-02F1-4E37-B3CA-B639CEDE47B0}"/>
          </ac:spMkLst>
        </pc:spChg>
        <pc:spChg chg="add del">
          <ac:chgData name="Ms Taliah Tajammal" userId="S::taliah@uet.edu.pk::b53b8155-91e6-49b4-b55c-0abb2dc47154" providerId="AD" clId="Web-{B3831EF5-E121-41C0-0147-7686375F612C}" dt="2020-11-01T16:08:28.105" v="307"/>
          <ac:spMkLst>
            <pc:docMk/>
            <pc:sldMk cId="177245655" sldId="273"/>
            <ac:spMk id="11" creationId="{1660E788-AFA9-4A1B-9991-6AA74632A15B}"/>
          </ac:spMkLst>
        </pc:spChg>
        <pc:spChg chg="add del">
          <ac:chgData name="Ms Taliah Tajammal" userId="S::taliah@uet.edu.pk::b53b8155-91e6-49b4-b55c-0abb2dc47154" providerId="AD" clId="Web-{B3831EF5-E121-41C0-0147-7686375F612C}" dt="2020-11-01T16:08:28.105" v="307"/>
          <ac:spMkLst>
            <pc:docMk/>
            <pc:sldMk cId="177245655" sldId="273"/>
            <ac:spMk id="13" creationId="{867D4867-5BA7-4462-B2F6-A23F4A622AA7}"/>
          </ac:spMkLst>
        </pc:spChg>
        <pc:spChg chg="add mod">
          <ac:chgData name="Ms Taliah Tajammal" userId="S::taliah@uet.edu.pk::b53b8155-91e6-49b4-b55c-0abb2dc47154" providerId="AD" clId="Web-{B3831EF5-E121-41C0-0147-7686375F612C}" dt="2020-11-01T17:30:04.376" v="411" actId="20577"/>
          <ac:spMkLst>
            <pc:docMk/>
            <pc:sldMk cId="177245655" sldId="273"/>
            <ac:spMk id="17" creationId="{64A4CAF8-0544-4D58-A019-60CA296228BB}"/>
          </ac:spMkLst>
        </pc:spChg>
        <pc:spChg chg="add">
          <ac:chgData name="Ms Taliah Tajammal" userId="S::taliah@uet.edu.pk::b53b8155-91e6-49b4-b55c-0abb2dc47154" providerId="AD" clId="Web-{B3831EF5-E121-41C0-0147-7686375F612C}" dt="2020-11-01T16:08:28.105" v="307"/>
          <ac:spMkLst>
            <pc:docMk/>
            <pc:sldMk cId="177245655" sldId="273"/>
            <ac:spMk id="20" creationId="{1660E788-AFA9-4A1B-9991-6AA74632A15B}"/>
          </ac:spMkLst>
        </pc:spChg>
        <pc:spChg chg="add">
          <ac:chgData name="Ms Taliah Tajammal" userId="S::taliah@uet.edu.pk::b53b8155-91e6-49b4-b55c-0abb2dc47154" providerId="AD" clId="Web-{B3831EF5-E121-41C0-0147-7686375F612C}" dt="2020-11-01T16:08:28.105" v="307"/>
          <ac:spMkLst>
            <pc:docMk/>
            <pc:sldMk cId="177245655" sldId="273"/>
            <ac:spMk id="22" creationId="{867D4867-5BA7-4462-B2F6-A23F4A622AA7}"/>
          </ac:spMkLst>
        </pc:spChg>
        <pc:picChg chg="add del mod ord">
          <ac:chgData name="Ms Taliah Tajammal" userId="S::taliah@uet.edu.pk::b53b8155-91e6-49b4-b55c-0abb2dc47154" providerId="AD" clId="Web-{B3831EF5-E121-41C0-0147-7686375F612C}" dt="2020-11-01T16:06:49.212" v="279"/>
          <ac:picMkLst>
            <pc:docMk/>
            <pc:sldMk cId="177245655" sldId="273"/>
            <ac:picMk id="4" creationId="{F73734C6-1A9A-4C7B-AA2D-6140D5E9323D}"/>
          </ac:picMkLst>
        </pc:picChg>
        <pc:picChg chg="add mod ord">
          <ac:chgData name="Ms Taliah Tajammal" userId="S::taliah@uet.edu.pk::b53b8155-91e6-49b4-b55c-0abb2dc47154" providerId="AD" clId="Web-{B3831EF5-E121-41C0-0147-7686375F612C}" dt="2020-11-01T16:08:47.106" v="312" actId="14100"/>
          <ac:picMkLst>
            <pc:docMk/>
            <pc:sldMk cId="177245655" sldId="273"/>
            <ac:picMk id="5" creationId="{B44EA332-1B40-4175-8D57-A3DA67853DAE}"/>
          </ac:picMkLst>
        </pc:picChg>
      </pc:sldChg>
      <pc:sldChg chg="addSp delSp modSp new mod setBg modNotes">
        <pc:chgData name="Ms Taliah Tajammal" userId="S::taliah@uet.edu.pk::b53b8155-91e6-49b4-b55c-0abb2dc47154" providerId="AD" clId="Web-{B3831EF5-E121-41C0-0147-7686375F612C}" dt="2020-11-01T18:08:39.203" v="462"/>
        <pc:sldMkLst>
          <pc:docMk/>
          <pc:sldMk cId="2517374929" sldId="274"/>
        </pc:sldMkLst>
        <pc:spChg chg="mod ord">
          <ac:chgData name="Ms Taliah Tajammal" userId="S::taliah@uet.edu.pk::b53b8155-91e6-49b4-b55c-0abb2dc47154" providerId="AD" clId="Web-{B3831EF5-E121-41C0-0147-7686375F612C}" dt="2020-11-01T17:39:17.934" v="459" actId="20577"/>
          <ac:spMkLst>
            <pc:docMk/>
            <pc:sldMk cId="2517374929" sldId="274"/>
            <ac:spMk id="2" creationId="{6EAC92BD-162A-42B6-8E84-5B01A18FCE77}"/>
          </ac:spMkLst>
        </pc:spChg>
        <pc:spChg chg="del">
          <ac:chgData name="Ms Taliah Tajammal" userId="S::taliah@uet.edu.pk::b53b8155-91e6-49b4-b55c-0abb2dc47154" providerId="AD" clId="Web-{B3831EF5-E121-41C0-0147-7686375F612C}" dt="2020-11-01T17:36:38.024" v="416"/>
          <ac:spMkLst>
            <pc:docMk/>
            <pc:sldMk cId="2517374929" sldId="274"/>
            <ac:spMk id="3" creationId="{7F476442-B130-45A4-B7A5-E7EE339C1E5C}"/>
          </ac:spMkLst>
        </pc:spChg>
        <pc:spChg chg="add del mod">
          <ac:chgData name="Ms Taliah Tajammal" userId="S::taliah@uet.edu.pk::b53b8155-91e6-49b4-b55c-0abb2dc47154" providerId="AD" clId="Web-{B3831EF5-E121-41C0-0147-7686375F612C}" dt="2020-11-01T17:38:32.105" v="428"/>
          <ac:spMkLst>
            <pc:docMk/>
            <pc:sldMk cId="2517374929" sldId="274"/>
            <ac:spMk id="6" creationId="{23562C03-D8B4-40A1-9A86-33C021B243D0}"/>
          </ac:spMkLst>
        </pc:spChg>
        <pc:spChg chg="add del">
          <ac:chgData name="Ms Taliah Tajammal" userId="S::taliah@uet.edu.pk::b53b8155-91e6-49b4-b55c-0abb2dc47154" providerId="AD" clId="Web-{B3831EF5-E121-41C0-0147-7686375F612C}" dt="2020-11-01T17:37:30.041" v="423"/>
          <ac:spMkLst>
            <pc:docMk/>
            <pc:sldMk cId="2517374929" sldId="274"/>
            <ac:spMk id="9" creationId="{EC7FF834-B204-4967-8D47-8BB36EAF0EF5}"/>
          </ac:spMkLst>
        </pc:spChg>
        <pc:spChg chg="add del">
          <ac:chgData name="Ms Taliah Tajammal" userId="S::taliah@uet.edu.pk::b53b8155-91e6-49b4-b55c-0abb2dc47154" providerId="AD" clId="Web-{B3831EF5-E121-41C0-0147-7686375F612C}" dt="2020-11-01T17:37:30.041" v="423"/>
          <ac:spMkLst>
            <pc:docMk/>
            <pc:sldMk cId="2517374929" sldId="274"/>
            <ac:spMk id="11" creationId="{F780A22D-61EA-43E3-BD94-3E39CF902160}"/>
          </ac:spMkLst>
        </pc:spChg>
        <pc:spChg chg="add del">
          <ac:chgData name="Ms Taliah Tajammal" userId="S::taliah@uet.edu.pk::b53b8155-91e6-49b4-b55c-0abb2dc47154" providerId="AD" clId="Web-{B3831EF5-E121-41C0-0147-7686375F612C}" dt="2020-11-01T17:37:42.838" v="425"/>
          <ac:spMkLst>
            <pc:docMk/>
            <pc:sldMk cId="2517374929" sldId="274"/>
            <ac:spMk id="15" creationId="{99BC2E06-0841-44E2-A122-45E17A9E545A}"/>
          </ac:spMkLst>
        </pc:spChg>
        <pc:spChg chg="add del">
          <ac:chgData name="Ms Taliah Tajammal" userId="S::taliah@uet.edu.pk::b53b8155-91e6-49b4-b55c-0abb2dc47154" providerId="AD" clId="Web-{B3831EF5-E121-41C0-0147-7686375F612C}" dt="2020-11-01T17:37:42.838" v="425"/>
          <ac:spMkLst>
            <pc:docMk/>
            <pc:sldMk cId="2517374929" sldId="274"/>
            <ac:spMk id="18" creationId="{1660E788-AFA9-4A1B-9991-6AA74632A15B}"/>
          </ac:spMkLst>
        </pc:spChg>
        <pc:spChg chg="add del">
          <ac:chgData name="Ms Taliah Tajammal" userId="S::taliah@uet.edu.pk::b53b8155-91e6-49b4-b55c-0abb2dc47154" providerId="AD" clId="Web-{B3831EF5-E121-41C0-0147-7686375F612C}" dt="2020-11-01T17:37:42.838" v="425"/>
          <ac:spMkLst>
            <pc:docMk/>
            <pc:sldMk cId="2517374929" sldId="274"/>
            <ac:spMk id="20" creationId="{867D4867-5BA7-4462-B2F6-A23F4A622AA7}"/>
          </ac:spMkLst>
        </pc:spChg>
        <pc:spChg chg="add del">
          <ac:chgData name="Ms Taliah Tajammal" userId="S::taliah@uet.edu.pk::b53b8155-91e6-49b4-b55c-0abb2dc47154" providerId="AD" clId="Web-{B3831EF5-E121-41C0-0147-7686375F612C}" dt="2020-11-01T17:38:38.933" v="430"/>
          <ac:spMkLst>
            <pc:docMk/>
            <pc:sldMk cId="2517374929" sldId="274"/>
            <ac:spMk id="25" creationId="{3F47E20B-1205-4238-A82B-90EF577F32D8}"/>
          </ac:spMkLst>
        </pc:spChg>
        <pc:spChg chg="add del">
          <ac:chgData name="Ms Taliah Tajammal" userId="S::taliah@uet.edu.pk::b53b8155-91e6-49b4-b55c-0abb2dc47154" providerId="AD" clId="Web-{B3831EF5-E121-41C0-0147-7686375F612C}" dt="2020-11-01T17:38:38.933" v="430"/>
          <ac:spMkLst>
            <pc:docMk/>
            <pc:sldMk cId="2517374929" sldId="274"/>
            <ac:spMk id="27" creationId="{D13567AC-EB9A-47A9-B6EC-B5BDB73B113C}"/>
          </ac:spMkLst>
        </pc:spChg>
        <pc:spChg chg="add">
          <ac:chgData name="Ms Taliah Tajammal" userId="S::taliah@uet.edu.pk::b53b8155-91e6-49b4-b55c-0abb2dc47154" providerId="AD" clId="Web-{B3831EF5-E121-41C0-0147-7686375F612C}" dt="2020-11-01T17:38:38.933" v="430"/>
          <ac:spMkLst>
            <pc:docMk/>
            <pc:sldMk cId="2517374929" sldId="274"/>
            <ac:spMk id="32" creationId="{3F47E20B-1205-4238-A82B-90EF577F32D8}"/>
          </ac:spMkLst>
        </pc:spChg>
        <pc:spChg chg="add">
          <ac:chgData name="Ms Taliah Tajammal" userId="S::taliah@uet.edu.pk::b53b8155-91e6-49b4-b55c-0abb2dc47154" providerId="AD" clId="Web-{B3831EF5-E121-41C0-0147-7686375F612C}" dt="2020-11-01T17:38:38.933" v="430"/>
          <ac:spMkLst>
            <pc:docMk/>
            <pc:sldMk cId="2517374929" sldId="274"/>
            <ac:spMk id="34" creationId="{D13567AC-EB9A-47A9-B6EC-B5BDB73B113C}"/>
          </ac:spMkLst>
        </pc:spChg>
        <pc:picChg chg="add del mod ord">
          <ac:chgData name="Ms Taliah Tajammal" userId="S::taliah@uet.edu.pk::b53b8155-91e6-49b4-b55c-0abb2dc47154" providerId="AD" clId="Web-{B3831EF5-E121-41C0-0147-7686375F612C}" dt="2020-11-01T17:38:20.870" v="427"/>
          <ac:picMkLst>
            <pc:docMk/>
            <pc:sldMk cId="2517374929" sldId="274"/>
            <ac:picMk id="4" creationId="{EC9F5127-3D35-406A-A2A6-6027A6BC4C13}"/>
          </ac:picMkLst>
        </pc:picChg>
        <pc:picChg chg="add mod ord">
          <ac:chgData name="Ms Taliah Tajammal" userId="S::taliah@uet.edu.pk::b53b8155-91e6-49b4-b55c-0abb2dc47154" providerId="AD" clId="Web-{B3831EF5-E121-41C0-0147-7686375F612C}" dt="2020-11-01T17:39:01.590" v="434" actId="14100"/>
          <ac:picMkLst>
            <pc:docMk/>
            <pc:sldMk cId="2517374929" sldId="274"/>
            <ac:picMk id="7" creationId="{ACE94C39-B38C-47A1-84F6-E1270227110B}"/>
          </ac:picMkLst>
        </pc:picChg>
      </pc:sldChg>
    </pc:docChg>
  </pc:docChgLst>
  <pc:docChgLst>
    <pc:chgData clId="Web-{823491D7-0E3E-4F85-93A0-9284E19EB38E}"/>
    <pc:docChg chg="addSld addMainMaster">
      <pc:chgData name="" userId="" providerId="" clId="Web-{823491D7-0E3E-4F85-93A0-9284E19EB38E}" dt="2020-10-23T06:23:18.690" v="9"/>
      <pc:docMkLst>
        <pc:docMk/>
      </pc:docMkLst>
      <pc:sldChg chg="add">
        <pc:chgData name="" userId="" providerId="" clId="Web-{823491D7-0E3E-4F85-93A0-9284E19EB38E}" dt="2020-10-23T06:23:18.330" v="0"/>
        <pc:sldMkLst>
          <pc:docMk/>
          <pc:sldMk cId="4107647612" sldId="257"/>
        </pc:sldMkLst>
      </pc:sldChg>
      <pc:sldChg chg="add">
        <pc:chgData name="" userId="" providerId="" clId="Web-{823491D7-0E3E-4F85-93A0-9284E19EB38E}" dt="2020-10-23T06:23:18.362" v="1"/>
        <pc:sldMkLst>
          <pc:docMk/>
          <pc:sldMk cId="990017130" sldId="258"/>
        </pc:sldMkLst>
      </pc:sldChg>
      <pc:sldChg chg="add">
        <pc:chgData name="" userId="" providerId="" clId="Web-{823491D7-0E3E-4F85-93A0-9284E19EB38E}" dt="2020-10-23T06:23:18.377" v="2"/>
        <pc:sldMkLst>
          <pc:docMk/>
          <pc:sldMk cId="3891650342" sldId="259"/>
        </pc:sldMkLst>
      </pc:sldChg>
      <pc:sldChg chg="add">
        <pc:chgData name="" userId="" providerId="" clId="Web-{823491D7-0E3E-4F85-93A0-9284E19EB38E}" dt="2020-10-23T06:23:18.424" v="3"/>
        <pc:sldMkLst>
          <pc:docMk/>
          <pc:sldMk cId="1732856075" sldId="260"/>
        </pc:sldMkLst>
      </pc:sldChg>
      <pc:sldChg chg="add">
        <pc:chgData name="" userId="" providerId="" clId="Web-{823491D7-0E3E-4F85-93A0-9284E19EB38E}" dt="2020-10-23T06:23:18.502" v="4"/>
        <pc:sldMkLst>
          <pc:docMk/>
          <pc:sldMk cId="1967491404" sldId="261"/>
        </pc:sldMkLst>
      </pc:sldChg>
      <pc:sldChg chg="add">
        <pc:chgData name="" userId="" providerId="" clId="Web-{823491D7-0E3E-4F85-93A0-9284E19EB38E}" dt="2020-10-23T06:23:18.565" v="5"/>
        <pc:sldMkLst>
          <pc:docMk/>
          <pc:sldMk cId="1604132506" sldId="262"/>
        </pc:sldMkLst>
      </pc:sldChg>
      <pc:sldChg chg="add">
        <pc:chgData name="" userId="" providerId="" clId="Web-{823491D7-0E3E-4F85-93A0-9284E19EB38E}" dt="2020-10-23T06:23:18.612" v="6"/>
        <pc:sldMkLst>
          <pc:docMk/>
          <pc:sldMk cId="2574830178" sldId="263"/>
        </pc:sldMkLst>
      </pc:sldChg>
      <pc:sldChg chg="add">
        <pc:chgData name="" userId="" providerId="" clId="Web-{823491D7-0E3E-4F85-93A0-9284E19EB38E}" dt="2020-10-23T06:23:18.643" v="7"/>
        <pc:sldMkLst>
          <pc:docMk/>
          <pc:sldMk cId="2197987034" sldId="264"/>
        </pc:sldMkLst>
      </pc:sldChg>
      <pc:sldChg chg="add">
        <pc:chgData name="" userId="" providerId="" clId="Web-{823491D7-0E3E-4F85-93A0-9284E19EB38E}" dt="2020-10-23T06:23:18.674" v="8"/>
        <pc:sldMkLst>
          <pc:docMk/>
          <pc:sldMk cId="655507776" sldId="265"/>
        </pc:sldMkLst>
      </pc:sldChg>
      <pc:sldChg chg="add">
        <pc:chgData name="" userId="" providerId="" clId="Web-{823491D7-0E3E-4F85-93A0-9284E19EB38E}" dt="2020-10-23T06:23:18.690" v="9"/>
        <pc:sldMkLst>
          <pc:docMk/>
          <pc:sldMk cId="3800513930" sldId="266"/>
        </pc:sldMkLst>
      </pc:sldChg>
      <pc:sldMasterChg chg="add addSldLayout">
        <pc:chgData name="" userId="" providerId="" clId="Web-{823491D7-0E3E-4F85-93A0-9284E19EB38E}" dt="2020-10-23T06:23:18.330" v="0"/>
        <pc:sldMasterMkLst>
          <pc:docMk/>
          <pc:sldMasterMk cId="0" sldId="2147483696"/>
        </pc:sldMasterMkLst>
        <pc:sldLayoutChg chg="add">
          <pc:chgData name="" userId="" providerId="" clId="Web-{823491D7-0E3E-4F85-93A0-9284E19EB38E}" dt="2020-10-23T06:23:18.330" v="0"/>
          <pc:sldLayoutMkLst>
            <pc:docMk/>
            <pc:sldMasterMk cId="0" sldId="2147483696"/>
            <pc:sldLayoutMk cId="0" sldId="2147483697"/>
          </pc:sldLayoutMkLst>
        </pc:sldLayoutChg>
        <pc:sldLayoutChg chg="add">
          <pc:chgData name="" userId="" providerId="" clId="Web-{823491D7-0E3E-4F85-93A0-9284E19EB38E}" dt="2020-10-23T06:23:18.330" v="0"/>
          <pc:sldLayoutMkLst>
            <pc:docMk/>
            <pc:sldMasterMk cId="0" sldId="2147483696"/>
            <pc:sldLayoutMk cId="0" sldId="2147483698"/>
          </pc:sldLayoutMkLst>
        </pc:sldLayoutChg>
        <pc:sldLayoutChg chg="add">
          <pc:chgData name="" userId="" providerId="" clId="Web-{823491D7-0E3E-4F85-93A0-9284E19EB38E}" dt="2020-10-23T06:23:18.330" v="0"/>
          <pc:sldLayoutMkLst>
            <pc:docMk/>
            <pc:sldMasterMk cId="0" sldId="2147483696"/>
            <pc:sldLayoutMk cId="0" sldId="2147483699"/>
          </pc:sldLayoutMkLst>
        </pc:sldLayoutChg>
        <pc:sldLayoutChg chg="add">
          <pc:chgData name="" userId="" providerId="" clId="Web-{823491D7-0E3E-4F85-93A0-9284E19EB38E}" dt="2020-10-23T06:23:18.330" v="0"/>
          <pc:sldLayoutMkLst>
            <pc:docMk/>
            <pc:sldMasterMk cId="0" sldId="2147483696"/>
            <pc:sldLayoutMk cId="0" sldId="2147483700"/>
          </pc:sldLayoutMkLst>
        </pc:sldLayoutChg>
        <pc:sldLayoutChg chg="add">
          <pc:chgData name="" userId="" providerId="" clId="Web-{823491D7-0E3E-4F85-93A0-9284E19EB38E}" dt="2020-10-23T06:23:18.330" v="0"/>
          <pc:sldLayoutMkLst>
            <pc:docMk/>
            <pc:sldMasterMk cId="0" sldId="2147483696"/>
            <pc:sldLayoutMk cId="0" sldId="2147483701"/>
          </pc:sldLayoutMkLst>
        </pc:sldLayoutChg>
        <pc:sldLayoutChg chg="add">
          <pc:chgData name="" userId="" providerId="" clId="Web-{823491D7-0E3E-4F85-93A0-9284E19EB38E}" dt="2020-10-23T06:23:18.330" v="0"/>
          <pc:sldLayoutMkLst>
            <pc:docMk/>
            <pc:sldMasterMk cId="0" sldId="2147483696"/>
            <pc:sldLayoutMk cId="0" sldId="2147483702"/>
          </pc:sldLayoutMkLst>
        </pc:sldLayoutChg>
        <pc:sldLayoutChg chg="add">
          <pc:chgData name="" userId="" providerId="" clId="Web-{823491D7-0E3E-4F85-93A0-9284E19EB38E}" dt="2020-10-23T06:23:18.330" v="0"/>
          <pc:sldLayoutMkLst>
            <pc:docMk/>
            <pc:sldMasterMk cId="0" sldId="2147483696"/>
            <pc:sldLayoutMk cId="0" sldId="2147483703"/>
          </pc:sldLayoutMkLst>
        </pc:sldLayoutChg>
        <pc:sldLayoutChg chg="add">
          <pc:chgData name="" userId="" providerId="" clId="Web-{823491D7-0E3E-4F85-93A0-9284E19EB38E}" dt="2020-10-23T06:23:18.330" v="0"/>
          <pc:sldLayoutMkLst>
            <pc:docMk/>
            <pc:sldMasterMk cId="0" sldId="2147483696"/>
            <pc:sldLayoutMk cId="0" sldId="2147483704"/>
          </pc:sldLayoutMkLst>
        </pc:sldLayoutChg>
        <pc:sldLayoutChg chg="add">
          <pc:chgData name="" userId="" providerId="" clId="Web-{823491D7-0E3E-4F85-93A0-9284E19EB38E}" dt="2020-10-23T06:23:18.330" v="0"/>
          <pc:sldLayoutMkLst>
            <pc:docMk/>
            <pc:sldMasterMk cId="0" sldId="2147483696"/>
            <pc:sldLayoutMk cId="0" sldId="2147483705"/>
          </pc:sldLayoutMkLst>
        </pc:sldLayoutChg>
        <pc:sldLayoutChg chg="add">
          <pc:chgData name="" userId="" providerId="" clId="Web-{823491D7-0E3E-4F85-93A0-9284E19EB38E}" dt="2020-10-23T06:23:18.330" v="0"/>
          <pc:sldLayoutMkLst>
            <pc:docMk/>
            <pc:sldMasterMk cId="0" sldId="2147483696"/>
            <pc:sldLayoutMk cId="0" sldId="2147483706"/>
          </pc:sldLayoutMkLst>
        </pc:sldLayoutChg>
        <pc:sldLayoutChg chg="add">
          <pc:chgData name="" userId="" providerId="" clId="Web-{823491D7-0E3E-4F85-93A0-9284E19EB38E}" dt="2020-10-23T06:23:18.330" v="0"/>
          <pc:sldLayoutMkLst>
            <pc:docMk/>
            <pc:sldMasterMk cId="0" sldId="2147483696"/>
            <pc:sldLayoutMk cId="0" sldId="2147483707"/>
          </pc:sldLayoutMkLst>
        </pc:sldLayoutChg>
      </pc:sldMasterChg>
    </pc:docChg>
  </pc:docChgLst>
  <pc:docChgLst>
    <pc:chgData name="Ms Taliah Tajammal" userId="S::taliah@uet.edu.pk::b53b8155-91e6-49b4-b55c-0abb2dc47154" providerId="AD" clId="Web-{58B2B2FF-2D76-9D65-7BE3-0E0CFDE81EA8}"/>
    <pc:docChg chg="addSld modSld">
      <pc:chgData name="Ms Taliah Tajammal" userId="S::taliah@uet.edu.pk::b53b8155-91e6-49b4-b55c-0abb2dc47154" providerId="AD" clId="Web-{58B2B2FF-2D76-9D65-7BE3-0E0CFDE81EA8}" dt="2020-10-31T20:49:41.039" v="354" actId="20577"/>
      <pc:docMkLst>
        <pc:docMk/>
      </pc:docMkLst>
      <pc:sldChg chg="modNotes">
        <pc:chgData name="Ms Taliah Tajammal" userId="S::taliah@uet.edu.pk::b53b8155-91e6-49b4-b55c-0abb2dc47154" providerId="AD" clId="Web-{58B2B2FF-2D76-9D65-7BE3-0E0CFDE81EA8}" dt="2020-10-31T17:45:41.251" v="1"/>
        <pc:sldMkLst>
          <pc:docMk/>
          <pc:sldMk cId="768141963" sldId="267"/>
        </pc:sldMkLst>
      </pc:sldChg>
      <pc:sldChg chg="modNotes">
        <pc:chgData name="Ms Taliah Tajammal" userId="S::taliah@uet.edu.pk::b53b8155-91e6-49b4-b55c-0abb2dc47154" providerId="AD" clId="Web-{58B2B2FF-2D76-9D65-7BE3-0E0CFDE81EA8}" dt="2020-10-31T19:21:32.688" v="192"/>
        <pc:sldMkLst>
          <pc:docMk/>
          <pc:sldMk cId="2705287897" sldId="268"/>
        </pc:sldMkLst>
      </pc:sldChg>
      <pc:sldChg chg="addSp delSp modSp mod setBg modNotes">
        <pc:chgData name="Ms Taliah Tajammal" userId="S::taliah@uet.edu.pk::b53b8155-91e6-49b4-b55c-0abb2dc47154" providerId="AD" clId="Web-{58B2B2FF-2D76-9D65-7BE3-0E0CFDE81EA8}" dt="2020-10-31T19:53:31.967" v="198" actId="20577"/>
        <pc:sldMkLst>
          <pc:docMk/>
          <pc:sldMk cId="3313848984" sldId="269"/>
        </pc:sldMkLst>
        <pc:spChg chg="mod">
          <ac:chgData name="Ms Taliah Tajammal" userId="S::taliah@uet.edu.pk::b53b8155-91e6-49b4-b55c-0abb2dc47154" providerId="AD" clId="Web-{58B2B2FF-2D76-9D65-7BE3-0E0CFDE81EA8}" dt="2020-10-31T19:53:31.967" v="198" actId="20577"/>
          <ac:spMkLst>
            <pc:docMk/>
            <pc:sldMk cId="3313848984" sldId="269"/>
            <ac:spMk id="2" creationId="{693E853D-13C5-4EEB-87CC-5A039FEFE5DF}"/>
          </ac:spMkLst>
        </pc:spChg>
        <pc:spChg chg="del">
          <ac:chgData name="Ms Taliah Tajammal" userId="S::taliah@uet.edu.pk::b53b8155-91e6-49b4-b55c-0abb2dc47154" providerId="AD" clId="Web-{58B2B2FF-2D76-9D65-7BE3-0E0CFDE81EA8}" dt="2020-10-31T18:40:43.023" v="5"/>
          <ac:spMkLst>
            <pc:docMk/>
            <pc:sldMk cId="3313848984" sldId="269"/>
            <ac:spMk id="3" creationId="{4D446757-0B9F-446C-96F5-5E59A5278BFF}"/>
          </ac:spMkLst>
        </pc:spChg>
        <pc:spChg chg="add mod">
          <ac:chgData name="Ms Taliah Tajammal" userId="S::taliah@uet.edu.pk::b53b8155-91e6-49b4-b55c-0abb2dc47154" providerId="AD" clId="Web-{58B2B2FF-2D76-9D65-7BE3-0E0CFDE81EA8}" dt="2020-10-31T19:53:07.201" v="194"/>
          <ac:spMkLst>
            <pc:docMk/>
            <pc:sldMk cId="3313848984" sldId="269"/>
            <ac:spMk id="8" creationId="{3E6BF1C7-E8D6-4055-A7C8-A0CFA71C062C}"/>
          </ac:spMkLst>
        </pc:spChg>
        <pc:spChg chg="add del">
          <ac:chgData name="Ms Taliah Tajammal" userId="S::taliah@uet.edu.pk::b53b8155-91e6-49b4-b55c-0abb2dc47154" providerId="AD" clId="Web-{58B2B2FF-2D76-9D65-7BE3-0E0CFDE81EA8}" dt="2020-10-31T19:53:07.201" v="194"/>
          <ac:spMkLst>
            <pc:docMk/>
            <pc:sldMk cId="3313848984" sldId="269"/>
            <ac:spMk id="11" creationId="{6515FC82-3453-4CBE-8895-4CCFF339529E}"/>
          </ac:spMkLst>
        </pc:spChg>
        <pc:spChg chg="add del">
          <ac:chgData name="Ms Taliah Tajammal" userId="S::taliah@uet.edu.pk::b53b8155-91e6-49b4-b55c-0abb2dc47154" providerId="AD" clId="Web-{58B2B2FF-2D76-9D65-7BE3-0E0CFDE81EA8}" dt="2020-10-31T19:53:07.201" v="194"/>
          <ac:spMkLst>
            <pc:docMk/>
            <pc:sldMk cId="3313848984" sldId="269"/>
            <ac:spMk id="13" creationId="{C5FD847B-65C0-4027-8DFC-70CB424514F8}"/>
          </ac:spMkLst>
        </pc:spChg>
        <pc:spChg chg="add">
          <ac:chgData name="Ms Taliah Tajammal" userId="S::taliah@uet.edu.pk::b53b8155-91e6-49b4-b55c-0abb2dc47154" providerId="AD" clId="Web-{58B2B2FF-2D76-9D65-7BE3-0E0CFDE81EA8}" dt="2020-10-31T19:53:07.201" v="194"/>
          <ac:spMkLst>
            <pc:docMk/>
            <pc:sldMk cId="3313848984" sldId="269"/>
            <ac:spMk id="18" creationId="{1660E788-AFA9-4A1B-9991-6AA74632A15B}"/>
          </ac:spMkLst>
        </pc:spChg>
        <pc:spChg chg="add">
          <ac:chgData name="Ms Taliah Tajammal" userId="S::taliah@uet.edu.pk::b53b8155-91e6-49b4-b55c-0abb2dc47154" providerId="AD" clId="Web-{58B2B2FF-2D76-9D65-7BE3-0E0CFDE81EA8}" dt="2020-10-31T19:53:07.201" v="194"/>
          <ac:spMkLst>
            <pc:docMk/>
            <pc:sldMk cId="3313848984" sldId="269"/>
            <ac:spMk id="20" creationId="{867D4867-5BA7-4462-B2F6-A23F4A622AA7}"/>
          </ac:spMkLst>
        </pc:spChg>
        <pc:picChg chg="add mod ord">
          <ac:chgData name="Ms Taliah Tajammal" userId="S::taliah@uet.edu.pk::b53b8155-91e6-49b4-b55c-0abb2dc47154" providerId="AD" clId="Web-{58B2B2FF-2D76-9D65-7BE3-0E0CFDE81EA8}" dt="2020-10-31T19:53:07.201" v="194"/>
          <ac:picMkLst>
            <pc:docMk/>
            <pc:sldMk cId="3313848984" sldId="269"/>
            <ac:picMk id="4" creationId="{B9E90ECC-4CAF-4CC7-9FF9-92F1B9D9F4F1}"/>
          </ac:picMkLst>
        </pc:picChg>
      </pc:sldChg>
      <pc:sldChg chg="addSp delSp modSp new mod setBg modNotes">
        <pc:chgData name="Ms Taliah Tajammal" userId="S::taliah@uet.edu.pk::b53b8155-91e6-49b4-b55c-0abb2dc47154" providerId="AD" clId="Web-{58B2B2FF-2D76-9D65-7BE3-0E0CFDE81EA8}" dt="2020-10-31T19:58:34.240" v="259"/>
        <pc:sldMkLst>
          <pc:docMk/>
          <pc:sldMk cId="156267793" sldId="270"/>
        </pc:sldMkLst>
        <pc:spChg chg="mod">
          <ac:chgData name="Ms Taliah Tajammal" userId="S::taliah@uet.edu.pk::b53b8155-91e6-49b4-b55c-0abb2dc47154" providerId="AD" clId="Web-{58B2B2FF-2D76-9D65-7BE3-0E0CFDE81EA8}" dt="2020-10-31T19:55:23.126" v="258"/>
          <ac:spMkLst>
            <pc:docMk/>
            <pc:sldMk cId="156267793" sldId="270"/>
            <ac:spMk id="2" creationId="{0DBC236B-65CA-42B8-925C-61B595FA723C}"/>
          </ac:spMkLst>
        </pc:spChg>
        <pc:spChg chg="del">
          <ac:chgData name="Ms Taliah Tajammal" userId="S::taliah@uet.edu.pk::b53b8155-91e6-49b4-b55c-0abb2dc47154" providerId="AD" clId="Web-{58B2B2FF-2D76-9D65-7BE3-0E0CFDE81EA8}" dt="2020-10-31T19:54:07.327" v="257"/>
          <ac:spMkLst>
            <pc:docMk/>
            <pc:sldMk cId="156267793" sldId="270"/>
            <ac:spMk id="3" creationId="{B819A338-EF11-47DF-A12F-E7C0E2C33D2C}"/>
          </ac:spMkLst>
        </pc:spChg>
        <pc:spChg chg="add">
          <ac:chgData name="Ms Taliah Tajammal" userId="S::taliah@uet.edu.pk::b53b8155-91e6-49b4-b55c-0abb2dc47154" providerId="AD" clId="Web-{58B2B2FF-2D76-9D65-7BE3-0E0CFDE81EA8}" dt="2020-10-31T19:55:23.126" v="258"/>
          <ac:spMkLst>
            <pc:docMk/>
            <pc:sldMk cId="156267793" sldId="270"/>
            <ac:spMk id="9" creationId="{EC7FF834-B204-4967-8D47-8BB36EAF0EF5}"/>
          </ac:spMkLst>
        </pc:spChg>
        <pc:spChg chg="add">
          <ac:chgData name="Ms Taliah Tajammal" userId="S::taliah@uet.edu.pk::b53b8155-91e6-49b4-b55c-0abb2dc47154" providerId="AD" clId="Web-{58B2B2FF-2D76-9D65-7BE3-0E0CFDE81EA8}" dt="2020-10-31T19:55:23.126" v="258"/>
          <ac:spMkLst>
            <pc:docMk/>
            <pc:sldMk cId="156267793" sldId="270"/>
            <ac:spMk id="11" creationId="{F780A22D-61EA-43E3-BD94-3E39CF902160}"/>
          </ac:spMkLst>
        </pc:spChg>
        <pc:picChg chg="add mod ord">
          <ac:chgData name="Ms Taliah Tajammal" userId="S::taliah@uet.edu.pk::b53b8155-91e6-49b4-b55c-0abb2dc47154" providerId="AD" clId="Web-{58B2B2FF-2D76-9D65-7BE3-0E0CFDE81EA8}" dt="2020-10-31T19:55:23.126" v="258"/>
          <ac:picMkLst>
            <pc:docMk/>
            <pc:sldMk cId="156267793" sldId="270"/>
            <ac:picMk id="4" creationId="{B762341F-3410-421B-BB9D-A98B67B7A371}"/>
          </ac:picMkLst>
        </pc:picChg>
      </pc:sldChg>
      <pc:sldChg chg="addSp delSp modSp new mod setBg modNotes">
        <pc:chgData name="Ms Taliah Tajammal" userId="S::taliah@uet.edu.pk::b53b8155-91e6-49b4-b55c-0abb2dc47154" providerId="AD" clId="Web-{58B2B2FF-2D76-9D65-7BE3-0E0CFDE81EA8}" dt="2020-10-31T20:49:40.352" v="352" actId="20577"/>
        <pc:sldMkLst>
          <pc:docMk/>
          <pc:sldMk cId="3386631315" sldId="271"/>
        </pc:sldMkLst>
        <pc:spChg chg="mod">
          <ac:chgData name="Ms Taliah Tajammal" userId="S::taliah@uet.edu.pk::b53b8155-91e6-49b4-b55c-0abb2dc47154" providerId="AD" clId="Web-{58B2B2FF-2D76-9D65-7BE3-0E0CFDE81EA8}" dt="2020-10-31T20:13:05.370" v="287" actId="20577"/>
          <ac:spMkLst>
            <pc:docMk/>
            <pc:sldMk cId="3386631315" sldId="271"/>
            <ac:spMk id="2" creationId="{EE5B939B-85CC-4493-A321-388C83FF6341}"/>
          </ac:spMkLst>
        </pc:spChg>
        <pc:spChg chg="del">
          <ac:chgData name="Ms Taliah Tajammal" userId="S::taliah@uet.edu.pk::b53b8155-91e6-49b4-b55c-0abb2dc47154" providerId="AD" clId="Web-{58B2B2FF-2D76-9D65-7BE3-0E0CFDE81EA8}" dt="2020-10-31T20:08:05.879" v="280"/>
          <ac:spMkLst>
            <pc:docMk/>
            <pc:sldMk cId="3386631315" sldId="271"/>
            <ac:spMk id="3" creationId="{523796E6-ACE8-4260-8D51-84A20DF79DA0}"/>
          </ac:spMkLst>
        </pc:spChg>
        <pc:spChg chg="add mod">
          <ac:chgData name="Ms Taliah Tajammal" userId="S::taliah@uet.edu.pk::b53b8155-91e6-49b4-b55c-0abb2dc47154" providerId="AD" clId="Web-{58B2B2FF-2D76-9D65-7BE3-0E0CFDE81EA8}" dt="2020-10-31T20:49:40.352" v="352" actId="20577"/>
          <ac:spMkLst>
            <pc:docMk/>
            <pc:sldMk cId="3386631315" sldId="271"/>
            <ac:spMk id="8" creationId="{54D3BC3C-A0CA-47A0-88B0-C43E5FF3C681}"/>
          </ac:spMkLst>
        </pc:spChg>
        <pc:spChg chg="add">
          <ac:chgData name="Ms Taliah Tajammal" userId="S::taliah@uet.edu.pk::b53b8155-91e6-49b4-b55c-0abb2dc47154" providerId="AD" clId="Web-{58B2B2FF-2D76-9D65-7BE3-0E0CFDE81EA8}" dt="2020-10-31T20:08:27.817" v="281"/>
          <ac:spMkLst>
            <pc:docMk/>
            <pc:sldMk cId="3386631315" sldId="271"/>
            <ac:spMk id="11" creationId="{C966A4D4-049A-4389-B407-0E7091A07C8D}"/>
          </ac:spMkLst>
        </pc:spChg>
        <pc:spChg chg="add">
          <ac:chgData name="Ms Taliah Tajammal" userId="S::taliah@uet.edu.pk::b53b8155-91e6-49b4-b55c-0abb2dc47154" providerId="AD" clId="Web-{58B2B2FF-2D76-9D65-7BE3-0E0CFDE81EA8}" dt="2020-10-31T20:08:27.817" v="281"/>
          <ac:spMkLst>
            <pc:docMk/>
            <pc:sldMk cId="3386631315" sldId="271"/>
            <ac:spMk id="13" creationId="{B5899359-8523-4D4D-B568-3FDFAF9821C7}"/>
          </ac:spMkLst>
        </pc:spChg>
        <pc:spChg chg="add">
          <ac:chgData name="Ms Taliah Tajammal" userId="S::taliah@uet.edu.pk::b53b8155-91e6-49b4-b55c-0abb2dc47154" providerId="AD" clId="Web-{58B2B2FF-2D76-9D65-7BE3-0E0CFDE81EA8}" dt="2020-10-31T20:08:27.817" v="281"/>
          <ac:spMkLst>
            <pc:docMk/>
            <pc:sldMk cId="3386631315" sldId="271"/>
            <ac:spMk id="15" creationId="{2E9C9585-DA89-4D7E-BCDF-576461A1A2D9}"/>
          </ac:spMkLst>
        </pc:spChg>
        <pc:picChg chg="add mod ord">
          <ac:chgData name="Ms Taliah Tajammal" userId="S::taliah@uet.edu.pk::b53b8155-91e6-49b4-b55c-0abb2dc47154" providerId="AD" clId="Web-{58B2B2FF-2D76-9D65-7BE3-0E0CFDE81EA8}" dt="2020-10-31T20:08:37.426" v="283" actId="14100"/>
          <ac:picMkLst>
            <pc:docMk/>
            <pc:sldMk cId="3386631315" sldId="271"/>
            <ac:picMk id="4" creationId="{9CE9AF7B-0BA3-4ACF-B5B4-3F4AAA3D5906}"/>
          </ac:picMkLst>
        </pc:picChg>
      </pc:sldChg>
    </pc:docChg>
  </pc:docChgLst>
  <pc:docChgLst>
    <pc:chgData name="Ms Taliah Tajammal" userId="S::taliah@uet.edu.pk::b53b8155-91e6-49b4-b55c-0abb2dc47154" providerId="AD" clId="Web-{823491D7-0E3E-4F85-93A0-9284E19EB38E}"/>
    <pc:docChg chg="addSld delSld modSld">
      <pc:chgData name="Ms Taliah Tajammal" userId="S::taliah@uet.edu.pk::b53b8155-91e6-49b4-b55c-0abb2dc47154" providerId="AD" clId="Web-{823491D7-0E3E-4F85-93A0-9284E19EB38E}" dt="2020-10-23T07:34:53.680" v="173" actId="20577"/>
      <pc:docMkLst>
        <pc:docMk/>
      </pc:docMkLst>
      <pc:sldChg chg="del">
        <pc:chgData name="Ms Taliah Tajammal" userId="S::taliah@uet.edu.pk::b53b8155-91e6-49b4-b55c-0abb2dc47154" providerId="AD" clId="Web-{823491D7-0E3E-4F85-93A0-9284E19EB38E}" dt="2020-10-23T06:23:26.331" v="0"/>
        <pc:sldMkLst>
          <pc:docMk/>
          <pc:sldMk cId="109857222" sldId="256"/>
        </pc:sldMkLst>
      </pc:sldChg>
      <pc:sldChg chg="modSp">
        <pc:chgData name="Ms Taliah Tajammal" userId="S::taliah@uet.edu.pk::b53b8155-91e6-49b4-b55c-0abb2dc47154" providerId="AD" clId="Web-{823491D7-0E3E-4F85-93A0-9284E19EB38E}" dt="2020-10-23T06:24:13.019" v="10" actId="20577"/>
        <pc:sldMkLst>
          <pc:docMk/>
          <pc:sldMk cId="990017130" sldId="258"/>
        </pc:sldMkLst>
        <pc:spChg chg="mod">
          <ac:chgData name="Ms Taliah Tajammal" userId="S::taliah@uet.edu.pk::b53b8155-91e6-49b4-b55c-0abb2dc47154" providerId="AD" clId="Web-{823491D7-0E3E-4F85-93A0-9284E19EB38E}" dt="2020-10-23T06:24:13.019" v="10" actId="20577"/>
          <ac:spMkLst>
            <pc:docMk/>
            <pc:sldMk cId="990017130" sldId="258"/>
            <ac:spMk id="8" creationId="{A2516761-21BD-4672-8665-F07E74320BE8}"/>
          </ac:spMkLst>
        </pc:spChg>
      </pc:sldChg>
      <pc:sldChg chg="del">
        <pc:chgData name="Ms Taliah Tajammal" userId="S::taliah@uet.edu.pk::b53b8155-91e6-49b4-b55c-0abb2dc47154" providerId="AD" clId="Web-{823491D7-0E3E-4F85-93A0-9284E19EB38E}" dt="2020-10-23T06:24:05.050" v="1"/>
        <pc:sldMkLst>
          <pc:docMk/>
          <pc:sldMk cId="3891650342" sldId="259"/>
        </pc:sldMkLst>
      </pc:sldChg>
      <pc:sldChg chg="del">
        <pc:chgData name="Ms Taliah Tajammal" userId="S::taliah@uet.edu.pk::b53b8155-91e6-49b4-b55c-0abb2dc47154" providerId="AD" clId="Web-{823491D7-0E3E-4F85-93A0-9284E19EB38E}" dt="2020-10-23T06:24:05.050" v="2"/>
        <pc:sldMkLst>
          <pc:docMk/>
          <pc:sldMk cId="1732856075" sldId="260"/>
        </pc:sldMkLst>
      </pc:sldChg>
      <pc:sldChg chg="del">
        <pc:chgData name="Ms Taliah Tajammal" userId="S::taliah@uet.edu.pk::b53b8155-91e6-49b4-b55c-0abb2dc47154" providerId="AD" clId="Web-{823491D7-0E3E-4F85-93A0-9284E19EB38E}" dt="2020-10-23T06:24:05.050" v="3"/>
        <pc:sldMkLst>
          <pc:docMk/>
          <pc:sldMk cId="1967491404" sldId="261"/>
        </pc:sldMkLst>
      </pc:sldChg>
      <pc:sldChg chg="del">
        <pc:chgData name="Ms Taliah Tajammal" userId="S::taliah@uet.edu.pk::b53b8155-91e6-49b4-b55c-0abb2dc47154" providerId="AD" clId="Web-{823491D7-0E3E-4F85-93A0-9284E19EB38E}" dt="2020-10-23T06:24:05.050" v="4"/>
        <pc:sldMkLst>
          <pc:docMk/>
          <pc:sldMk cId="1604132506" sldId="262"/>
        </pc:sldMkLst>
      </pc:sldChg>
      <pc:sldChg chg="del">
        <pc:chgData name="Ms Taliah Tajammal" userId="S::taliah@uet.edu.pk::b53b8155-91e6-49b4-b55c-0abb2dc47154" providerId="AD" clId="Web-{823491D7-0E3E-4F85-93A0-9284E19EB38E}" dt="2020-10-23T06:24:05.050" v="5"/>
        <pc:sldMkLst>
          <pc:docMk/>
          <pc:sldMk cId="2574830178" sldId="263"/>
        </pc:sldMkLst>
      </pc:sldChg>
      <pc:sldChg chg="del">
        <pc:chgData name="Ms Taliah Tajammal" userId="S::taliah@uet.edu.pk::b53b8155-91e6-49b4-b55c-0abb2dc47154" providerId="AD" clId="Web-{823491D7-0E3E-4F85-93A0-9284E19EB38E}" dt="2020-10-23T06:24:05.050" v="6"/>
        <pc:sldMkLst>
          <pc:docMk/>
          <pc:sldMk cId="2197987034" sldId="264"/>
        </pc:sldMkLst>
      </pc:sldChg>
      <pc:sldChg chg="del">
        <pc:chgData name="Ms Taliah Tajammal" userId="S::taliah@uet.edu.pk::b53b8155-91e6-49b4-b55c-0abb2dc47154" providerId="AD" clId="Web-{823491D7-0E3E-4F85-93A0-9284E19EB38E}" dt="2020-10-23T06:24:05.066" v="7"/>
        <pc:sldMkLst>
          <pc:docMk/>
          <pc:sldMk cId="655507776" sldId="265"/>
        </pc:sldMkLst>
      </pc:sldChg>
      <pc:sldChg chg="addSp delSp modSp new mod setBg">
        <pc:chgData name="Ms Taliah Tajammal" userId="S::taliah@uet.edu.pk::b53b8155-91e6-49b4-b55c-0abb2dc47154" providerId="AD" clId="Web-{823491D7-0E3E-4F85-93A0-9284E19EB38E}" dt="2020-10-23T07:01:51.794" v="59"/>
        <pc:sldMkLst>
          <pc:docMk/>
          <pc:sldMk cId="768141963" sldId="267"/>
        </pc:sldMkLst>
        <pc:spChg chg="mod">
          <ac:chgData name="Ms Taliah Tajammal" userId="S::taliah@uet.edu.pk::b53b8155-91e6-49b4-b55c-0abb2dc47154" providerId="AD" clId="Web-{823491D7-0E3E-4F85-93A0-9284E19EB38E}" dt="2020-10-23T06:52:18.657" v="20" actId="20577"/>
          <ac:spMkLst>
            <pc:docMk/>
            <pc:sldMk cId="768141963" sldId="267"/>
            <ac:spMk id="2" creationId="{B8FF3C75-B35D-4A91-A3CD-4422A7CAF1A0}"/>
          </ac:spMkLst>
        </pc:spChg>
        <pc:spChg chg="del">
          <ac:chgData name="Ms Taliah Tajammal" userId="S::taliah@uet.edu.pk::b53b8155-91e6-49b4-b55c-0abb2dc47154" providerId="AD" clId="Web-{823491D7-0E3E-4F85-93A0-9284E19EB38E}" dt="2020-10-23T06:29:42.856" v="14"/>
          <ac:spMkLst>
            <pc:docMk/>
            <pc:sldMk cId="768141963" sldId="267"/>
            <ac:spMk id="3" creationId="{4AD64146-8E29-4A46-BD48-54FF634E14A1}"/>
          </ac:spMkLst>
        </pc:spChg>
        <pc:spChg chg="add del mod">
          <ac:chgData name="Ms Taliah Tajammal" userId="S::taliah@uet.edu.pk::b53b8155-91e6-49b4-b55c-0abb2dc47154" providerId="AD" clId="Web-{823491D7-0E3E-4F85-93A0-9284E19EB38E}" dt="2020-10-23T06:50:57.983" v="16"/>
          <ac:spMkLst>
            <pc:docMk/>
            <pc:sldMk cId="768141963" sldId="267"/>
            <ac:spMk id="5" creationId="{3B3729FE-EF19-44D1-939A-8D270638CA4E}"/>
          </ac:spMkLst>
        </pc:spChg>
        <pc:spChg chg="add mod">
          <ac:chgData name="Ms Taliah Tajammal" userId="S::taliah@uet.edu.pk::b53b8155-91e6-49b4-b55c-0abb2dc47154" providerId="AD" clId="Web-{823491D7-0E3E-4F85-93A0-9284E19EB38E}" dt="2020-10-23T07:01:51.794" v="59"/>
          <ac:spMkLst>
            <pc:docMk/>
            <pc:sldMk cId="768141963" sldId="267"/>
            <ac:spMk id="10" creationId="{1F6D675D-3507-409F-8667-0DA40CDDBAAC}"/>
          </ac:spMkLst>
        </pc:spChg>
        <pc:spChg chg="add del">
          <ac:chgData name="Ms Taliah Tajammal" userId="S::taliah@uet.edu.pk::b53b8155-91e6-49b4-b55c-0abb2dc47154" providerId="AD" clId="Web-{823491D7-0E3E-4F85-93A0-9284E19EB38E}" dt="2020-10-23T07:01:51.794" v="59"/>
          <ac:spMkLst>
            <pc:docMk/>
            <pc:sldMk cId="768141963" sldId="267"/>
            <ac:spMk id="13" creationId="{1660E788-AFA9-4A1B-9991-6AA74632A15B}"/>
          </ac:spMkLst>
        </pc:spChg>
        <pc:spChg chg="add del">
          <ac:chgData name="Ms Taliah Tajammal" userId="S::taliah@uet.edu.pk::b53b8155-91e6-49b4-b55c-0abb2dc47154" providerId="AD" clId="Web-{823491D7-0E3E-4F85-93A0-9284E19EB38E}" dt="2020-10-23T07:01:51.794" v="59"/>
          <ac:spMkLst>
            <pc:docMk/>
            <pc:sldMk cId="768141963" sldId="267"/>
            <ac:spMk id="15" creationId="{867D4867-5BA7-4462-B2F6-A23F4A622AA7}"/>
          </ac:spMkLst>
        </pc:spChg>
        <pc:spChg chg="add">
          <ac:chgData name="Ms Taliah Tajammal" userId="S::taliah@uet.edu.pk::b53b8155-91e6-49b4-b55c-0abb2dc47154" providerId="AD" clId="Web-{823491D7-0E3E-4F85-93A0-9284E19EB38E}" dt="2020-10-23T07:01:51.794" v="59"/>
          <ac:spMkLst>
            <pc:docMk/>
            <pc:sldMk cId="768141963" sldId="267"/>
            <ac:spMk id="20" creationId="{1660E788-AFA9-4A1B-9991-6AA74632A15B}"/>
          </ac:spMkLst>
        </pc:spChg>
        <pc:spChg chg="add">
          <ac:chgData name="Ms Taliah Tajammal" userId="S::taliah@uet.edu.pk::b53b8155-91e6-49b4-b55c-0abb2dc47154" providerId="AD" clId="Web-{823491D7-0E3E-4F85-93A0-9284E19EB38E}" dt="2020-10-23T07:01:51.794" v="59"/>
          <ac:spMkLst>
            <pc:docMk/>
            <pc:sldMk cId="768141963" sldId="267"/>
            <ac:spMk id="22" creationId="{867D4867-5BA7-4462-B2F6-A23F4A622AA7}"/>
          </ac:spMkLst>
        </pc:spChg>
        <pc:picChg chg="add del mod ord">
          <ac:chgData name="Ms Taliah Tajammal" userId="S::taliah@uet.edu.pk::b53b8155-91e6-49b4-b55c-0abb2dc47154" providerId="AD" clId="Web-{823491D7-0E3E-4F85-93A0-9284E19EB38E}" dt="2020-10-23T06:45:33.461" v="15"/>
          <ac:picMkLst>
            <pc:docMk/>
            <pc:sldMk cId="768141963" sldId="267"/>
            <ac:picMk id="4" creationId="{0B18BB8F-49B4-41A3-ADC4-00AFB5CFA6E9}"/>
          </ac:picMkLst>
        </pc:picChg>
        <pc:picChg chg="add del mod ord">
          <ac:chgData name="Ms Taliah Tajammal" userId="S::taliah@uet.edu.pk::b53b8155-91e6-49b4-b55c-0abb2dc47154" providerId="AD" clId="Web-{823491D7-0E3E-4F85-93A0-9284E19EB38E}" dt="2020-10-23T07:01:35.325" v="56"/>
          <ac:picMkLst>
            <pc:docMk/>
            <pc:sldMk cId="768141963" sldId="267"/>
            <ac:picMk id="6" creationId="{3363CD0E-B19C-4FA5-9D1F-11C9DA09C04E}"/>
          </ac:picMkLst>
        </pc:picChg>
        <pc:picChg chg="add mod">
          <ac:chgData name="Ms Taliah Tajammal" userId="S::taliah@uet.edu.pk::b53b8155-91e6-49b4-b55c-0abb2dc47154" providerId="AD" clId="Web-{823491D7-0E3E-4F85-93A0-9284E19EB38E}" dt="2020-10-23T07:01:51.794" v="59"/>
          <ac:picMkLst>
            <pc:docMk/>
            <pc:sldMk cId="768141963" sldId="267"/>
            <ac:picMk id="7" creationId="{CA42DCB6-40E1-47C8-91F5-E3D44D7F58F7}"/>
          </ac:picMkLst>
        </pc:picChg>
      </pc:sldChg>
      <pc:sldChg chg="addSp delSp modSp new mod setBg">
        <pc:chgData name="Ms Taliah Tajammal" userId="S::taliah@uet.edu.pk::b53b8155-91e6-49b4-b55c-0abb2dc47154" providerId="AD" clId="Web-{823491D7-0E3E-4F85-93A0-9284E19EB38E}" dt="2020-10-23T07:22:47.008" v="131" actId="20577"/>
        <pc:sldMkLst>
          <pc:docMk/>
          <pc:sldMk cId="2705287897" sldId="268"/>
        </pc:sldMkLst>
        <pc:spChg chg="mod">
          <ac:chgData name="Ms Taliah Tajammal" userId="S::taliah@uet.edu.pk::b53b8155-91e6-49b4-b55c-0abb2dc47154" providerId="AD" clId="Web-{823491D7-0E3E-4F85-93A0-9284E19EB38E}" dt="2020-10-23T07:22:47.008" v="131" actId="20577"/>
          <ac:spMkLst>
            <pc:docMk/>
            <pc:sldMk cId="2705287897" sldId="268"/>
            <ac:spMk id="2" creationId="{F6B6FB88-9D48-405F-8AFE-D540A1891A5F}"/>
          </ac:spMkLst>
        </pc:spChg>
        <pc:spChg chg="del">
          <ac:chgData name="Ms Taliah Tajammal" userId="S::taliah@uet.edu.pk::b53b8155-91e6-49b4-b55c-0abb2dc47154" providerId="AD" clId="Web-{823491D7-0E3E-4F85-93A0-9284E19EB38E}" dt="2020-10-23T07:05:57.612" v="61"/>
          <ac:spMkLst>
            <pc:docMk/>
            <pc:sldMk cId="2705287897" sldId="268"/>
            <ac:spMk id="3" creationId="{40123ECC-9DBE-4DF7-BE2B-B435DA236736}"/>
          </ac:spMkLst>
        </pc:spChg>
        <pc:spChg chg="add del mod">
          <ac:chgData name="Ms Taliah Tajammal" userId="S::taliah@uet.edu.pk::b53b8155-91e6-49b4-b55c-0abb2dc47154" providerId="AD" clId="Web-{823491D7-0E3E-4F85-93A0-9284E19EB38E}" dt="2020-10-23T07:22:11.726" v="114"/>
          <ac:spMkLst>
            <pc:docMk/>
            <pc:sldMk cId="2705287897" sldId="268"/>
            <ac:spMk id="6" creationId="{5EAC868D-CF50-41E9-B651-C3D6D8227BAB}"/>
          </ac:spMkLst>
        </pc:spChg>
        <pc:spChg chg="add del">
          <ac:chgData name="Ms Taliah Tajammal" userId="S::taliah@uet.edu.pk::b53b8155-91e6-49b4-b55c-0abb2dc47154" providerId="AD" clId="Web-{823491D7-0E3E-4F85-93A0-9284E19EB38E}" dt="2020-10-23T07:06:51.535" v="112"/>
          <ac:spMkLst>
            <pc:docMk/>
            <pc:sldMk cId="2705287897" sldId="268"/>
            <ac:spMk id="9" creationId="{3F47E20B-1205-4238-A82B-90EF577F32D8}"/>
          </ac:spMkLst>
        </pc:spChg>
        <pc:spChg chg="add del">
          <ac:chgData name="Ms Taliah Tajammal" userId="S::taliah@uet.edu.pk::b53b8155-91e6-49b4-b55c-0abb2dc47154" providerId="AD" clId="Web-{823491D7-0E3E-4F85-93A0-9284E19EB38E}" dt="2020-10-23T07:06:51.535" v="112"/>
          <ac:spMkLst>
            <pc:docMk/>
            <pc:sldMk cId="2705287897" sldId="268"/>
            <ac:spMk id="11" creationId="{D13567AC-EB9A-47A9-B6EC-B5BDB73B113C}"/>
          </ac:spMkLst>
        </pc:spChg>
        <pc:spChg chg="add del">
          <ac:chgData name="Ms Taliah Tajammal" userId="S::taliah@uet.edu.pk::b53b8155-91e6-49b4-b55c-0abb2dc47154" providerId="AD" clId="Web-{823491D7-0E3E-4F85-93A0-9284E19EB38E}" dt="2020-10-23T07:22:24.195" v="116"/>
          <ac:spMkLst>
            <pc:docMk/>
            <pc:sldMk cId="2705287897" sldId="268"/>
            <ac:spMk id="16" creationId="{419501C6-F015-4273-AF88-E0F6C853899F}"/>
          </ac:spMkLst>
        </pc:spChg>
        <pc:spChg chg="add del">
          <ac:chgData name="Ms Taliah Tajammal" userId="S::taliah@uet.edu.pk::b53b8155-91e6-49b4-b55c-0abb2dc47154" providerId="AD" clId="Web-{823491D7-0E3E-4F85-93A0-9284E19EB38E}" dt="2020-10-23T07:22:24.195" v="116"/>
          <ac:spMkLst>
            <pc:docMk/>
            <pc:sldMk cId="2705287897" sldId="268"/>
            <ac:spMk id="18" creationId="{CA677DB7-5829-45BD-9754-5EC484CC4253}"/>
          </ac:spMkLst>
        </pc:spChg>
        <pc:spChg chg="add">
          <ac:chgData name="Ms Taliah Tajammal" userId="S::taliah@uet.edu.pk::b53b8155-91e6-49b4-b55c-0abb2dc47154" providerId="AD" clId="Web-{823491D7-0E3E-4F85-93A0-9284E19EB38E}" dt="2020-10-23T07:22:24.195" v="116"/>
          <ac:spMkLst>
            <pc:docMk/>
            <pc:sldMk cId="2705287897" sldId="268"/>
            <ac:spMk id="23" creationId="{419501C6-F015-4273-AF88-E0F6C853899F}"/>
          </ac:spMkLst>
        </pc:spChg>
        <pc:spChg chg="add">
          <ac:chgData name="Ms Taliah Tajammal" userId="S::taliah@uet.edu.pk::b53b8155-91e6-49b4-b55c-0abb2dc47154" providerId="AD" clId="Web-{823491D7-0E3E-4F85-93A0-9284E19EB38E}" dt="2020-10-23T07:22:24.195" v="116"/>
          <ac:spMkLst>
            <pc:docMk/>
            <pc:sldMk cId="2705287897" sldId="268"/>
            <ac:spMk id="25" creationId="{CA677DB7-5829-45BD-9754-5EC484CC4253}"/>
          </ac:spMkLst>
        </pc:spChg>
        <pc:picChg chg="add del mod ord">
          <ac:chgData name="Ms Taliah Tajammal" userId="S::taliah@uet.edu.pk::b53b8155-91e6-49b4-b55c-0abb2dc47154" providerId="AD" clId="Web-{823491D7-0E3E-4F85-93A0-9284E19EB38E}" dt="2020-10-23T07:21:58.539" v="113"/>
          <ac:picMkLst>
            <pc:docMk/>
            <pc:sldMk cId="2705287897" sldId="268"/>
            <ac:picMk id="4" creationId="{6F794D14-607A-4A69-8452-74F4468600C5}"/>
          </ac:picMkLst>
        </pc:picChg>
        <pc:picChg chg="add mod ord">
          <ac:chgData name="Ms Taliah Tajammal" userId="S::taliah@uet.edu.pk::b53b8155-91e6-49b4-b55c-0abb2dc47154" providerId="AD" clId="Web-{823491D7-0E3E-4F85-93A0-9284E19EB38E}" dt="2020-10-23T07:22:36.352" v="119" actId="1076"/>
          <ac:picMkLst>
            <pc:docMk/>
            <pc:sldMk cId="2705287897" sldId="268"/>
            <ac:picMk id="7" creationId="{9357C377-1727-4FDE-81E3-673C48FCF6AA}"/>
          </ac:picMkLst>
        </pc:picChg>
      </pc:sldChg>
      <pc:sldChg chg="modSp new">
        <pc:chgData name="Ms Taliah Tajammal" userId="S::taliah@uet.edu.pk::b53b8155-91e6-49b4-b55c-0abb2dc47154" providerId="AD" clId="Web-{823491D7-0E3E-4F85-93A0-9284E19EB38E}" dt="2020-10-23T07:34:52.446" v="170" actId="20577"/>
        <pc:sldMkLst>
          <pc:docMk/>
          <pc:sldMk cId="3313848984" sldId="269"/>
        </pc:sldMkLst>
        <pc:spChg chg="mod">
          <ac:chgData name="Ms Taliah Tajammal" userId="S::taliah@uet.edu.pk::b53b8155-91e6-49b4-b55c-0abb2dc47154" providerId="AD" clId="Web-{823491D7-0E3E-4F85-93A0-9284E19EB38E}" dt="2020-10-23T07:34:52.446" v="170" actId="20577"/>
          <ac:spMkLst>
            <pc:docMk/>
            <pc:sldMk cId="3313848984" sldId="269"/>
            <ac:spMk id="2" creationId="{693E853D-13C5-4EEB-87CC-5A039FEFE5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4E733-11D1-405C-895A-3EF166D749A1}" type="datetimeFigureOut">
              <a:rPr lang="en-US"/>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5FBE8-7E9E-433C-A912-C393B0E09954}" type="slidenum">
              <a:rPr lang="en-US"/>
              <a:t>‹#›</a:t>
            </a:fld>
            <a:endParaRPr lang="en-US"/>
          </a:p>
        </p:txBody>
      </p:sp>
    </p:spTree>
    <p:extLst>
      <p:ext uri="{BB962C8B-B14F-4D97-AF65-F5344CB8AC3E}">
        <p14:creationId xmlns:p14="http://schemas.microsoft.com/office/powerpoint/2010/main" val="121202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a:t>
            </a:r>
            <a:r>
              <a:rPr lang="en-US" b="1" dirty="0"/>
              <a:t>“software requirements engineering”</a:t>
            </a:r>
            <a:r>
              <a:rPr lang="en-US" dirty="0"/>
              <a:t> mean exactly? While it is an integral phase in software engineering, it is not well understood. Software requirements engineering refers to the </a:t>
            </a:r>
            <a:r>
              <a:rPr lang="en-US" b="1" dirty="0"/>
              <a:t>first phase</a:t>
            </a:r>
            <a:r>
              <a:rPr lang="en-US" dirty="0"/>
              <a:t>, before any of the actual designing, coding, testing, or maintenance takes place. The goal is to create an important </a:t>
            </a:r>
            <a:r>
              <a:rPr lang="en-US" b="1" dirty="0"/>
              <a:t>early document</a:t>
            </a:r>
            <a:r>
              <a:rPr lang="en-US" dirty="0"/>
              <a:t> and process in the software design. Often referred to as software requirements specification, or SRS, it determines what software is produced. It is basically the gathering of information of a customer's or potential customer/target audience's requirements for a system, before any actual design takes place. Software requirements specifications give feedback to the potential customer, break down any problems into smaller parts, and also provide input toward the actual design. The customer will have clear information with the help of charts, flow charts, diagrams and tables to be certain that the software will serve the intended purpose.</a:t>
            </a:r>
          </a:p>
          <a:p>
            <a:r>
              <a:rPr lang="en-US" dirty="0"/>
              <a:t>Requirement Engineering is the process of </a:t>
            </a:r>
            <a:r>
              <a:rPr lang="en-US" b="1" dirty="0"/>
              <a:t>defining, documenting and maintaining</a:t>
            </a:r>
            <a:r>
              <a:rPr lang="en-US" dirty="0"/>
              <a:t> the requirements. It is a process of gathering and defining service provided by the system.  It’s a critical stage of the software process as errors at this stage will reflect later on the next stages, which will cause you a higher cost. At the end of this stage, a requirements document that specifies the requirements will be produced and validated with the stockholders. </a:t>
            </a:r>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2</a:t>
            </a:fld>
            <a:endParaRPr lang="en-US"/>
          </a:p>
        </p:txBody>
      </p:sp>
    </p:spTree>
    <p:extLst>
      <p:ext uri="{BB962C8B-B14F-4D97-AF65-F5344CB8AC3E}">
        <p14:creationId xmlns:p14="http://schemas.microsoft.com/office/powerpoint/2010/main" val="35844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Activities of Requirement Engineering</a:t>
            </a:r>
            <a:endParaRPr lang="en-US" dirty="0"/>
          </a:p>
          <a:p>
            <a:r>
              <a:rPr lang="en-US"/>
              <a:t>Requirements Engineering Process consists of the following main activities:</a:t>
            </a:r>
            <a:endParaRPr lang="en-US" dirty="0"/>
          </a:p>
          <a:p>
            <a:pPr marL="285750" indent="-285750">
              <a:buFont typeface="Arial"/>
              <a:buChar char="•"/>
            </a:pPr>
            <a:r>
              <a:rPr lang="en-US" b="1"/>
              <a:t>Feasibility study: </a:t>
            </a:r>
            <a:r>
              <a:rPr lang="en-US"/>
              <a:t>An estimate is made of whether the identified can be achieved using the current software and hardware technologies, under the current budget, etc. The feasibility study should be cheap and quick; it should inform the decision of whether or not to go ahead with the project.</a:t>
            </a:r>
            <a:endParaRPr lang="en-US" dirty="0"/>
          </a:p>
          <a:p>
            <a:pPr marL="285750" indent="-285750">
              <a:buFont typeface="Arial"/>
              <a:buChar char="•"/>
            </a:pPr>
            <a:r>
              <a:rPr lang="en-US" b="1"/>
              <a:t>Requirements elicitation and analysis:</a:t>
            </a:r>
            <a:r>
              <a:rPr lang="en-US"/>
              <a:t> This is the process of deriving the system requirements through observation of existing systems, discussions with stakeholders, etc. This may involve the development of one or more system models and prototypes that can help us understanding the system to be specified. It is related to the various ways used to gain knowledge about the project domain and requirements. The various sources of domain knowledge include customers, business manuals, the existing software of same type, standards and other stakeholders of the project.</a:t>
            </a:r>
            <a:br>
              <a:rPr lang="en-US" dirty="0"/>
            </a:br>
            <a:r>
              <a:rPr lang="en-US"/>
              <a:t>The techniques used for requirements elicitation include interviews, brainstorming, task analysis, prototyping, etc. Elicitation does not produce formal models of the requirements understood. Instead, it widens the domain knowledge of the analyst and thus helps in providing input to the next stage. </a:t>
            </a:r>
            <a:endParaRPr lang="en-US" dirty="0"/>
          </a:p>
          <a:p>
            <a:pPr marL="285750" indent="-285750">
              <a:buFont typeface="Arial"/>
              <a:buChar char="•"/>
            </a:pPr>
            <a:r>
              <a:rPr lang="en-US" b="1"/>
              <a:t>Requirements specification: </a:t>
            </a:r>
            <a:r>
              <a:rPr lang="en-US"/>
              <a:t>It’s the activity of writing down the information gathered during the elicitation and analysis activity into a document that defines a set of requirements. Two types of requirements may be included in this document: </a:t>
            </a:r>
            <a:r>
              <a:rPr lang="en-US" b="1"/>
              <a:t>user and system requirements.</a:t>
            </a:r>
            <a:endParaRPr lang="en-US" dirty="0"/>
          </a:p>
          <a:p>
            <a:pPr marL="285750" indent="-285750">
              <a:buFont typeface="Arial"/>
              <a:buChar char="•"/>
            </a:pPr>
            <a:r>
              <a:rPr lang="en-US" b="1"/>
              <a:t>Requirements validation: </a:t>
            </a:r>
            <a:r>
              <a:rPr lang="en-US"/>
              <a:t>It’s the process of checking the requirements for realism, consistency and completeness. During this process, our goal is to discover errors in the requirements document. When errors are found, it must be modified to correct these problems.</a:t>
            </a:r>
            <a:endParaRPr lang="en-US" dirty="0"/>
          </a:p>
          <a:p>
            <a:r>
              <a:rPr lang="en-US"/>
              <a:t>Of course, the activities in the requirements process are not simply executed in a strict sequence, but they are interleaved. For example, analysis activity continues during the specification as new requirements come to light.</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3</a:t>
            </a:fld>
            <a:endParaRPr lang="en-US"/>
          </a:p>
        </p:txBody>
      </p:sp>
    </p:spTree>
    <p:extLst>
      <p:ext uri="{BB962C8B-B14F-4D97-AF65-F5344CB8AC3E}">
        <p14:creationId xmlns:p14="http://schemas.microsoft.com/office/powerpoint/2010/main" val="407559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User and System Requirements</a:t>
            </a:r>
            <a:endParaRPr lang="en-US" dirty="0"/>
          </a:p>
          <a:p>
            <a:r>
              <a:rPr lang="en-US" b="1"/>
              <a:t>User Requirements:</a:t>
            </a:r>
            <a:endParaRPr lang="en-US" dirty="0"/>
          </a:p>
          <a:p>
            <a:r>
              <a:rPr lang="en-US" b="1"/>
              <a:t>User Requirements</a:t>
            </a:r>
            <a:r>
              <a:rPr lang="en-US"/>
              <a:t>, often referred to as user needs, describe what the user does with the system, such as what activities that users must be able to perform. User requirements are generally documented in a User Requirements Document (URD) using narrative text. User requirements are generally signed off by the user and used as the primary input for creating system requirements.</a:t>
            </a:r>
            <a:endParaRPr lang="en-US" dirty="0"/>
          </a:p>
          <a:p>
            <a:r>
              <a:rPr lang="en-US"/>
              <a:t>An important and difficult step of designing a software product is determining what the user wants it to do. This is because the user is often not able to communicate the entirety of their needs and wants, and the information they provide may also be incomplete, inaccurate and self-conflicting.</a:t>
            </a:r>
            <a:endParaRPr lang="en-US" dirty="0"/>
          </a:p>
          <a:p>
            <a:endParaRPr lang="en-US" dirty="0"/>
          </a:p>
          <a:p>
            <a:r>
              <a:rPr lang="en-US" b="1" i="1"/>
              <a:t>System R</a:t>
            </a:r>
            <a:r>
              <a:rPr lang="en-US" b="1"/>
              <a:t>equirements:</a:t>
            </a:r>
            <a:endParaRPr lang="en-US" dirty="0"/>
          </a:p>
          <a:p>
            <a:r>
              <a:rPr lang="en-US"/>
              <a:t>The </a:t>
            </a:r>
            <a:r>
              <a:rPr lang="en-US" b="1" i="1"/>
              <a:t>system </a:t>
            </a:r>
            <a:r>
              <a:rPr lang="en-US" b="1"/>
              <a:t>requirements</a:t>
            </a:r>
            <a:r>
              <a:rPr lang="en-US"/>
              <a:t> on the other hand are expanded version of the user requirements that are used by software engineers as the starting point for the system design.</a:t>
            </a:r>
            <a:endParaRPr lang="en-US" dirty="0"/>
          </a:p>
          <a:p>
            <a:r>
              <a:rPr lang="en-US"/>
              <a:t>They add detail and explain how the user requirements should be provided by the system. They shouldn’t be concerned with how the system should be implemented or designed.</a:t>
            </a:r>
            <a:endParaRPr lang="en-US" dirty="0"/>
          </a:p>
          <a:p>
            <a:r>
              <a:rPr lang="en-US"/>
              <a:t>The system requirements may also be written in natural language, but other ways based on structured forms, or graphical notations are usually used.</a:t>
            </a:r>
            <a:endParaRPr lang="en-US" dirty="0"/>
          </a:p>
          <a:p>
            <a:endParaRPr lang="en-US" dirty="0"/>
          </a:p>
          <a:p>
            <a:r>
              <a:rPr lang="en-US" b="1"/>
              <a:t>Example: </a:t>
            </a:r>
            <a:r>
              <a:rPr lang="en-US"/>
              <a:t>The figure in the slide shows example of a MHC-PMS software. For that particular software, the user and system requirements are listed. </a:t>
            </a:r>
            <a:endParaRPr lang="en-US" dirty="0"/>
          </a:p>
          <a:p>
            <a:r>
              <a:rPr lang="en-US"/>
              <a:t>The first example of a "user requirement" is more like a wish or "feature." The way you can tell the difference between a feature and a requirement is that there's enough detail in the requirement to make it </a:t>
            </a:r>
            <a:r>
              <a:rPr lang="en-US" i="1"/>
              <a:t>testable.</a:t>
            </a:r>
            <a:r>
              <a:rPr lang="en-US"/>
              <a:t> Requirement 1 is not testable because, well, it's a wish. "I wish that the system had some reports for the managers." How do you know that the requirement has been achieved, that you can declare success?</a:t>
            </a:r>
            <a:endParaRPr lang="en-US" dirty="0"/>
          </a:p>
          <a:p>
            <a:r>
              <a:rPr lang="en-US"/>
              <a:t>Requirement 1.1 is testable because you can wait until the last working day of the month and see if a report is generated on that day (or you can inject dates into the system and observe its behavior).</a:t>
            </a:r>
            <a:endParaRPr lang="en-US" dirty="0"/>
          </a:p>
          <a:p>
            <a:r>
              <a:rPr lang="en-US"/>
              <a:t>Other requirements are testable for the same reasons.</a:t>
            </a:r>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4</a:t>
            </a:fld>
            <a:endParaRPr lang="en-US"/>
          </a:p>
        </p:txBody>
      </p:sp>
    </p:spTree>
    <p:extLst>
      <p:ext uri="{BB962C8B-B14F-4D97-AF65-F5344CB8AC3E}">
        <p14:creationId xmlns:p14="http://schemas.microsoft.com/office/powerpoint/2010/main" val="324081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Functional Requirements:</a:t>
            </a:r>
            <a:endParaRPr lang="en-US" dirty="0"/>
          </a:p>
          <a:p>
            <a:r>
              <a:rPr lang="en-US"/>
              <a:t>Functional requirements define the basic system behavior. Essentially, they are </a:t>
            </a:r>
            <a:r>
              <a:rPr lang="en-US" b="1"/>
              <a:t>what</a:t>
            </a:r>
            <a:r>
              <a:rPr lang="en-US"/>
              <a:t> the system does or must not do and can be thought of in terms of how the system responds to inputs. Functional requirements usually define if/then behaviors and include calculations, data input, and business processes. Functional requirements are features that allow the system to function as it was intended. Put another way, if the functional requirements are not met, the system will not work. Functional requirements are product </a:t>
            </a:r>
            <a:r>
              <a:rPr lang="en-US" b="1"/>
              <a:t>features</a:t>
            </a:r>
            <a:r>
              <a:rPr lang="en-US"/>
              <a:t> and focus on user </a:t>
            </a:r>
            <a:r>
              <a:rPr lang="en-US" b="1"/>
              <a:t>requirements</a:t>
            </a:r>
            <a:r>
              <a:rPr lang="en-US"/>
              <a:t>.</a:t>
            </a:r>
            <a:endParaRPr lang="en-US" dirty="0"/>
          </a:p>
          <a:p>
            <a:endParaRPr lang="en-US" dirty="0"/>
          </a:p>
          <a:p>
            <a:r>
              <a:rPr lang="en-US" b="1"/>
              <a:t>Non-Functional Requirements:</a:t>
            </a:r>
            <a:endParaRPr lang="en-US" dirty="0"/>
          </a:p>
          <a:p>
            <a:r>
              <a:rPr lang="en-US"/>
              <a:t>While </a:t>
            </a:r>
            <a:r>
              <a:rPr lang="en-US" i="1"/>
              <a:t>functional </a:t>
            </a:r>
            <a:r>
              <a:rPr lang="en-US"/>
              <a:t>requirements define what the system does or must not do, </a:t>
            </a:r>
            <a:r>
              <a:rPr lang="en-US" i="1"/>
              <a:t>non-functional</a:t>
            </a:r>
            <a:r>
              <a:rPr lang="en-US"/>
              <a:t> requirements specify </a:t>
            </a:r>
            <a:r>
              <a:rPr lang="en-US" b="1"/>
              <a:t>how</a:t>
            </a:r>
            <a:r>
              <a:rPr lang="en-US"/>
              <a:t> the system should do it. Non-functional requirements do not affect the basic functionality of the system (hence the name, </a:t>
            </a:r>
            <a:r>
              <a:rPr lang="en-US" i="1"/>
              <a:t>non</a:t>
            </a:r>
            <a:r>
              <a:rPr lang="en-US"/>
              <a:t>-functional requirements). Even if the non-functional requirements are not met, the system will still perform its basic purpose. </a:t>
            </a:r>
            <a:endParaRPr lang="en-US" dirty="0"/>
          </a:p>
          <a:p>
            <a:r>
              <a:rPr lang="en-US"/>
              <a:t>If a system will still perform without meeting the non-functional requirements, why are they important? The answer is</a:t>
            </a:r>
            <a:r>
              <a:rPr lang="en-US" b="1"/>
              <a:t> usability</a:t>
            </a:r>
            <a:r>
              <a:rPr lang="en-US"/>
              <a:t>. Non-functional requirements define system behavior, features, and general characteristics that affect the user experience. How well non-functional requirements are defined and executed determines how easy the system is to use and is used to judge system performance. Non-functional requirements are product </a:t>
            </a:r>
            <a:r>
              <a:rPr lang="en-US" b="1"/>
              <a:t>properties</a:t>
            </a:r>
            <a:r>
              <a:rPr lang="en-US"/>
              <a:t> and focus on user </a:t>
            </a:r>
            <a:r>
              <a:rPr lang="en-US" b="1"/>
              <a:t>expectations</a:t>
            </a:r>
            <a:r>
              <a:rPr lang="en-US"/>
              <a:t>.</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5</a:t>
            </a:fld>
            <a:endParaRPr lang="en-US"/>
          </a:p>
        </p:txBody>
      </p:sp>
    </p:spTree>
    <p:extLst>
      <p:ext uri="{BB962C8B-B14F-4D97-AF65-F5344CB8AC3E}">
        <p14:creationId xmlns:p14="http://schemas.microsoft.com/office/powerpoint/2010/main" val="285886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Functional and Non-Functional Requirements Example</a:t>
            </a:r>
            <a:endParaRPr lang="en-US"/>
          </a:p>
          <a:p>
            <a:r>
              <a:rPr lang="en-US"/>
              <a:t>Consider the example of a </a:t>
            </a:r>
            <a:r>
              <a:rPr lang="en-US" b="1"/>
              <a:t>school management system</a:t>
            </a:r>
            <a:r>
              <a:rPr lang="en-US"/>
              <a:t>. The goal of this system is to automate the school related activities. For this system, there are three main prominent users:</a:t>
            </a:r>
          </a:p>
          <a:p>
            <a:pPr marL="285750" indent="-285750">
              <a:buFont typeface="Symbol"/>
              <a:buChar char="•"/>
            </a:pPr>
            <a:r>
              <a:rPr lang="en-US"/>
              <a:t>Admin </a:t>
            </a:r>
          </a:p>
          <a:p>
            <a:pPr marL="285750" indent="-285750">
              <a:buFont typeface="Symbol"/>
              <a:buChar char="•"/>
            </a:pPr>
            <a:r>
              <a:rPr lang="en-US"/>
              <a:t>Teachers</a:t>
            </a:r>
          </a:p>
          <a:p>
            <a:pPr marL="285750" indent="-285750">
              <a:buFont typeface="Symbol"/>
              <a:buChar char="•"/>
            </a:pPr>
            <a:r>
              <a:rPr lang="en-US"/>
              <a:t>Students</a:t>
            </a:r>
          </a:p>
          <a:p>
            <a:r>
              <a:rPr lang="en-US"/>
              <a:t>The functional requirements are as follows:</a:t>
            </a:r>
          </a:p>
          <a:p>
            <a:r>
              <a:rPr lang="en-US" b="1" i="1" u="sng"/>
              <a:t>Admin:</a:t>
            </a:r>
            <a:endParaRPr lang="en-US"/>
          </a:p>
          <a:p>
            <a:pPr marL="285750" indent="-285750">
              <a:buFont typeface="Symbol"/>
              <a:buChar char="•"/>
            </a:pPr>
            <a:r>
              <a:rPr lang="en-US"/>
              <a:t>Admin shall be able to login.</a:t>
            </a:r>
          </a:p>
          <a:p>
            <a:pPr marL="285750" indent="-285750">
              <a:buFont typeface="Symbol"/>
              <a:buChar char="•"/>
            </a:pPr>
            <a:r>
              <a:rPr lang="en-US"/>
              <a:t>Admin shall be able to manage classes and sections.</a:t>
            </a:r>
          </a:p>
          <a:p>
            <a:pPr marL="285750" indent="-285750">
              <a:buFont typeface="Symbol"/>
              <a:buChar char="•"/>
            </a:pPr>
            <a:r>
              <a:rPr lang="en-US"/>
              <a:t>Admin shall be able to manage teachers.</a:t>
            </a:r>
          </a:p>
          <a:p>
            <a:pPr marL="285750" indent="-285750">
              <a:buFont typeface="Symbol"/>
              <a:buChar char="•"/>
            </a:pPr>
            <a:r>
              <a:rPr lang="en-US"/>
              <a:t>Admin shall be able to manage students.</a:t>
            </a:r>
          </a:p>
          <a:p>
            <a:pPr marL="285750" indent="-285750">
              <a:buFont typeface="Symbol"/>
              <a:buChar char="•"/>
            </a:pPr>
            <a:r>
              <a:rPr lang="en-US"/>
              <a:t>Admin shall be able to review attendance of teachers and students.</a:t>
            </a:r>
          </a:p>
          <a:p>
            <a:pPr marL="285750" indent="-285750">
              <a:buFont typeface="Symbol"/>
              <a:buChar char="•"/>
            </a:pPr>
            <a:r>
              <a:rPr lang="en-US"/>
              <a:t>Admin shall be able to manage courses.</a:t>
            </a:r>
          </a:p>
          <a:p>
            <a:pPr marL="285750" indent="-285750">
              <a:buFont typeface="Symbol"/>
              <a:buChar char="•"/>
            </a:pPr>
            <a:r>
              <a:rPr lang="en-US"/>
              <a:t>Admin shall be able to manage timetable.</a:t>
            </a:r>
          </a:p>
          <a:p>
            <a:r>
              <a:rPr lang="en-US" b="1" i="1" u="sng"/>
              <a:t>Teacher:</a:t>
            </a:r>
            <a:endParaRPr lang="en-US"/>
          </a:p>
          <a:p>
            <a:pPr marL="285750" indent="-285750">
              <a:buFont typeface="Symbol"/>
              <a:buChar char="•"/>
            </a:pPr>
            <a:r>
              <a:rPr lang="en-US"/>
              <a:t>Teacher shall be able to login.</a:t>
            </a:r>
          </a:p>
          <a:p>
            <a:pPr marL="285750" indent="-285750">
              <a:buFont typeface="Symbol"/>
              <a:buChar char="•"/>
            </a:pPr>
            <a:r>
              <a:rPr lang="en-US"/>
              <a:t>Teacher shall be able to mark and view attendance.</a:t>
            </a:r>
          </a:p>
          <a:p>
            <a:pPr marL="285750" indent="-285750">
              <a:buFont typeface="Symbol"/>
              <a:buChar char="•"/>
            </a:pPr>
            <a:r>
              <a:rPr lang="en-US"/>
              <a:t>Teacher shall be able to manage student results.</a:t>
            </a:r>
          </a:p>
          <a:p>
            <a:pPr marL="285750" indent="-285750">
              <a:buFont typeface="Symbol"/>
              <a:buChar char="•"/>
            </a:pPr>
            <a:r>
              <a:rPr lang="en-US"/>
              <a:t>Teacher shall be able to view timetable.</a:t>
            </a:r>
          </a:p>
          <a:p>
            <a:pPr marL="285750" indent="-285750">
              <a:buFont typeface="Symbol"/>
              <a:buChar char="•"/>
            </a:pPr>
            <a:r>
              <a:rPr lang="en-US"/>
              <a:t>Teacher shall be able to view payroll</a:t>
            </a:r>
          </a:p>
          <a:p>
            <a:pPr marL="285750" indent="-285750">
              <a:buFont typeface="Symbol"/>
              <a:buChar char="•"/>
            </a:pPr>
            <a:r>
              <a:rPr lang="en-US"/>
              <a:t>Teacher shall be able to view date sheet of exam.</a:t>
            </a:r>
          </a:p>
          <a:p>
            <a:pPr marL="285750" indent="-285750">
              <a:buFont typeface="Symbol"/>
              <a:buChar char="•"/>
            </a:pPr>
            <a:r>
              <a:rPr lang="en-US"/>
              <a:t>Teacher shall be able to upload and manage assignments.</a:t>
            </a:r>
          </a:p>
          <a:p>
            <a:r>
              <a:rPr lang="en-US" b="1" i="1" u="sng"/>
              <a:t>Students:</a:t>
            </a:r>
            <a:endParaRPr lang="en-US"/>
          </a:p>
          <a:p>
            <a:pPr marL="285750" indent="-285750">
              <a:buFont typeface="Symbol"/>
              <a:buChar char="•"/>
            </a:pPr>
            <a:r>
              <a:rPr lang="en-US"/>
              <a:t>Student shall be able to login.</a:t>
            </a:r>
          </a:p>
          <a:p>
            <a:pPr marL="285750" indent="-285750">
              <a:buFont typeface="Symbol"/>
              <a:buChar char="•"/>
            </a:pPr>
            <a:r>
              <a:rPr lang="en-US"/>
              <a:t>Student shall be able to view academic details.</a:t>
            </a:r>
          </a:p>
          <a:p>
            <a:pPr marL="285750" indent="-285750">
              <a:buFont typeface="Symbol"/>
              <a:buChar char="•"/>
            </a:pPr>
            <a:r>
              <a:rPr lang="en-US"/>
              <a:t>Student shall be able to view timetable.</a:t>
            </a:r>
          </a:p>
          <a:p>
            <a:pPr marL="285750" indent="-285750">
              <a:buFont typeface="Symbol"/>
              <a:buChar char="•"/>
            </a:pPr>
            <a:r>
              <a:rPr lang="en-US"/>
              <a:t>Student shall be able to view fee information</a:t>
            </a:r>
          </a:p>
          <a:p>
            <a:pPr marL="285750" indent="-285750">
              <a:buFont typeface="Symbol"/>
              <a:buChar char="•"/>
            </a:pPr>
            <a:r>
              <a:rPr lang="en-US"/>
              <a:t>Student shall be able to view date sheet of exam.</a:t>
            </a:r>
          </a:p>
          <a:p>
            <a:pPr marL="285750" indent="-285750">
              <a:buFont typeface="Symbol"/>
              <a:buChar char="•"/>
            </a:pPr>
            <a:r>
              <a:rPr lang="en-US"/>
              <a:t>Student shall be able to view and submit assignments.</a:t>
            </a:r>
          </a:p>
          <a:p>
            <a:r>
              <a:rPr lang="en-US"/>
              <a:t>The non-functional requirements are as follows:</a:t>
            </a:r>
          </a:p>
          <a:p>
            <a:pPr marL="285750" indent="-285750">
              <a:buFont typeface="Symbol"/>
              <a:buChar char="•"/>
            </a:pPr>
            <a:r>
              <a:rPr lang="en-US"/>
              <a:t>Easy to use interface</a:t>
            </a:r>
          </a:p>
          <a:p>
            <a:pPr marL="285750" indent="-285750">
              <a:buFont typeface="Symbol"/>
              <a:buChar char="•"/>
            </a:pPr>
            <a:r>
              <a:rPr lang="en-US"/>
              <a:t>Able to manage large data</a:t>
            </a:r>
          </a:p>
          <a:p>
            <a:pPr marL="285750" indent="-285750">
              <a:buFont typeface="Symbol"/>
              <a:buChar char="•"/>
            </a:pPr>
            <a:r>
              <a:rPr lang="en-US"/>
              <a:t>Should not crash.</a:t>
            </a:r>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6</a:t>
            </a:fld>
            <a:endParaRPr lang="en-US"/>
          </a:p>
        </p:txBody>
      </p:sp>
    </p:spTree>
    <p:extLst>
      <p:ext uri="{BB962C8B-B14F-4D97-AF65-F5344CB8AC3E}">
        <p14:creationId xmlns:p14="http://schemas.microsoft.com/office/powerpoint/2010/main" val="3950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Requirement Elicitation Techniques</a:t>
            </a:r>
            <a:endParaRPr lang="en-US" dirty="0"/>
          </a:p>
          <a:p>
            <a:pPr marL="285750" indent="-285750">
              <a:buFont typeface="Arial"/>
              <a:buChar char="•"/>
            </a:pPr>
            <a:r>
              <a:rPr lang="en-US" b="1"/>
              <a:t>Document analysis:  </a:t>
            </a:r>
            <a:r>
              <a:rPr lang="en-US"/>
              <a:t>Document analysis involves gathering and reviewing all existing documentation that is important to your business objective or that may hold data related to a relevant solution.  Such documentation may include, “business plans, market studies, contracts, requests for proposal, statements of work, existing guidelines, procedures, training guides, competing product literature, published comparative product reviews, problem reports, customer suggestion logs, and existing system specifications, among others.” In other words, virtually anything that is written related to the project may be useful. This type of elicitation is especially useful when the goal is to update an existing system or when the understanding of an existing system will enhance a new system.</a:t>
            </a:r>
            <a:endParaRPr lang="en-US" dirty="0"/>
          </a:p>
          <a:p>
            <a:pPr marL="285750" indent="-285750">
              <a:buFont typeface="Arial"/>
              <a:buChar char="•"/>
            </a:pPr>
            <a:r>
              <a:rPr lang="en-US" b="1"/>
              <a:t>Interviews: </a:t>
            </a:r>
            <a:r>
              <a:rPr lang="en-US"/>
              <a:t>One-on-one interviews are among the most popular types of requirements elicitation, and for good reason: they give an analyst the opportunity to discuss in-depth a stakeholder’s thoughts and get his or her perspective on the business need and the feasibility of potential solutions. “Research has found that interviews . . . are the most effective way of eliciting requirements.” Whether an analyst chooses to have a structured (with predefined questions) or unstructured interview (with free-flowing, back-and-forth conversation), she must fully understand the business need in order to conduct a successful interview. </a:t>
            </a:r>
            <a:endParaRPr lang="en-US" dirty="0"/>
          </a:p>
          <a:p>
            <a:pPr marL="285750" indent="-285750">
              <a:buFont typeface="Arial"/>
              <a:buChar char="•"/>
            </a:pPr>
            <a:r>
              <a:rPr lang="en-US" b="1"/>
              <a:t>Brainstorming: </a:t>
            </a:r>
            <a:r>
              <a:rPr lang="en-US"/>
              <a:t>This technique is used to generate new ideas and find a solution for a specific issue. The members included for brainstorming can be domain experts, subject matter experts. Multiple ideas and information give you a repository of knowledge and you can choose from different ideas. This session is generally conducted around the table discussion. All participants should be given an equal amount of time to express their ideas. Brainstorming technique is used to answer the below questions:</a:t>
            </a:r>
            <a:endParaRPr lang="en-US" dirty="0"/>
          </a:p>
          <a:p>
            <a:pPr marL="285750" indent="-285750">
              <a:buFont typeface="Symbol"/>
              <a:buChar char="•"/>
            </a:pPr>
            <a:r>
              <a:rPr lang="en-US"/>
              <a:t>What is the expectation of a system?</a:t>
            </a:r>
            <a:endParaRPr lang="en-US" dirty="0"/>
          </a:p>
          <a:p>
            <a:pPr marL="285750" indent="-285750">
              <a:buFont typeface="Symbol"/>
              <a:buChar char="•"/>
            </a:pPr>
            <a:r>
              <a:rPr lang="en-US"/>
              <a:t>What are the risk factors that affect the proposed system development and what to do to avoid that?</a:t>
            </a:r>
            <a:endParaRPr lang="en-US" dirty="0"/>
          </a:p>
          <a:p>
            <a:pPr marL="285750" indent="-285750">
              <a:buFont typeface="Symbol"/>
              <a:buChar char="•"/>
            </a:pPr>
            <a:r>
              <a:rPr lang="en-US"/>
              <a:t>What are the business and organization rules required to follow?</a:t>
            </a:r>
            <a:endParaRPr lang="en-US" dirty="0"/>
          </a:p>
          <a:p>
            <a:pPr marL="285750" indent="-285750">
              <a:buFont typeface="Symbol"/>
              <a:buChar char="•"/>
            </a:pPr>
            <a:r>
              <a:rPr lang="en-US"/>
              <a:t>What are the options available to resolve the current issues?</a:t>
            </a:r>
            <a:endParaRPr lang="en-US" dirty="0"/>
          </a:p>
          <a:p>
            <a:pPr marL="285750" indent="-285750">
              <a:buFont typeface="Symbol"/>
              <a:buChar char="•"/>
            </a:pPr>
            <a:r>
              <a:rPr lang="en-US"/>
              <a:t>What should we do so that this particular issue does not happen in the future?</a:t>
            </a:r>
            <a:endParaRPr lang="en-US" dirty="0"/>
          </a:p>
          <a:p>
            <a:endParaRPr lang="en-US" dirty="0"/>
          </a:p>
          <a:p>
            <a:pPr marL="285750" indent="-285750">
              <a:buFont typeface="Arial"/>
              <a:buChar char="•"/>
            </a:pPr>
            <a:r>
              <a:rPr lang="en-US" b="1"/>
              <a:t>Observation: </a:t>
            </a:r>
            <a:r>
              <a:rPr lang="en-US"/>
              <a:t>This elicitation technique helps in collecting requirements by observing users or stakeholders. This can provide information about the exiting process, inputs and outputs. There are two kinds of observations — active and passive. In active observation, the business analyst directly observes the users or stakeholders, whereas in passive observation the business analyst observes the subject matter experts. This helps the business team understand the requirements when users are unable to explain requirements clearly.</a:t>
            </a:r>
            <a:endParaRPr lang="en-US" dirty="0"/>
          </a:p>
          <a:p>
            <a:r>
              <a:rPr lang="en-US">
                <a:cs typeface="Calibri"/>
              </a:rPr>
              <a:t> </a:t>
            </a:r>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a:t>
            </a:fld>
            <a:endParaRPr lang="en-US"/>
          </a:p>
        </p:txBody>
      </p:sp>
    </p:spTree>
    <p:extLst>
      <p:ext uri="{BB962C8B-B14F-4D97-AF65-F5344CB8AC3E}">
        <p14:creationId xmlns:p14="http://schemas.microsoft.com/office/powerpoint/2010/main" val="252431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Requirement Elicitation Techniques Continue</a:t>
            </a:r>
            <a:endParaRPr lang="en-US"/>
          </a:p>
          <a:p>
            <a:pPr marL="285750" indent="-285750">
              <a:buFont typeface="Arial"/>
              <a:buChar char="•"/>
            </a:pPr>
            <a:r>
              <a:rPr lang="en-US" b="1"/>
              <a:t>Workshops: </a:t>
            </a:r>
            <a:r>
              <a:rPr lang="en-US"/>
              <a:t>Workshops comprise a group of users or stakeholders working together to identify requirements. A requirement workshop is a structured way to capture requirements. Workshops are used to scope, discover, define, and prioritize requirements for the proposed system. They are the most effective way to deliver high-quality requirements quickly. They promote mutual understanding and strong communication between users or stakeholders and the project team.</a:t>
            </a:r>
          </a:p>
          <a:p>
            <a:pPr marL="285750" indent="-285750">
              <a:buFont typeface="Arial"/>
              <a:buChar char="•"/>
            </a:pPr>
            <a:r>
              <a:rPr lang="en-US" b="1"/>
              <a:t>Focus Group: </a:t>
            </a:r>
            <a:r>
              <a:rPr lang="en-US"/>
              <a:t>By using a focus group, you can get information about a product, service from a group. The Focus group includes subject matter experts. The objective of this group is to discuss the topic and provide information. If a product is under development and the discussion is required on that product then the result will be to update the existing requirement, or you might get new requirements. If a product is ready to ship, then the discussion will be on releasing the  </a:t>
            </a:r>
          </a:p>
          <a:p>
            <a:r>
              <a:rPr lang="en-US" b="1" i="1"/>
              <a:t>       How Focus groups are different than group interviews?</a:t>
            </a:r>
            <a:endParaRPr lang="en-US"/>
          </a:p>
          <a:p>
            <a:r>
              <a:rPr lang="en-US"/>
              <a:t>       A Focus group is not an interview session conducted as a group; rather it is a discussion during which feedback is collected on a specific subject. The session results are usually analyzed and reported. A focus group typically consists of 6 to 12 members. If you want more participants then create more than one focus group.</a:t>
            </a:r>
          </a:p>
          <a:p>
            <a:pPr marL="285750" indent="-285750">
              <a:buFont typeface="Arial"/>
              <a:buChar char="•"/>
            </a:pPr>
            <a:r>
              <a:rPr lang="en-US" b="1"/>
              <a:t>Prototyping: </a:t>
            </a:r>
            <a:r>
              <a:rPr lang="en-US"/>
              <a:t>Prototyping is used to identify missing or unspecified requirements. In this technique, frequent demos are given to the client by creating the prototypes so that client can get an idea of how the product will look like. Prototypes can be used to create a mock-up of sites, and describe the process using diagrams.</a:t>
            </a:r>
          </a:p>
          <a:p>
            <a:pPr marL="285750" indent="-285750">
              <a:buFont typeface="Arial"/>
              <a:buChar char="•"/>
            </a:pPr>
            <a:r>
              <a:rPr lang="en-US" b="1"/>
              <a:t>Survey/Questionnaire:</a:t>
            </a:r>
            <a:r>
              <a:rPr lang="en-US"/>
              <a:t> For Survey/Questionnaire, a set of questions is given to stakeholders to quantify their thoughts. After collecting the responses from stakeholders, data is analyzed to identify the area of interest of stakeholders. Questions should be based on high priority risks. Questions should be direct and unambiguous. Once the survey is ready, notify the participants and remind them to participate.</a:t>
            </a:r>
            <a:r>
              <a:rPr lang="en-US" b="1"/>
              <a:t> Two types of questions can be used here: Open-Ended: </a:t>
            </a:r>
            <a:r>
              <a:rPr lang="en-US"/>
              <a:t>Respondent is given the freedom to provide answers in their own words rather than selecting from predefined responses. This is useful but at the same time, this is time- consuming as interpreting the responses is difficult. </a:t>
            </a:r>
            <a:r>
              <a:rPr lang="en-US" b="1"/>
              <a:t>Close Ended: </a:t>
            </a:r>
            <a:r>
              <a:rPr lang="en-US"/>
              <a:t>It includes a predefined set of answers for all the questions and the respondent must choose from those answers. Questions can be multiple choice or can be ranked from not important to very important.</a:t>
            </a:r>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a:t>
            </a:fld>
            <a:endParaRPr lang="en-US"/>
          </a:p>
        </p:txBody>
      </p:sp>
    </p:spTree>
    <p:extLst>
      <p:ext uri="{BB962C8B-B14F-4D97-AF65-F5344CB8AC3E}">
        <p14:creationId xmlns:p14="http://schemas.microsoft.com/office/powerpoint/2010/main" val="280366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Requirement Document</a:t>
            </a:r>
            <a:endParaRPr lang="en-US"/>
          </a:p>
          <a:p>
            <a:r>
              <a:rPr lang="en-US"/>
              <a:t>The importance of requirement definition can be understood from the slide. It clearly shows how different users understand the project in different ways. It clearly shows the difference</a:t>
            </a:r>
          </a:p>
          <a:p>
            <a:pPr marL="285750" indent="-285750">
              <a:buFont typeface="Symbol"/>
              <a:buChar char="•"/>
            </a:pPr>
            <a:r>
              <a:rPr lang="en-US"/>
              <a:t>How the customer explained project?</a:t>
            </a:r>
          </a:p>
          <a:p>
            <a:pPr marL="285750" indent="-285750">
              <a:buFont typeface="Symbol"/>
              <a:buChar char="•"/>
            </a:pPr>
            <a:r>
              <a:rPr lang="en-US"/>
              <a:t>How the project leader understood it?</a:t>
            </a:r>
          </a:p>
          <a:p>
            <a:pPr marL="285750" indent="-285750">
              <a:buFont typeface="Symbol"/>
              <a:buChar char="•"/>
            </a:pPr>
            <a:r>
              <a:rPr lang="en-US"/>
              <a:t>How the analyst designed it?</a:t>
            </a:r>
          </a:p>
          <a:p>
            <a:pPr marL="285750" indent="-285750">
              <a:buFont typeface="Symbol"/>
              <a:buChar char="•"/>
            </a:pPr>
            <a:r>
              <a:rPr lang="en-US"/>
              <a:t>How the programmer wrote it?</a:t>
            </a:r>
          </a:p>
          <a:p>
            <a:pPr marL="285750" indent="-285750">
              <a:buFont typeface="Symbol"/>
              <a:buChar char="•"/>
            </a:pPr>
            <a:r>
              <a:rPr lang="en-US"/>
              <a:t>How the business consultant described it?</a:t>
            </a:r>
          </a:p>
          <a:p>
            <a:pPr marL="285750" indent="-285750">
              <a:buFont typeface="Symbol"/>
              <a:buChar char="•"/>
            </a:pPr>
            <a:r>
              <a:rPr lang="en-US"/>
              <a:t>How the project was documented?</a:t>
            </a:r>
          </a:p>
          <a:p>
            <a:pPr marL="285750" indent="-285750">
              <a:buFont typeface="Symbol"/>
              <a:buChar char="•"/>
            </a:pPr>
            <a:r>
              <a:rPr lang="en-US"/>
              <a:t>What the customer really needed?</a:t>
            </a:r>
          </a:p>
          <a:p>
            <a:r>
              <a:rPr lang="en-US"/>
              <a:t>The software requirements document (also called software requirement specification or SRS</a:t>
            </a:r>
            <a:r>
              <a:rPr lang="en-US" u="sng"/>
              <a:t>)</a:t>
            </a:r>
            <a:r>
              <a:rPr lang="en-US"/>
              <a:t> is an official document of what should be implemented. It’s also used as a contract between the system buyer and the software developers.</a:t>
            </a:r>
          </a:p>
          <a:p>
            <a:r>
              <a:rPr lang="en-US"/>
              <a:t>It should include both, user and system requirements. Usually, the user requirements are defined in an introduction to the system requirements.</a:t>
            </a:r>
          </a:p>
          <a:p>
            <a:r>
              <a:rPr lang="en-US"/>
              <a:t>The structure of requirement document or SRS is as follows:</a:t>
            </a:r>
          </a:p>
          <a:p>
            <a:pPr marL="285750" indent="-285750">
              <a:buFont typeface="Arial"/>
              <a:buChar char="•"/>
            </a:pPr>
            <a:r>
              <a:rPr lang="en-US"/>
              <a:t>Introduction</a:t>
            </a:r>
          </a:p>
          <a:p>
            <a:pPr marL="285750" indent="-285750">
              <a:buFont typeface="Arial"/>
              <a:buChar char="•"/>
            </a:pPr>
            <a:r>
              <a:rPr lang="en-US"/>
              <a:t>General Description</a:t>
            </a:r>
          </a:p>
          <a:p>
            <a:pPr marL="285750" indent="-285750">
              <a:buFont typeface="Arial"/>
              <a:buChar char="•"/>
            </a:pPr>
            <a:r>
              <a:rPr lang="en-US"/>
              <a:t>Requirements (both functional and non-functional, Use-Cases)</a:t>
            </a:r>
          </a:p>
          <a:p>
            <a:pPr marL="285750" indent="-285750">
              <a:buFont typeface="Arial"/>
              <a:buChar char="•"/>
            </a:pPr>
            <a:r>
              <a:rPr lang="en-US"/>
              <a:t>Methodology</a:t>
            </a:r>
          </a:p>
          <a:p>
            <a:endParaRPr lang="en-US" dirty="0">
              <a:cs typeface="Calibri"/>
            </a:endParaRPr>
          </a:p>
        </p:txBody>
      </p:sp>
      <p:sp>
        <p:nvSpPr>
          <p:cNvPr id="4" name="Slide Number Placeholder 3"/>
          <p:cNvSpPr>
            <a:spLocks noGrp="1"/>
          </p:cNvSpPr>
          <p:nvPr>
            <p:ph type="sldNum" sz="quarter" idx="5"/>
          </p:nvPr>
        </p:nvSpPr>
        <p:spPr/>
        <p:txBody>
          <a:bodyPr/>
          <a:lstStyle/>
          <a:p>
            <a:fld id="{7875FBE8-7E9E-433C-A912-C393B0E09954}" type="slidenum">
              <a:rPr lang="en-US"/>
              <a:t>‹#›</a:t>
            </a:fld>
            <a:endParaRPr lang="en-US"/>
          </a:p>
        </p:txBody>
      </p:sp>
    </p:spTree>
    <p:extLst>
      <p:ext uri="{BB962C8B-B14F-4D97-AF65-F5344CB8AC3E}">
        <p14:creationId xmlns:p14="http://schemas.microsoft.com/office/powerpoint/2010/main" val="151704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380051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dirty="0">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b="1">
                <a:solidFill>
                  <a:schemeClr val="bg1"/>
                </a:solidFill>
                <a:latin typeface="Times New Roman"/>
                <a:cs typeface="Times New Roman"/>
              </a:rPr>
              <a:t>Write down functional and non-functional requirements for your project.</a:t>
            </a:r>
            <a:endParaRPr lang="en-US" sz="2000" b="1" kern="1200">
              <a:solidFill>
                <a:schemeClr val="bg1"/>
              </a:solidFill>
              <a:latin typeface="Times New Roman"/>
              <a:cs typeface="Times New Roman"/>
            </a:endParaRP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9001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F3C75-B35D-4A91-A3CD-4422A7CAF1A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Requirement Engineering</a:t>
            </a:r>
          </a:p>
        </p:txBody>
      </p:sp>
      <p:sp>
        <p:nvSpPr>
          <p:cNvPr id="10" name="Content Placeholder 9">
            <a:extLst>
              <a:ext uri="{FF2B5EF4-FFF2-40B4-BE49-F238E27FC236}">
                <a16:creationId xmlns:a16="http://schemas.microsoft.com/office/drawing/2014/main" id="{1F6D675D-3507-409F-8667-0DA40CDDBAAC}"/>
              </a:ext>
            </a:extLst>
          </p:cNvPr>
          <p:cNvSpPr>
            <a:spLocks noGrp="1"/>
          </p:cNvSpPr>
          <p:nvPr>
            <p:ph idx="1"/>
          </p:nvPr>
        </p:nvSpPr>
        <p:spPr>
          <a:xfrm>
            <a:off x="643468" y="2638044"/>
            <a:ext cx="3363974" cy="3415622"/>
          </a:xfrm>
        </p:spPr>
        <p:txBody>
          <a:bodyPr vert="horz" lIns="91440" tIns="45720" rIns="91440" bIns="45720" rtlCol="0">
            <a:normAutofit/>
          </a:bodyPr>
          <a:lstStyle/>
          <a:p>
            <a:pPr marL="285750" indent="-285750">
              <a:lnSpc>
                <a:spcPct val="90000"/>
              </a:lnSpc>
            </a:pPr>
            <a:r>
              <a:rPr lang="en-US" b="1">
                <a:solidFill>
                  <a:schemeClr val="bg1"/>
                </a:solidFill>
                <a:ea typeface="+mn-lt"/>
                <a:cs typeface="+mn-lt"/>
              </a:rPr>
              <a:t>Requirements engineering (RE)</a:t>
            </a:r>
            <a:r>
              <a:rPr lang="en-US">
                <a:solidFill>
                  <a:schemeClr val="bg1"/>
                </a:solidFill>
                <a:ea typeface="+mn-lt"/>
                <a:cs typeface="+mn-lt"/>
              </a:rPr>
              <a:t> refers to the process of defining, documenting, and maintaining requirements in the engineering design process. </a:t>
            </a:r>
          </a:p>
          <a:p>
            <a:pPr marL="285750" indent="-285750">
              <a:lnSpc>
                <a:spcPct val="90000"/>
              </a:lnSpc>
            </a:pPr>
            <a:r>
              <a:rPr lang="en-US">
                <a:solidFill>
                  <a:schemeClr val="bg1"/>
                </a:solidFill>
                <a:ea typeface="+mn-lt"/>
                <a:cs typeface="+mn-lt"/>
              </a:rPr>
              <a:t>Requirements engineering processes ensures your software will meet the user expectations and ending up with a high-quality software.</a:t>
            </a:r>
          </a:p>
        </p:txBody>
      </p:sp>
      <p:pic>
        <p:nvPicPr>
          <p:cNvPr id="7" name="Picture 7" descr="Diagram&#10;&#10;Description automatically generated">
            <a:extLst>
              <a:ext uri="{FF2B5EF4-FFF2-40B4-BE49-F238E27FC236}">
                <a16:creationId xmlns:a16="http://schemas.microsoft.com/office/drawing/2014/main" id="{CA42DCB6-40E1-47C8-91F5-E3D44D7F58F7}"/>
              </a:ext>
            </a:extLst>
          </p:cNvPr>
          <p:cNvPicPr>
            <a:picLocks noChangeAspect="1"/>
          </p:cNvPicPr>
          <p:nvPr/>
        </p:nvPicPr>
        <p:blipFill>
          <a:blip r:embed="rId3"/>
          <a:stretch>
            <a:fillRect/>
          </a:stretch>
        </p:blipFill>
        <p:spPr>
          <a:xfrm>
            <a:off x="5297763" y="660737"/>
            <a:ext cx="6250769" cy="5375659"/>
          </a:xfrm>
          <a:prstGeom prst="rect">
            <a:avLst/>
          </a:prstGeom>
        </p:spPr>
      </p:pic>
    </p:spTree>
    <p:extLst>
      <p:ext uri="{BB962C8B-B14F-4D97-AF65-F5344CB8AC3E}">
        <p14:creationId xmlns:p14="http://schemas.microsoft.com/office/powerpoint/2010/main" val="7681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6FB88-9D48-405F-8AFE-D540A1891A5F}"/>
              </a:ext>
            </a:extLst>
          </p:cNvPr>
          <p:cNvSpPr>
            <a:spLocks noGrp="1"/>
          </p:cNvSpPr>
          <p:nvPr>
            <p:ph type="title"/>
          </p:nvPr>
        </p:nvSpPr>
        <p:spPr>
          <a:xfrm>
            <a:off x="804672" y="2404872"/>
            <a:ext cx="3044950" cy="1627792"/>
          </a:xfrm>
        </p:spPr>
        <p:txBody>
          <a:bodyPr vert="horz" lIns="274320" tIns="182880" rIns="274320" bIns="182880" rtlCol="0" anchor="ctr" anchorCtr="1">
            <a:normAutofit fontScale="90000"/>
          </a:bodyPr>
          <a:lstStyle/>
          <a:p>
            <a:r>
              <a:rPr lang="en-US" sz="2600" dirty="0">
                <a:latin typeface="Times New Roman"/>
                <a:cs typeface="Times New Roman"/>
              </a:rPr>
              <a:t>Requirement Engineering Process</a:t>
            </a:r>
          </a:p>
        </p:txBody>
      </p:sp>
      <p:pic>
        <p:nvPicPr>
          <p:cNvPr id="7" name="Picture 7" descr="Diagram&#10;&#10;Description automatically generated">
            <a:extLst>
              <a:ext uri="{FF2B5EF4-FFF2-40B4-BE49-F238E27FC236}">
                <a16:creationId xmlns:a16="http://schemas.microsoft.com/office/drawing/2014/main" id="{9357C377-1727-4FDE-81E3-673C48FCF6AA}"/>
              </a:ext>
            </a:extLst>
          </p:cNvPr>
          <p:cNvPicPr>
            <a:picLocks noGrp="1" noChangeAspect="1"/>
          </p:cNvPicPr>
          <p:nvPr>
            <p:ph idx="1"/>
          </p:nvPr>
        </p:nvPicPr>
        <p:blipFill>
          <a:blip r:embed="rId3"/>
          <a:stretch>
            <a:fillRect/>
          </a:stretch>
        </p:blipFill>
        <p:spPr>
          <a:xfrm>
            <a:off x="5294376" y="1248675"/>
            <a:ext cx="6257544" cy="4189716"/>
          </a:xfrm>
          <a:prstGeom prst="rect">
            <a:avLst/>
          </a:prstGeom>
        </p:spPr>
      </p:pic>
    </p:spTree>
    <p:extLst>
      <p:ext uri="{BB962C8B-B14F-4D97-AF65-F5344CB8AC3E}">
        <p14:creationId xmlns:p14="http://schemas.microsoft.com/office/powerpoint/2010/main" val="270528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E853D-13C5-4EEB-87CC-5A039FEFE5DF}"/>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latin typeface="Times New Roman"/>
                <a:cs typeface="Times New Roman"/>
              </a:rPr>
              <a:t>User and System REquirements</a:t>
            </a:r>
          </a:p>
        </p:txBody>
      </p:sp>
      <p:sp>
        <p:nvSpPr>
          <p:cNvPr id="8" name="Content Placeholder 7">
            <a:extLst>
              <a:ext uri="{FF2B5EF4-FFF2-40B4-BE49-F238E27FC236}">
                <a16:creationId xmlns:a16="http://schemas.microsoft.com/office/drawing/2014/main" id="{3E6BF1C7-E8D6-4055-A7C8-A0CFA71C062C}"/>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b="1">
                <a:solidFill>
                  <a:schemeClr val="bg1"/>
                </a:solidFill>
                <a:latin typeface="Times New Roman"/>
                <a:cs typeface="Times New Roman"/>
              </a:rPr>
              <a:t>User Requirement:</a:t>
            </a:r>
          </a:p>
          <a:p>
            <a:pPr marL="0" indent="0">
              <a:buNone/>
            </a:pPr>
            <a:r>
              <a:rPr lang="en-US">
                <a:solidFill>
                  <a:schemeClr val="bg1"/>
                </a:solidFill>
                <a:latin typeface="Times New Roman"/>
                <a:cs typeface="Times New Roman"/>
              </a:rPr>
              <a:t> Like a wish or feature</a:t>
            </a:r>
          </a:p>
          <a:p>
            <a:pPr marL="0" indent="0">
              <a:buNone/>
            </a:pPr>
            <a:endParaRPr lang="en-US">
              <a:solidFill>
                <a:schemeClr val="bg1"/>
              </a:solidFill>
              <a:latin typeface="Times New Roman"/>
              <a:cs typeface="Times New Roman"/>
            </a:endParaRPr>
          </a:p>
          <a:p>
            <a:pPr marL="0" indent="0">
              <a:buNone/>
            </a:pPr>
            <a:r>
              <a:rPr lang="en-US" b="1">
                <a:solidFill>
                  <a:schemeClr val="bg1"/>
                </a:solidFill>
                <a:latin typeface="Times New Roman"/>
                <a:cs typeface="Times New Roman"/>
              </a:rPr>
              <a:t>System Requirement:</a:t>
            </a:r>
          </a:p>
          <a:p>
            <a:pPr marL="0" indent="0">
              <a:buNone/>
            </a:pPr>
            <a:r>
              <a:rPr lang="en-US">
                <a:solidFill>
                  <a:schemeClr val="bg1"/>
                </a:solidFill>
                <a:latin typeface="Times New Roman"/>
                <a:cs typeface="Times New Roman"/>
              </a:rPr>
              <a:t>Requirement is testable or not.</a:t>
            </a:r>
          </a:p>
        </p:txBody>
      </p:sp>
      <p:pic>
        <p:nvPicPr>
          <p:cNvPr id="4" name="Picture 4" descr="Text&#10;&#10;Description automatically generated">
            <a:extLst>
              <a:ext uri="{FF2B5EF4-FFF2-40B4-BE49-F238E27FC236}">
                <a16:creationId xmlns:a16="http://schemas.microsoft.com/office/drawing/2014/main" id="{B9E90ECC-4CAF-4CC7-9FF9-92F1B9D9F4F1}"/>
              </a:ext>
            </a:extLst>
          </p:cNvPr>
          <p:cNvPicPr>
            <a:picLocks noChangeAspect="1"/>
          </p:cNvPicPr>
          <p:nvPr/>
        </p:nvPicPr>
        <p:blipFill>
          <a:blip r:embed="rId3"/>
          <a:stretch>
            <a:fillRect/>
          </a:stretch>
        </p:blipFill>
        <p:spPr>
          <a:xfrm>
            <a:off x="5297763" y="942021"/>
            <a:ext cx="6250769" cy="4813091"/>
          </a:xfrm>
          <a:prstGeom prst="rect">
            <a:avLst/>
          </a:prstGeom>
        </p:spPr>
      </p:pic>
    </p:spTree>
    <p:extLst>
      <p:ext uri="{BB962C8B-B14F-4D97-AF65-F5344CB8AC3E}">
        <p14:creationId xmlns:p14="http://schemas.microsoft.com/office/powerpoint/2010/main" val="331384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C236B-65CA-42B8-925C-61B595FA723C}"/>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Functional and Non-Functional Requirements</a:t>
            </a:r>
          </a:p>
        </p:txBody>
      </p:sp>
      <p:pic>
        <p:nvPicPr>
          <p:cNvPr id="4" name="Picture 4" descr="Diagram&#10;&#10;Description automatically generated">
            <a:extLst>
              <a:ext uri="{FF2B5EF4-FFF2-40B4-BE49-F238E27FC236}">
                <a16:creationId xmlns:a16="http://schemas.microsoft.com/office/drawing/2014/main" id="{B762341F-3410-421B-BB9D-A98B67B7A371}"/>
              </a:ext>
            </a:extLst>
          </p:cNvPr>
          <p:cNvPicPr>
            <a:picLocks noGrp="1" noChangeAspect="1"/>
          </p:cNvPicPr>
          <p:nvPr>
            <p:ph idx="1"/>
          </p:nvPr>
        </p:nvPicPr>
        <p:blipFill>
          <a:blip r:embed="rId3"/>
          <a:stretch>
            <a:fillRect/>
          </a:stretch>
        </p:blipFill>
        <p:spPr>
          <a:xfrm>
            <a:off x="635267" y="652511"/>
            <a:ext cx="10921466" cy="3276440"/>
          </a:xfrm>
          <a:prstGeom prst="rect">
            <a:avLst/>
          </a:prstGeom>
        </p:spPr>
      </p:pic>
    </p:spTree>
    <p:extLst>
      <p:ext uri="{BB962C8B-B14F-4D97-AF65-F5344CB8AC3E}">
        <p14:creationId xmlns:p14="http://schemas.microsoft.com/office/powerpoint/2010/main" val="15626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B939B-85CC-4493-A321-388C83FF6341}"/>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sz="1600">
                <a:latin typeface="Times New Roman"/>
                <a:cs typeface="Times New Roman"/>
              </a:rPr>
              <a:t>Examples of </a:t>
            </a:r>
            <a:r>
              <a:rPr lang="en-US" sz="1600">
                <a:latin typeface="Times New Roman"/>
                <a:ea typeface="+mj-lt"/>
                <a:cs typeface="+mj-lt"/>
              </a:rPr>
              <a:t>FUNCTIONAL AND NON-FUNCTIONAL REQUIREMENTS</a:t>
            </a:r>
          </a:p>
          <a:p>
            <a:endParaRPr lang="en-US" sz="2000"/>
          </a:p>
        </p:txBody>
      </p:sp>
      <p:sp>
        <p:nvSpPr>
          <p:cNvPr id="8" name="Content Placeholder 7">
            <a:extLst>
              <a:ext uri="{FF2B5EF4-FFF2-40B4-BE49-F238E27FC236}">
                <a16:creationId xmlns:a16="http://schemas.microsoft.com/office/drawing/2014/main" id="{54D3BC3C-A0CA-47A0-88B0-C43E5FF3C681}"/>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b="1" dirty="0">
                <a:solidFill>
                  <a:srgbClr val="FFFFFF"/>
                </a:solidFill>
              </a:rPr>
              <a:t>Example:</a:t>
            </a:r>
          </a:p>
          <a:p>
            <a:pPr marL="0" indent="0">
              <a:buNone/>
            </a:pPr>
            <a:r>
              <a:rPr lang="en-US" b="1" dirty="0">
                <a:solidFill>
                  <a:srgbClr val="FFFFFF"/>
                </a:solidFill>
              </a:rPr>
              <a:t>School Management System</a:t>
            </a:r>
          </a:p>
          <a:p>
            <a:pPr marL="0" indent="0">
              <a:buNone/>
            </a:pPr>
            <a:endParaRPr lang="en-US" b="1" dirty="0">
              <a:solidFill>
                <a:srgbClr val="FFFFFF"/>
              </a:solidFill>
            </a:endParaRPr>
          </a:p>
          <a:p>
            <a:pPr marL="0" indent="0">
              <a:buNone/>
            </a:pPr>
            <a:r>
              <a:rPr lang="en-US" b="1">
                <a:solidFill>
                  <a:srgbClr val="FFFFFF"/>
                </a:solidFill>
              </a:rPr>
              <a:t>Users:</a:t>
            </a:r>
            <a:endParaRPr lang="en-US" b="1" dirty="0">
              <a:solidFill>
                <a:srgbClr val="FFFFFF"/>
              </a:solidFill>
            </a:endParaRPr>
          </a:p>
          <a:p>
            <a:pPr marL="0" indent="0">
              <a:buNone/>
            </a:pPr>
            <a:r>
              <a:rPr lang="en-US" b="1">
                <a:solidFill>
                  <a:srgbClr val="FFFFFF"/>
                </a:solidFill>
              </a:rPr>
              <a:t>Admin</a:t>
            </a:r>
          </a:p>
          <a:p>
            <a:pPr marL="0" indent="0">
              <a:buNone/>
            </a:pPr>
            <a:r>
              <a:rPr lang="en-US" b="1">
                <a:solidFill>
                  <a:srgbClr val="FFFFFF"/>
                </a:solidFill>
              </a:rPr>
              <a:t>Teachers</a:t>
            </a:r>
            <a:endParaRPr lang="en-US" b="1" dirty="0">
              <a:solidFill>
                <a:srgbClr val="FFFFFF"/>
              </a:solidFill>
            </a:endParaRPr>
          </a:p>
          <a:p>
            <a:pPr marL="0" indent="0">
              <a:buNone/>
            </a:pPr>
            <a:r>
              <a:rPr lang="en-US" b="1">
                <a:solidFill>
                  <a:srgbClr val="FFFFFF"/>
                </a:solidFill>
              </a:rPr>
              <a:t>Student</a:t>
            </a:r>
            <a:endParaRPr lang="en-US" b="1" dirty="0">
              <a:solidFill>
                <a:srgbClr val="FFFFFF"/>
              </a:solidFill>
            </a:endParaRPr>
          </a:p>
        </p:txBody>
      </p:sp>
      <p:sp>
        <p:nvSpPr>
          <p:cNvPr id="13" name="Rectangle 1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9CE9AF7B-0BA3-4ACF-B5B4-3F4AAA3D5906}"/>
              </a:ext>
            </a:extLst>
          </p:cNvPr>
          <p:cNvPicPr>
            <a:picLocks noChangeAspect="1"/>
          </p:cNvPicPr>
          <p:nvPr/>
        </p:nvPicPr>
        <p:blipFill>
          <a:blip r:embed="rId3"/>
          <a:stretch>
            <a:fillRect/>
          </a:stretch>
        </p:blipFill>
        <p:spPr>
          <a:xfrm>
            <a:off x="7064692" y="1431156"/>
            <a:ext cx="4159568" cy="3607130"/>
          </a:xfrm>
          <a:prstGeom prst="rect">
            <a:avLst/>
          </a:prstGeom>
        </p:spPr>
      </p:pic>
    </p:spTree>
    <p:extLst>
      <p:ext uri="{BB962C8B-B14F-4D97-AF65-F5344CB8AC3E}">
        <p14:creationId xmlns:p14="http://schemas.microsoft.com/office/powerpoint/2010/main" val="338663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4EE19-14A0-454D-A08C-A3ECCE0F7C09}"/>
              </a:ext>
            </a:extLst>
          </p:cNvPr>
          <p:cNvSpPr>
            <a:spLocks noGrp="1"/>
          </p:cNvSpPr>
          <p:nvPr>
            <p:ph type="title"/>
          </p:nvPr>
        </p:nvSpPr>
        <p:spPr>
          <a:xfrm>
            <a:off x="643467" y="643467"/>
            <a:ext cx="3363974" cy="1728044"/>
          </a:xfrm>
          <a:noFill/>
          <a:ln>
            <a:solidFill>
              <a:schemeClr val="bg1"/>
            </a:solidFill>
          </a:ln>
        </p:spPr>
        <p:txBody>
          <a:bodyPr wrap="square">
            <a:normAutofit fontScale="90000"/>
          </a:bodyPr>
          <a:lstStyle/>
          <a:p>
            <a:br>
              <a:rPr lang="en-US" dirty="0">
                <a:solidFill>
                  <a:schemeClr val="bg1"/>
                </a:solidFill>
                <a:latin typeface="Times New Roman"/>
                <a:cs typeface="Times New Roman"/>
              </a:rPr>
            </a:br>
            <a:r>
              <a:rPr lang="en-US">
                <a:solidFill>
                  <a:schemeClr val="bg1"/>
                </a:solidFill>
                <a:latin typeface="Times New Roman"/>
                <a:cs typeface="Times New Roman"/>
              </a:rPr>
              <a:t>Requirement Elicitation</a:t>
            </a:r>
            <a:br>
              <a:rPr lang="en-US" dirty="0">
                <a:solidFill>
                  <a:schemeClr val="bg1"/>
                </a:solidFill>
                <a:latin typeface="Times New Roman"/>
                <a:cs typeface="Times New Roman"/>
              </a:rPr>
            </a:br>
            <a:r>
              <a:rPr lang="en-US">
                <a:solidFill>
                  <a:schemeClr val="bg1"/>
                </a:solidFill>
                <a:latin typeface="Times New Roman"/>
                <a:cs typeface="Times New Roman"/>
              </a:rPr>
              <a:t>Techniques</a:t>
            </a:r>
            <a:endParaRPr lang="en-US" dirty="0">
              <a:solidFill>
                <a:schemeClr val="bg1"/>
              </a:solidFill>
              <a:latin typeface="Times New Roman"/>
              <a:cs typeface="Times New Roman"/>
            </a:endParaRPr>
          </a:p>
          <a:p>
            <a:endParaRPr lang="en-US" dirty="0">
              <a:solidFill>
                <a:schemeClr val="bg1"/>
              </a:solidFill>
            </a:endParaRPr>
          </a:p>
        </p:txBody>
      </p:sp>
      <p:sp>
        <p:nvSpPr>
          <p:cNvPr id="8" name="Content Placeholder 7">
            <a:extLst>
              <a:ext uri="{FF2B5EF4-FFF2-40B4-BE49-F238E27FC236}">
                <a16:creationId xmlns:a16="http://schemas.microsoft.com/office/drawing/2014/main" id="{228E56AE-FA35-4984-8969-C180DF1A7CAF}"/>
              </a:ext>
            </a:extLst>
          </p:cNvPr>
          <p:cNvSpPr>
            <a:spLocks noGrp="1"/>
          </p:cNvSpPr>
          <p:nvPr>
            <p:ph idx="1"/>
          </p:nvPr>
        </p:nvSpPr>
        <p:spPr>
          <a:xfrm>
            <a:off x="643468" y="2638044"/>
            <a:ext cx="3363974" cy="3415622"/>
          </a:xfrm>
        </p:spPr>
        <p:txBody>
          <a:bodyPr vert="horz" lIns="91440" tIns="45720" rIns="91440" bIns="45720" rtlCol="0">
            <a:normAutofit/>
          </a:bodyPr>
          <a:lstStyle/>
          <a:p>
            <a:r>
              <a:rPr lang="en-US" b="1">
                <a:solidFill>
                  <a:schemeClr val="bg1"/>
                </a:solidFill>
                <a:latin typeface="Times New Roman"/>
                <a:cs typeface="Times New Roman"/>
              </a:rPr>
              <a:t>Document analysis</a:t>
            </a:r>
          </a:p>
          <a:p>
            <a:r>
              <a:rPr lang="en-US" b="1">
                <a:solidFill>
                  <a:schemeClr val="bg1"/>
                </a:solidFill>
                <a:latin typeface="Times New Roman"/>
                <a:ea typeface="+mn-lt"/>
                <a:cs typeface="+mn-lt"/>
              </a:rPr>
              <a:t>Interviews</a:t>
            </a:r>
            <a:endParaRPr lang="en-US" b="1">
              <a:solidFill>
                <a:schemeClr val="bg1"/>
              </a:solidFill>
              <a:latin typeface="Times New Roman"/>
              <a:cs typeface="Times New Roman"/>
            </a:endParaRPr>
          </a:p>
          <a:p>
            <a:r>
              <a:rPr lang="en-US" b="1">
                <a:solidFill>
                  <a:schemeClr val="bg1"/>
                </a:solidFill>
                <a:latin typeface="Times New Roman"/>
                <a:ea typeface="+mn-lt"/>
                <a:cs typeface="+mn-lt"/>
              </a:rPr>
              <a:t>Brainstorming</a:t>
            </a:r>
            <a:endParaRPr lang="en-US" b="1">
              <a:solidFill>
                <a:schemeClr val="bg1"/>
              </a:solidFill>
              <a:latin typeface="Times New Roman"/>
              <a:cs typeface="Times New Roman"/>
            </a:endParaRPr>
          </a:p>
          <a:p>
            <a:r>
              <a:rPr lang="en-US" b="1">
                <a:solidFill>
                  <a:schemeClr val="bg1"/>
                </a:solidFill>
                <a:latin typeface="Times New Roman"/>
                <a:cs typeface="Times New Roman"/>
              </a:rPr>
              <a:t>Observation</a:t>
            </a:r>
            <a:endParaRPr lang="en-US" b="1" dirty="0">
              <a:solidFill>
                <a:schemeClr val="bg1"/>
              </a:solidFill>
              <a:latin typeface="Times New Roman"/>
              <a:cs typeface="Times New Roman"/>
            </a:endParaRPr>
          </a:p>
          <a:p>
            <a:pPr marL="0" indent="0">
              <a:buNone/>
            </a:pPr>
            <a:br>
              <a:rPr lang="en-US">
                <a:solidFill>
                  <a:schemeClr val="bg1"/>
                </a:solidFill>
              </a:rPr>
            </a:br>
            <a:endParaRPr lang="en-US">
              <a:solidFill>
                <a:schemeClr val="bg1"/>
              </a:solidFill>
            </a:endParaRPr>
          </a:p>
          <a:p>
            <a:endParaRPr lang="en-US" dirty="0">
              <a:solidFill>
                <a:schemeClr val="bg1"/>
              </a:solidFill>
            </a:endParaRPr>
          </a:p>
        </p:txBody>
      </p:sp>
      <p:pic>
        <p:nvPicPr>
          <p:cNvPr id="3" name="Picture 4" descr="A picture containing diagram&#10;&#10;Description automatically generated">
            <a:extLst>
              <a:ext uri="{FF2B5EF4-FFF2-40B4-BE49-F238E27FC236}">
                <a16:creationId xmlns:a16="http://schemas.microsoft.com/office/drawing/2014/main" id="{9D5DD718-ED38-46E2-815F-58365B3BDD23}"/>
              </a:ext>
            </a:extLst>
          </p:cNvPr>
          <p:cNvPicPr>
            <a:picLocks noChangeAspect="1"/>
          </p:cNvPicPr>
          <p:nvPr/>
        </p:nvPicPr>
        <p:blipFill>
          <a:blip r:embed="rId3"/>
          <a:stretch>
            <a:fillRect/>
          </a:stretch>
        </p:blipFill>
        <p:spPr>
          <a:xfrm>
            <a:off x="4708292" y="241250"/>
            <a:ext cx="7472843" cy="6315274"/>
          </a:xfrm>
          <a:prstGeom prst="rect">
            <a:avLst/>
          </a:prstGeom>
        </p:spPr>
      </p:pic>
    </p:spTree>
    <p:extLst>
      <p:ext uri="{BB962C8B-B14F-4D97-AF65-F5344CB8AC3E}">
        <p14:creationId xmlns:p14="http://schemas.microsoft.com/office/powerpoint/2010/main" val="354887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A55D3-7C26-45DF-8807-BDA117E26825}"/>
              </a:ext>
            </a:extLst>
          </p:cNvPr>
          <p:cNvSpPr>
            <a:spLocks noGrp="1"/>
          </p:cNvSpPr>
          <p:nvPr>
            <p:ph type="title"/>
          </p:nvPr>
        </p:nvSpPr>
        <p:spPr>
          <a:xfrm>
            <a:off x="643467" y="643467"/>
            <a:ext cx="3363974" cy="1728044"/>
          </a:xfrm>
          <a:noFill/>
          <a:ln>
            <a:solidFill>
              <a:schemeClr val="bg1"/>
            </a:solidFill>
          </a:ln>
        </p:spPr>
        <p:txBody>
          <a:bodyPr wrap="square">
            <a:normAutofit/>
          </a:bodyPr>
          <a:lstStyle/>
          <a:p>
            <a:br>
              <a:rPr lang="en-US" sz="2400">
                <a:solidFill>
                  <a:schemeClr val="bg1"/>
                </a:solidFill>
                <a:latin typeface="Times New Roman"/>
                <a:cs typeface="Times New Roman"/>
              </a:rPr>
            </a:br>
            <a:r>
              <a:rPr lang="en-US" sz="2400">
                <a:solidFill>
                  <a:schemeClr val="bg1"/>
                </a:solidFill>
                <a:latin typeface="Times New Roman"/>
                <a:cs typeface="Times New Roman"/>
              </a:rPr>
              <a:t>REQUIREMENT </a:t>
            </a:r>
            <a:br>
              <a:rPr lang="en-US" sz="2400">
                <a:solidFill>
                  <a:schemeClr val="bg1"/>
                </a:solidFill>
                <a:latin typeface="Times New Roman"/>
                <a:cs typeface="Times New Roman"/>
              </a:rPr>
            </a:br>
            <a:r>
              <a:rPr lang="en-US" sz="2400">
                <a:solidFill>
                  <a:schemeClr val="bg1"/>
                </a:solidFill>
                <a:latin typeface="Times New Roman"/>
                <a:cs typeface="Times New Roman"/>
              </a:rPr>
              <a:t>ELICITATION</a:t>
            </a:r>
            <a:br>
              <a:rPr lang="en-US" sz="2400">
                <a:solidFill>
                  <a:schemeClr val="bg1"/>
                </a:solidFill>
                <a:latin typeface="Times New Roman"/>
                <a:cs typeface="Times New Roman"/>
              </a:rPr>
            </a:br>
            <a:r>
              <a:rPr lang="en-US" sz="2400">
                <a:solidFill>
                  <a:schemeClr val="bg1"/>
                </a:solidFill>
                <a:latin typeface="Times New Roman"/>
                <a:cs typeface="Times New Roman"/>
              </a:rPr>
              <a:t>TECHNIQUES</a:t>
            </a:r>
          </a:p>
        </p:txBody>
      </p:sp>
      <p:sp>
        <p:nvSpPr>
          <p:cNvPr id="17" name="Content Placeholder 16">
            <a:extLst>
              <a:ext uri="{FF2B5EF4-FFF2-40B4-BE49-F238E27FC236}">
                <a16:creationId xmlns:a16="http://schemas.microsoft.com/office/drawing/2014/main" id="{64A4CAF8-0544-4D58-A019-60CA296228BB}"/>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b="1">
                <a:solidFill>
                  <a:schemeClr val="bg1"/>
                </a:solidFill>
                <a:latin typeface="Times New Roman"/>
                <a:cs typeface="Times New Roman"/>
              </a:rPr>
              <a:t>Workshops</a:t>
            </a:r>
          </a:p>
          <a:p>
            <a:r>
              <a:rPr lang="en-US" b="1">
                <a:solidFill>
                  <a:schemeClr val="bg1"/>
                </a:solidFill>
                <a:latin typeface="Times New Roman"/>
                <a:cs typeface="Times New Roman"/>
              </a:rPr>
              <a:t>Focus Group</a:t>
            </a:r>
          </a:p>
          <a:p>
            <a:r>
              <a:rPr lang="en-US" b="1">
                <a:solidFill>
                  <a:schemeClr val="bg1"/>
                </a:solidFill>
                <a:latin typeface="Times New Roman"/>
                <a:cs typeface="Times New Roman"/>
              </a:rPr>
              <a:t>Prototyping</a:t>
            </a:r>
          </a:p>
          <a:p>
            <a:r>
              <a:rPr lang="en-US" b="1">
                <a:solidFill>
                  <a:schemeClr val="bg1"/>
                </a:solidFill>
                <a:latin typeface="Times New Roman"/>
                <a:cs typeface="Times New Roman"/>
              </a:rPr>
              <a:t>Survey/Questionnaire</a:t>
            </a:r>
            <a:endParaRPr lang="en-US" b="1" dirty="0">
              <a:solidFill>
                <a:schemeClr val="bg1"/>
              </a:solidFill>
              <a:latin typeface="Times New Roman"/>
              <a:cs typeface="Times New Roman"/>
            </a:endParaRPr>
          </a:p>
          <a:p>
            <a:endParaRPr lang="en-US" dirty="0">
              <a:solidFill>
                <a:schemeClr val="bg1"/>
              </a:solidFill>
            </a:endParaRPr>
          </a:p>
        </p:txBody>
      </p:sp>
      <p:pic>
        <p:nvPicPr>
          <p:cNvPr id="5" name="Picture 5" descr="A picture containing text&#10;&#10;Description automatically generated">
            <a:extLst>
              <a:ext uri="{FF2B5EF4-FFF2-40B4-BE49-F238E27FC236}">
                <a16:creationId xmlns:a16="http://schemas.microsoft.com/office/drawing/2014/main" id="{B44EA332-1B40-4175-8D57-A3DA67853DAE}"/>
              </a:ext>
            </a:extLst>
          </p:cNvPr>
          <p:cNvPicPr>
            <a:picLocks noChangeAspect="1"/>
          </p:cNvPicPr>
          <p:nvPr/>
        </p:nvPicPr>
        <p:blipFill>
          <a:blip r:embed="rId3"/>
          <a:stretch>
            <a:fillRect/>
          </a:stretch>
        </p:blipFill>
        <p:spPr>
          <a:xfrm>
            <a:off x="4780179" y="193752"/>
            <a:ext cx="7257183" cy="6669063"/>
          </a:xfrm>
          <a:prstGeom prst="rect">
            <a:avLst/>
          </a:prstGeom>
        </p:spPr>
      </p:pic>
    </p:spTree>
    <p:extLst>
      <p:ext uri="{BB962C8B-B14F-4D97-AF65-F5344CB8AC3E}">
        <p14:creationId xmlns:p14="http://schemas.microsoft.com/office/powerpoint/2010/main" val="1772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C92BD-162A-42B6-8E84-5B01A18FCE77}"/>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400">
                <a:solidFill>
                  <a:schemeClr val="bg1"/>
                </a:solidFill>
                <a:latin typeface="Times New Roman"/>
                <a:cs typeface="Times New Roman"/>
              </a:rPr>
              <a:t>Requirement Document</a:t>
            </a:r>
          </a:p>
        </p:txBody>
      </p:sp>
      <p:pic>
        <p:nvPicPr>
          <p:cNvPr id="7" name="Picture 7" descr="Diagram&#10;&#10;Description automatically generated">
            <a:extLst>
              <a:ext uri="{FF2B5EF4-FFF2-40B4-BE49-F238E27FC236}">
                <a16:creationId xmlns:a16="http://schemas.microsoft.com/office/drawing/2014/main" id="{ACE94C39-B38C-47A1-84F6-E1270227110B}"/>
              </a:ext>
            </a:extLst>
          </p:cNvPr>
          <p:cNvPicPr>
            <a:picLocks noGrp="1" noChangeAspect="1"/>
          </p:cNvPicPr>
          <p:nvPr>
            <p:ph idx="1"/>
          </p:nvPr>
        </p:nvPicPr>
        <p:blipFill>
          <a:blip r:embed="rId3"/>
          <a:stretch>
            <a:fillRect/>
          </a:stretch>
        </p:blipFill>
        <p:spPr>
          <a:xfrm>
            <a:off x="4650782" y="70000"/>
            <a:ext cx="7616617" cy="6787170"/>
          </a:xfrm>
          <a:prstGeom prst="rect">
            <a:avLst/>
          </a:prstGeom>
        </p:spPr>
      </p:pic>
    </p:spTree>
    <p:extLst>
      <p:ext uri="{BB962C8B-B14F-4D97-AF65-F5344CB8AC3E}">
        <p14:creationId xmlns:p14="http://schemas.microsoft.com/office/powerpoint/2010/main" val="25173749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Parcel</vt:lpstr>
      <vt:lpstr>Cs-381 Software Engineering</vt:lpstr>
      <vt:lpstr>Requirement Engineering</vt:lpstr>
      <vt:lpstr>Requirement Engineering Process</vt:lpstr>
      <vt:lpstr>User and System REquirements</vt:lpstr>
      <vt:lpstr>Functional and Non-Functional Requirements</vt:lpstr>
      <vt:lpstr>Examples of FUNCTIONAL AND NON-FUNCTIONAL REQUIREMENTS </vt:lpstr>
      <vt:lpstr> Requirement Elicitation Techniques </vt:lpstr>
      <vt:lpstr> REQUIREMENT  ELICITATION TECHNIQUES</vt:lpstr>
      <vt:lpstr>Requirement Document</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269</cp:revision>
  <dcterms:created xsi:type="dcterms:W3CDTF">2020-10-23T06:23:14Z</dcterms:created>
  <dcterms:modified xsi:type="dcterms:W3CDTF">2020-11-01T18:08:44Z</dcterms:modified>
</cp:coreProperties>
</file>