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4"/>
  </p:notesMasterIdLst>
  <p:sldIdLst>
    <p:sldId id="256" r:id="rId2"/>
    <p:sldId id="286" r:id="rId3"/>
    <p:sldId id="287" r:id="rId4"/>
    <p:sldId id="288" r:id="rId5"/>
    <p:sldId id="289" r:id="rId6"/>
    <p:sldId id="291" r:id="rId7"/>
    <p:sldId id="294" r:id="rId8"/>
    <p:sldId id="292" r:id="rId9"/>
    <p:sldId id="300" r:id="rId10"/>
    <p:sldId id="299" r:id="rId11"/>
    <p:sldId id="301"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A1D4B-D8A6-4A4F-D188-14C02CDA8920}" v="384" dt="2020-08-14T17:04:42.054"/>
    <p1510:client id="{177A66BE-6D3F-0439-130D-957F9742C1A8}" v="229" dt="2020-08-22T22:33:48.230"/>
    <p1510:client id="{1DC61A86-BAA0-9ABF-F068-C8C90BF41BF7}" v="27" dt="2020-08-26T04:16:02.625"/>
    <p1510:client id="{29E238B2-D5B9-1792-7317-3429503E0B16}" v="8" dt="2020-09-02T05:40:29.814"/>
    <p1510:client id="{3930C922-C7C6-CA6C-843D-8F1832A5EF7A}" v="102" dt="2020-08-18T06:46:16.953"/>
    <p1510:client id="{50406354-5A63-48E9-84F8-7F2517377958}" v="740" dt="2020-08-13T23:13:15.773"/>
    <p1510:client id="{6144A355-4757-73F3-98B1-79A17F881130}" v="100" dt="2020-09-01T18:01:01.610"/>
    <p1510:client id="{734D7D09-7A43-A766-36D0-4760C5E034A2}" v="77" dt="2020-09-16T21:15:08.876"/>
    <p1510:client id="{7557DA05-05AD-382C-1767-89A3F43637BA}" v="221" dt="2020-08-22T19:31:42.457"/>
    <p1510:client id="{75B826B8-289F-20D6-6785-875BFED7B64D}" v="43" dt="2020-08-27T06:48:21.879"/>
    <p1510:client id="{778D0A88-33B9-8784-8B84-483C062A822E}" v="112" dt="2020-09-23T08:19:57.304"/>
    <p1510:client id="{7AB5E313-56BE-3548-A11E-F6A013181453}" v="12" dt="2020-08-19T20:01:25.771"/>
    <p1510:client id="{837F5A19-3A00-BCC4-E88B-43110CCA8D98}" v="8" dt="2020-09-03T07:46:59.733"/>
    <p1510:client id="{8CC97A28-9DF6-84BD-7ED0-3340B4F4E786}" v="381" dt="2020-09-01T18:59:05.933"/>
    <p1510:client id="{8DAF7227-B0A6-D81A-0759-88E8C6ADCCDA}" v="608" dt="2020-08-14T13:14:50.608"/>
    <p1510:client id="{94A47D2C-F965-377A-D212-2C7FCD7144EA}" v="491" dt="2020-08-25T08:20:09.512"/>
    <p1510:client id="{AF71131B-EB77-3BF2-619A-88F799583254}" v="1" dt="2020-08-21T05:12:32.767"/>
    <p1510:client id="{AF86574A-E23E-750E-B4C5-3FC88537A969}" v="68" dt="2020-09-02T06:34:53.839"/>
    <p1510:client id="{C3CCA7B3-2C6F-D33A-D963-502992B9482C}" v="89" dt="2020-09-02T07:57:26.570"/>
    <p1510:client id="{DFBB1CAD-66B6-64EC-E25B-0D3B7A1844AF}" v="330" dt="2020-08-18T18:48:49.522"/>
    <p1510:client id="{F21B79DD-DB8C-0214-A042-24E9D559B24B}" v="12" dt="2020-08-20T10:09:34.256"/>
    <p1510:client id="{F3B49769-C2B6-DEE4-E415-7069654E402A}" v="445" dt="2020-08-23T13:06:10.468"/>
    <p1510:client id="{F96A72C5-A940-43C3-21FD-3D43AC15537F}" v="91" dt="2020-11-23T17:40:50.896"/>
    <p1510:client id="{FD369AEC-0421-8792-7A35-BDE2D08885BF}" v="39" dt="2020-08-27T18:54:52.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Taliah Tajammal" userId="S::taliah@uet.edu.pk::b53b8155-91e6-49b4-b55c-0abb2dc47154" providerId="AD" clId="Web-{F96A72C5-A940-43C3-21FD-3D43AC15537F}"/>
    <pc:docChg chg="delSld modSld">
      <pc:chgData name="Ms Taliah Tajammal" userId="S::taliah@uet.edu.pk::b53b8155-91e6-49b4-b55c-0abb2dc47154" providerId="AD" clId="Web-{F96A72C5-A940-43C3-21FD-3D43AC15537F}" dt="2020-11-23T17:40:50.896" v="90" actId="20577"/>
      <pc:docMkLst>
        <pc:docMk/>
      </pc:docMkLst>
      <pc:sldChg chg="modSp">
        <pc:chgData name="Ms Taliah Tajammal" userId="S::taliah@uet.edu.pk::b53b8155-91e6-49b4-b55c-0abb2dc47154" providerId="AD" clId="Web-{F96A72C5-A940-43C3-21FD-3D43AC15537F}" dt="2020-11-23T17:40:48.224" v="88" actId="20577"/>
        <pc:sldMkLst>
          <pc:docMk/>
          <pc:sldMk cId="96168744" sldId="278"/>
        </pc:sldMkLst>
        <pc:spChg chg="mod">
          <ac:chgData name="Ms Taliah Tajammal" userId="S::taliah@uet.edu.pk::b53b8155-91e6-49b4-b55c-0abb2dc47154" providerId="AD" clId="Web-{F96A72C5-A940-43C3-21FD-3D43AC15537F}" dt="2020-11-23T17:40:48.224" v="88" actId="20577"/>
          <ac:spMkLst>
            <pc:docMk/>
            <pc:sldMk cId="96168744" sldId="278"/>
            <ac:spMk id="8" creationId="{A2516761-21BD-4672-8665-F07E74320BE8}"/>
          </ac:spMkLst>
        </pc:spChg>
      </pc:sldChg>
      <pc:sldChg chg="del">
        <pc:chgData name="Ms Taliah Tajammal" userId="S::taliah@uet.edu.pk::b53b8155-91e6-49b4-b55c-0abb2dc47154" providerId="AD" clId="Web-{F96A72C5-A940-43C3-21FD-3D43AC15537F}" dt="2020-11-23T17:40:21.894" v="1"/>
        <pc:sldMkLst>
          <pc:docMk/>
          <pc:sldMk cId="255309288" sldId="285"/>
        </pc:sldMkLst>
      </pc:sldChg>
      <pc:sldChg chg="del">
        <pc:chgData name="Ms Taliah Tajammal" userId="S::taliah@uet.edu.pk::b53b8155-91e6-49b4-b55c-0abb2dc47154" providerId="AD" clId="Web-{F96A72C5-A940-43C3-21FD-3D43AC15537F}" dt="2020-11-23T16:58:53.742" v="0"/>
        <pc:sldMkLst>
          <pc:docMk/>
          <pc:sldMk cId="509461650" sldId="298"/>
        </pc:sldMkLst>
      </pc:sldChg>
    </pc:docChg>
  </pc:docChgLst>
  <pc:docChgLst>
    <pc:chgData name="Ms Taliah Tajammal" userId="S::taliah@uet.edu.pk::b53b8155-91e6-49b4-b55c-0abb2dc47154" providerId="AD" clId="Web-{0AE8F8AF-DCD8-3635-64A2-6B591BF3A0A9}"/>
    <pc:docChg chg="modSld">
      <pc:chgData name="Ms Taliah Tajammal" userId="S::taliah@uet.edu.pk::b53b8155-91e6-49b4-b55c-0abb2dc47154" providerId="AD" clId="Web-{0AE8F8AF-DCD8-3635-64A2-6B591BF3A0A9}" dt="2020-08-31T09:08:43.153" v="58"/>
      <pc:docMkLst>
        <pc:docMk/>
      </pc:docMkLst>
      <pc:sldChg chg="modNotes">
        <pc:chgData name="Ms Taliah Tajammal" userId="S::taliah@uet.edu.pk::b53b8155-91e6-49b4-b55c-0abb2dc47154" providerId="AD" clId="Web-{0AE8F8AF-DCD8-3635-64A2-6B591BF3A0A9}" dt="2020-08-31T09:08:43.153" v="58"/>
        <pc:sldMkLst>
          <pc:docMk/>
          <pc:sldMk cId="4003788620" sldId="287"/>
        </pc:sldMkLst>
      </pc:sldChg>
    </pc:docChg>
  </pc:docChgLst>
  <pc:docChgLst>
    <pc:chgData name="Ms Taliah Tajammal" userId="S::taliah@uet.edu.pk::b53b8155-91e6-49b4-b55c-0abb2dc47154" providerId="AD" clId="Web-{AF86574A-E23E-750E-B4C5-3FC88537A969}"/>
    <pc:docChg chg="addSld delSld modSld">
      <pc:chgData name="Ms Taliah Tajammal" userId="S::taliah@uet.edu.pk::b53b8155-91e6-49b4-b55c-0abb2dc47154" providerId="AD" clId="Web-{AF86574A-E23E-750E-B4C5-3FC88537A969}" dt="2020-09-02T06:34:53.839" v="86" actId="20577"/>
      <pc:docMkLst>
        <pc:docMk/>
      </pc:docMkLst>
      <pc:sldChg chg="addSp delSp modSp mod setBg modNotes">
        <pc:chgData name="Ms Taliah Tajammal" userId="S::taliah@uet.edu.pk::b53b8155-91e6-49b4-b55c-0abb2dc47154" providerId="AD" clId="Web-{AF86574A-E23E-750E-B4C5-3FC88537A969}" dt="2020-09-02T06:22:00.130" v="69" actId="20577"/>
        <pc:sldMkLst>
          <pc:docMk/>
          <pc:sldMk cId="2152531300" sldId="291"/>
        </pc:sldMkLst>
        <pc:spChg chg="mod">
          <ac:chgData name="Ms Taliah Tajammal" userId="S::taliah@uet.edu.pk::b53b8155-91e6-49b4-b55c-0abb2dc47154" providerId="AD" clId="Web-{AF86574A-E23E-750E-B4C5-3FC88537A969}" dt="2020-09-02T06:20:51.863" v="60"/>
          <ac:spMkLst>
            <pc:docMk/>
            <pc:sldMk cId="2152531300" sldId="291"/>
            <ac:spMk id="2" creationId="{8BB8FEEE-4E66-4986-A10E-D68C0B8010A8}"/>
          </ac:spMkLst>
        </pc:spChg>
        <pc:spChg chg="add mod">
          <ac:chgData name="Ms Taliah Tajammal" userId="S::taliah@uet.edu.pk::b53b8155-91e6-49b4-b55c-0abb2dc47154" providerId="AD" clId="Web-{AF86574A-E23E-750E-B4C5-3FC88537A969}" dt="2020-09-02T06:22:00.130" v="69" actId="20577"/>
          <ac:spMkLst>
            <pc:docMk/>
            <pc:sldMk cId="2152531300" sldId="291"/>
            <ac:spMk id="8" creationId="{13ABBBD2-D5D2-41ED-A93E-CB1835E6242A}"/>
          </ac:spMkLst>
        </pc:spChg>
        <pc:spChg chg="add del">
          <ac:chgData name="Ms Taliah Tajammal" userId="S::taliah@uet.edu.pk::b53b8155-91e6-49b4-b55c-0abb2dc47154" providerId="AD" clId="Web-{AF86574A-E23E-750E-B4C5-3FC88537A969}" dt="2020-09-02T06:20:51.863" v="60"/>
          <ac:spMkLst>
            <pc:docMk/>
            <pc:sldMk cId="2152531300" sldId="291"/>
            <ac:spMk id="11" creationId="{C966A4D4-049A-4389-B407-0E7091A07C8D}"/>
          </ac:spMkLst>
        </pc:spChg>
        <pc:spChg chg="add del">
          <ac:chgData name="Ms Taliah Tajammal" userId="S::taliah@uet.edu.pk::b53b8155-91e6-49b4-b55c-0abb2dc47154" providerId="AD" clId="Web-{AF86574A-E23E-750E-B4C5-3FC88537A969}" dt="2020-09-02T06:20:51.863" v="60"/>
          <ac:spMkLst>
            <pc:docMk/>
            <pc:sldMk cId="2152531300" sldId="291"/>
            <ac:spMk id="13" creationId="{B5899359-8523-4D4D-B568-3FDFAF9821C7}"/>
          </ac:spMkLst>
        </pc:spChg>
        <pc:spChg chg="add del">
          <ac:chgData name="Ms Taliah Tajammal" userId="S::taliah@uet.edu.pk::b53b8155-91e6-49b4-b55c-0abb2dc47154" providerId="AD" clId="Web-{AF86574A-E23E-750E-B4C5-3FC88537A969}" dt="2020-09-02T06:20:51.863" v="60"/>
          <ac:spMkLst>
            <pc:docMk/>
            <pc:sldMk cId="2152531300" sldId="291"/>
            <ac:spMk id="15" creationId="{2E9C9585-DA89-4D7E-BCDF-576461A1A2D9}"/>
          </ac:spMkLst>
        </pc:spChg>
        <pc:spChg chg="add">
          <ac:chgData name="Ms Taliah Tajammal" userId="S::taliah@uet.edu.pk::b53b8155-91e6-49b4-b55c-0abb2dc47154" providerId="AD" clId="Web-{AF86574A-E23E-750E-B4C5-3FC88537A969}" dt="2020-09-02T06:20:51.863" v="60"/>
          <ac:spMkLst>
            <pc:docMk/>
            <pc:sldMk cId="2152531300" sldId="291"/>
            <ac:spMk id="20" creationId="{1660E788-AFA9-4A1B-9991-6AA74632A15B}"/>
          </ac:spMkLst>
        </pc:spChg>
        <pc:spChg chg="add">
          <ac:chgData name="Ms Taliah Tajammal" userId="S::taliah@uet.edu.pk::b53b8155-91e6-49b4-b55c-0abb2dc47154" providerId="AD" clId="Web-{AF86574A-E23E-750E-B4C5-3FC88537A969}" dt="2020-09-02T06:20:51.863" v="60"/>
          <ac:spMkLst>
            <pc:docMk/>
            <pc:sldMk cId="2152531300" sldId="291"/>
            <ac:spMk id="22" creationId="{867D4867-5BA7-4462-B2F6-A23F4A622AA7}"/>
          </ac:spMkLst>
        </pc:spChg>
        <pc:picChg chg="add mod">
          <ac:chgData name="Ms Taliah Tajammal" userId="S::taliah@uet.edu.pk::b53b8155-91e6-49b4-b55c-0abb2dc47154" providerId="AD" clId="Web-{AF86574A-E23E-750E-B4C5-3FC88537A969}" dt="2020-09-02T06:20:51.863" v="60"/>
          <ac:picMkLst>
            <pc:docMk/>
            <pc:sldMk cId="2152531300" sldId="291"/>
            <ac:picMk id="3" creationId="{D55DF345-E1F9-4DE1-8D3E-F28D8B8A6766}"/>
          </ac:picMkLst>
        </pc:picChg>
        <pc:picChg chg="del mod">
          <ac:chgData name="Ms Taliah Tajammal" userId="S::taliah@uet.edu.pk::b53b8155-91e6-49b4-b55c-0abb2dc47154" providerId="AD" clId="Web-{AF86574A-E23E-750E-B4C5-3FC88537A969}" dt="2020-09-02T06:10:46.581" v="58"/>
          <ac:picMkLst>
            <pc:docMk/>
            <pc:sldMk cId="2152531300" sldId="291"/>
            <ac:picMk id="4" creationId="{87A3B0F2-B3AD-4753-80C2-E4A20238F1F9}"/>
          </ac:picMkLst>
        </pc:picChg>
      </pc:sldChg>
      <pc:sldChg chg="modSp add replId">
        <pc:chgData name="Ms Taliah Tajammal" userId="S::taliah@uet.edu.pk::b53b8155-91e6-49b4-b55c-0abb2dc47154" providerId="AD" clId="Web-{AF86574A-E23E-750E-B4C5-3FC88537A969}" dt="2020-09-02T06:34:53.839" v="85" actId="20577"/>
        <pc:sldMkLst>
          <pc:docMk/>
          <pc:sldMk cId="420909294" sldId="294"/>
        </pc:sldMkLst>
        <pc:spChg chg="mod">
          <ac:chgData name="Ms Taliah Tajammal" userId="S::taliah@uet.edu.pk::b53b8155-91e6-49b4-b55c-0abb2dc47154" providerId="AD" clId="Web-{AF86574A-E23E-750E-B4C5-3FC88537A969}" dt="2020-09-02T06:34:53.839" v="85" actId="20577"/>
          <ac:spMkLst>
            <pc:docMk/>
            <pc:sldMk cId="420909294" sldId="294"/>
            <ac:spMk id="8" creationId="{13ABBBD2-D5D2-41ED-A93E-CB1835E6242A}"/>
          </ac:spMkLst>
        </pc:spChg>
      </pc:sldChg>
      <pc:sldChg chg="new del">
        <pc:chgData name="Ms Taliah Tajammal" userId="S::taliah@uet.edu.pk::b53b8155-91e6-49b4-b55c-0abb2dc47154" providerId="AD" clId="Web-{AF86574A-E23E-750E-B4C5-3FC88537A969}" dt="2020-09-02T06:22:24.100" v="73"/>
        <pc:sldMkLst>
          <pc:docMk/>
          <pc:sldMk cId="4238731347" sldId="294"/>
        </pc:sldMkLst>
      </pc:sldChg>
    </pc:docChg>
  </pc:docChgLst>
  <pc:docChgLst>
    <pc:chgData name="Ms Taliah Tajammal" userId="S::taliah@uet.edu.pk::b53b8155-91e6-49b4-b55c-0abb2dc47154" providerId="AD" clId="Web-{837F5A19-3A00-BCC4-E88B-43110CCA8D98}"/>
    <pc:docChg chg="delSld modSld">
      <pc:chgData name="Ms Taliah Tajammal" userId="S::taliah@uet.edu.pk::b53b8155-91e6-49b4-b55c-0abb2dc47154" providerId="AD" clId="Web-{837F5A19-3A00-BCC4-E88B-43110CCA8D98}" dt="2020-09-03T07:46:59.733" v="32"/>
      <pc:docMkLst>
        <pc:docMk/>
      </pc:docMkLst>
      <pc:sldChg chg="addSp delSp modSp modNotes">
        <pc:chgData name="Ms Taliah Tajammal" userId="S::taliah@uet.edu.pk::b53b8155-91e6-49b4-b55c-0abb2dc47154" providerId="AD" clId="Web-{837F5A19-3A00-BCC4-E88B-43110CCA8D98}" dt="2020-09-03T07:23:33.273" v="31"/>
        <pc:sldMkLst>
          <pc:docMk/>
          <pc:sldMk cId="420909294" sldId="294"/>
        </pc:sldMkLst>
        <pc:spChg chg="mod">
          <ac:chgData name="Ms Taliah Tajammal" userId="S::taliah@uet.edu.pk::b53b8155-91e6-49b4-b55c-0abb2dc47154" providerId="AD" clId="Web-{837F5A19-3A00-BCC4-E88B-43110CCA8D98}" dt="2020-09-03T06:46:46.130" v="4" actId="20577"/>
          <ac:spMkLst>
            <pc:docMk/>
            <pc:sldMk cId="420909294" sldId="294"/>
            <ac:spMk id="8" creationId="{13ABBBD2-D5D2-41ED-A93E-CB1835E6242A}"/>
          </ac:spMkLst>
        </pc:spChg>
        <pc:spChg chg="del">
          <ac:chgData name="Ms Taliah Tajammal" userId="S::taliah@uet.edu.pk::b53b8155-91e6-49b4-b55c-0abb2dc47154" providerId="AD" clId="Web-{837F5A19-3A00-BCC4-E88B-43110CCA8D98}" dt="2020-09-03T06:46:30.552" v="3"/>
          <ac:spMkLst>
            <pc:docMk/>
            <pc:sldMk cId="420909294" sldId="294"/>
            <ac:spMk id="20" creationId="{1660E788-AFA9-4A1B-9991-6AA74632A15B}"/>
          </ac:spMkLst>
        </pc:spChg>
        <pc:spChg chg="del">
          <ac:chgData name="Ms Taliah Tajammal" userId="S::taliah@uet.edu.pk::b53b8155-91e6-49b4-b55c-0abb2dc47154" providerId="AD" clId="Web-{837F5A19-3A00-BCC4-E88B-43110CCA8D98}" dt="2020-09-03T06:46:30.552" v="3"/>
          <ac:spMkLst>
            <pc:docMk/>
            <pc:sldMk cId="420909294" sldId="294"/>
            <ac:spMk id="22" creationId="{867D4867-5BA7-4462-B2F6-A23F4A622AA7}"/>
          </ac:spMkLst>
        </pc:spChg>
        <pc:spChg chg="add">
          <ac:chgData name="Ms Taliah Tajammal" userId="S::taliah@uet.edu.pk::b53b8155-91e6-49b4-b55c-0abb2dc47154" providerId="AD" clId="Web-{837F5A19-3A00-BCC4-E88B-43110CCA8D98}" dt="2020-09-03T06:46:30.552" v="3"/>
          <ac:spMkLst>
            <pc:docMk/>
            <pc:sldMk cId="420909294" sldId="294"/>
            <ac:spMk id="27" creationId="{1660E788-AFA9-4A1B-9991-6AA74632A15B}"/>
          </ac:spMkLst>
        </pc:spChg>
        <pc:spChg chg="add">
          <ac:chgData name="Ms Taliah Tajammal" userId="S::taliah@uet.edu.pk::b53b8155-91e6-49b4-b55c-0abb2dc47154" providerId="AD" clId="Web-{837F5A19-3A00-BCC4-E88B-43110CCA8D98}" dt="2020-09-03T06:46:30.552" v="3"/>
          <ac:spMkLst>
            <pc:docMk/>
            <pc:sldMk cId="420909294" sldId="294"/>
            <ac:spMk id="29" creationId="{867D4867-5BA7-4462-B2F6-A23F4A622AA7}"/>
          </ac:spMkLst>
        </pc:spChg>
        <pc:picChg chg="del">
          <ac:chgData name="Ms Taliah Tajammal" userId="S::taliah@uet.edu.pk::b53b8155-91e6-49b4-b55c-0abb2dc47154" providerId="AD" clId="Web-{837F5A19-3A00-BCC4-E88B-43110CCA8D98}" dt="2020-09-03T06:46:11.692" v="0"/>
          <ac:picMkLst>
            <pc:docMk/>
            <pc:sldMk cId="420909294" sldId="294"/>
            <ac:picMk id="3" creationId="{D55DF345-E1F9-4DE1-8D3E-F28D8B8A6766}"/>
          </ac:picMkLst>
        </pc:picChg>
        <pc:picChg chg="add mod">
          <ac:chgData name="Ms Taliah Tajammal" userId="S::taliah@uet.edu.pk::b53b8155-91e6-49b4-b55c-0abb2dc47154" providerId="AD" clId="Web-{837F5A19-3A00-BCC4-E88B-43110CCA8D98}" dt="2020-09-03T06:46:30.552" v="3"/>
          <ac:picMkLst>
            <pc:docMk/>
            <pc:sldMk cId="420909294" sldId="294"/>
            <ac:picMk id="4" creationId="{892DFFFD-9F0B-4B9F-8AE6-05CC9E13C541}"/>
          </ac:picMkLst>
        </pc:picChg>
      </pc:sldChg>
      <pc:sldChg chg="del">
        <pc:chgData name="Ms Taliah Tajammal" userId="S::taliah@uet.edu.pk::b53b8155-91e6-49b4-b55c-0abb2dc47154" providerId="AD" clId="Web-{837F5A19-3A00-BCC4-E88B-43110CCA8D98}" dt="2020-09-03T07:46:59.733" v="32"/>
        <pc:sldMkLst>
          <pc:docMk/>
          <pc:sldMk cId="3408288973" sldId="295"/>
        </pc:sldMkLst>
      </pc:sldChg>
    </pc:docChg>
  </pc:docChgLst>
  <pc:docChgLst>
    <pc:chgData name="Ms Taliah Tajammal" userId="S::taliah@uet.edu.pk::b53b8155-91e6-49b4-b55c-0abb2dc47154" providerId="AD" clId="Web-{6144A355-4757-73F3-98B1-79A17F881130}"/>
    <pc:docChg chg="addSld modSld">
      <pc:chgData name="Ms Taliah Tajammal" userId="S::taliah@uet.edu.pk::b53b8155-91e6-49b4-b55c-0abb2dc47154" providerId="AD" clId="Web-{6144A355-4757-73F3-98B1-79A17F881130}" dt="2020-09-01T18:00:56.563" v="101"/>
      <pc:docMkLst>
        <pc:docMk/>
      </pc:docMkLst>
      <pc:sldChg chg="addSp delSp modSp mod setBg modNotes">
        <pc:chgData name="Ms Taliah Tajammal" userId="S::taliah@uet.edu.pk::b53b8155-91e6-49b4-b55c-0abb2dc47154" providerId="AD" clId="Web-{6144A355-4757-73F3-98B1-79A17F881130}" dt="2020-09-01T17:16:29.105" v="57"/>
        <pc:sldMkLst>
          <pc:docMk/>
          <pc:sldMk cId="945192760" sldId="288"/>
        </pc:sldMkLst>
        <pc:spChg chg="mod">
          <ac:chgData name="Ms Taliah Tajammal" userId="S::taliah@uet.edu.pk::b53b8155-91e6-49b4-b55c-0abb2dc47154" providerId="AD" clId="Web-{6144A355-4757-73F3-98B1-79A17F881130}" dt="2020-09-01T16:48:07.456" v="54"/>
          <ac:spMkLst>
            <pc:docMk/>
            <pc:sldMk cId="945192760" sldId="288"/>
            <ac:spMk id="2" creationId="{E798C848-6E4B-4B6A-8B28-7EEF18DA1637}"/>
          </ac:spMkLst>
        </pc:spChg>
        <pc:spChg chg="del">
          <ac:chgData name="Ms Taliah Tajammal" userId="S::taliah@uet.edu.pk::b53b8155-91e6-49b4-b55c-0abb2dc47154" providerId="AD" clId="Web-{6144A355-4757-73F3-98B1-79A17F881130}" dt="2020-09-01T16:46:54.332" v="0"/>
          <ac:spMkLst>
            <pc:docMk/>
            <pc:sldMk cId="945192760" sldId="288"/>
            <ac:spMk id="3" creationId="{C5A920DA-513E-420C-8AC7-1B08E060C67E}"/>
          </ac:spMkLst>
        </pc:spChg>
        <pc:spChg chg="add del">
          <ac:chgData name="Ms Taliah Tajammal" userId="S::taliah@uet.edu.pk::b53b8155-91e6-49b4-b55c-0abb2dc47154" providerId="AD" clId="Web-{6144A355-4757-73F3-98B1-79A17F881130}" dt="2020-09-01T16:48:07.456" v="54"/>
          <ac:spMkLst>
            <pc:docMk/>
            <pc:sldMk cId="945192760" sldId="288"/>
            <ac:spMk id="8" creationId="{7F881823-FB21-4BB0-9481-F20F7EDD283A}"/>
          </ac:spMkLst>
        </pc:spChg>
        <pc:spChg chg="add del">
          <ac:chgData name="Ms Taliah Tajammal" userId="S::taliah@uet.edu.pk::b53b8155-91e6-49b4-b55c-0abb2dc47154" providerId="AD" clId="Web-{6144A355-4757-73F3-98B1-79A17F881130}" dt="2020-09-01T16:48:07.456" v="54"/>
          <ac:spMkLst>
            <pc:docMk/>
            <pc:sldMk cId="945192760" sldId="288"/>
            <ac:spMk id="11" creationId="{1660E788-AFA9-4A1B-9991-6AA74632A15B}"/>
          </ac:spMkLst>
        </pc:spChg>
        <pc:spChg chg="add del">
          <ac:chgData name="Ms Taliah Tajammal" userId="S::taliah@uet.edu.pk::b53b8155-91e6-49b4-b55c-0abb2dc47154" providerId="AD" clId="Web-{6144A355-4757-73F3-98B1-79A17F881130}" dt="2020-09-01T16:48:07.456" v="54"/>
          <ac:spMkLst>
            <pc:docMk/>
            <pc:sldMk cId="945192760" sldId="288"/>
            <ac:spMk id="13" creationId="{867D4867-5BA7-4462-B2F6-A23F4A622AA7}"/>
          </ac:spMkLst>
        </pc:spChg>
        <pc:spChg chg="add">
          <ac:chgData name="Ms Taliah Tajammal" userId="S::taliah@uet.edu.pk::b53b8155-91e6-49b4-b55c-0abb2dc47154" providerId="AD" clId="Web-{6144A355-4757-73F3-98B1-79A17F881130}" dt="2020-09-01T16:48:07.456" v="54"/>
          <ac:spMkLst>
            <pc:docMk/>
            <pc:sldMk cId="945192760" sldId="288"/>
            <ac:spMk id="18" creationId="{419501C6-F015-4273-AF88-E0F6C853899F}"/>
          </ac:spMkLst>
        </pc:spChg>
        <pc:spChg chg="add">
          <ac:chgData name="Ms Taliah Tajammal" userId="S::taliah@uet.edu.pk::b53b8155-91e6-49b4-b55c-0abb2dc47154" providerId="AD" clId="Web-{6144A355-4757-73F3-98B1-79A17F881130}" dt="2020-09-01T16:48:07.456" v="54"/>
          <ac:spMkLst>
            <pc:docMk/>
            <pc:sldMk cId="945192760" sldId="288"/>
            <ac:spMk id="20" creationId="{CA677DB7-5829-45BD-9754-5EC484CC4253}"/>
          </ac:spMkLst>
        </pc:spChg>
        <pc:graphicFrameChg chg="add del mod ord modGraphic">
          <ac:chgData name="Ms Taliah Tajammal" userId="S::taliah@uet.edu.pk::b53b8155-91e6-49b4-b55c-0abb2dc47154" providerId="AD" clId="Web-{6144A355-4757-73F3-98B1-79A17F881130}" dt="2020-09-01T16:47:39.503" v="48"/>
          <ac:graphicFrameMkLst>
            <pc:docMk/>
            <pc:sldMk cId="945192760" sldId="288"/>
            <ac:graphicFrameMk id="5" creationId="{37CE82C1-DE63-4FE5-A09E-6BAA9703B29E}"/>
          </ac:graphicFrameMkLst>
        </pc:graphicFrameChg>
        <pc:picChg chg="add mod ord">
          <ac:chgData name="Ms Taliah Tajammal" userId="S::taliah@uet.edu.pk::b53b8155-91e6-49b4-b55c-0abb2dc47154" providerId="AD" clId="Web-{6144A355-4757-73F3-98B1-79A17F881130}" dt="2020-09-01T16:48:07.456" v="54"/>
          <ac:picMkLst>
            <pc:docMk/>
            <pc:sldMk cId="945192760" sldId="288"/>
            <ac:picMk id="4" creationId="{E5FDA65D-7B47-4140-A449-EC788CA8EE9D}"/>
          </ac:picMkLst>
        </pc:picChg>
      </pc:sldChg>
      <pc:sldChg chg="addSp delSp modSp new">
        <pc:chgData name="Ms Taliah Tajammal" userId="S::taliah@uet.edu.pk::b53b8155-91e6-49b4-b55c-0abb2dc47154" providerId="AD" clId="Web-{6144A355-4757-73F3-98B1-79A17F881130}" dt="2020-09-01T18:00:56.563" v="101"/>
        <pc:sldMkLst>
          <pc:docMk/>
          <pc:sldMk cId="1325020384" sldId="289"/>
        </pc:sldMkLst>
        <pc:spChg chg="mod">
          <ac:chgData name="Ms Taliah Tajammal" userId="S::taliah@uet.edu.pk::b53b8155-91e6-49b4-b55c-0abb2dc47154" providerId="AD" clId="Web-{6144A355-4757-73F3-98B1-79A17F881130}" dt="2020-09-01T17:17:28.637" v="98" actId="20577"/>
          <ac:spMkLst>
            <pc:docMk/>
            <pc:sldMk cId="1325020384" sldId="289"/>
            <ac:spMk id="2" creationId="{4B6E3A36-F5EF-4E94-98E0-A6B68B7BDEE4}"/>
          </ac:spMkLst>
        </pc:spChg>
        <pc:spChg chg="del">
          <ac:chgData name="Ms Taliah Tajammal" userId="S::taliah@uet.edu.pk::b53b8155-91e6-49b4-b55c-0abb2dc47154" providerId="AD" clId="Web-{6144A355-4757-73F3-98B1-79A17F881130}" dt="2020-09-01T17:59:31.376" v="99"/>
          <ac:spMkLst>
            <pc:docMk/>
            <pc:sldMk cId="1325020384" sldId="289"/>
            <ac:spMk id="3" creationId="{7BE62DB6-94F5-40F1-B2CB-0351D47244EF}"/>
          </ac:spMkLst>
        </pc:spChg>
        <pc:spChg chg="add del mod">
          <ac:chgData name="Ms Taliah Tajammal" userId="S::taliah@uet.edu.pk::b53b8155-91e6-49b4-b55c-0abb2dc47154" providerId="AD" clId="Web-{6144A355-4757-73F3-98B1-79A17F881130}" dt="2020-09-01T18:00:56.563" v="101"/>
          <ac:spMkLst>
            <pc:docMk/>
            <pc:sldMk cId="1325020384" sldId="289"/>
            <ac:spMk id="6" creationId="{20FE5E3B-3372-4897-9730-CBCC3D84D990}"/>
          </ac:spMkLst>
        </pc:spChg>
        <pc:picChg chg="add del mod ord">
          <ac:chgData name="Ms Taliah Tajammal" userId="S::taliah@uet.edu.pk::b53b8155-91e6-49b4-b55c-0abb2dc47154" providerId="AD" clId="Web-{6144A355-4757-73F3-98B1-79A17F881130}" dt="2020-09-01T18:00:43.141" v="100"/>
          <ac:picMkLst>
            <pc:docMk/>
            <pc:sldMk cId="1325020384" sldId="289"/>
            <ac:picMk id="4" creationId="{BDF3B976-8E81-4048-A90F-06286A06EC56}"/>
          </ac:picMkLst>
        </pc:picChg>
        <pc:picChg chg="add mod ord">
          <ac:chgData name="Ms Taliah Tajammal" userId="S::taliah@uet.edu.pk::b53b8155-91e6-49b4-b55c-0abb2dc47154" providerId="AD" clId="Web-{6144A355-4757-73F3-98B1-79A17F881130}" dt="2020-09-01T18:00:56.563" v="101"/>
          <ac:picMkLst>
            <pc:docMk/>
            <pc:sldMk cId="1325020384" sldId="289"/>
            <ac:picMk id="7" creationId="{C0AE3BBB-5D42-499F-943E-FADFACC912B2}"/>
          </ac:picMkLst>
        </pc:picChg>
      </pc:sldChg>
    </pc:docChg>
  </pc:docChgLst>
  <pc:docChgLst>
    <pc:chgData name="Ms Taliah Tajammal" userId="S::taliah@uet.edu.pk::b53b8155-91e6-49b4-b55c-0abb2dc47154" providerId="AD" clId="Web-{734D7D09-7A43-A766-36D0-4760C5E034A2}"/>
    <pc:docChg chg="addSld delSld modSld">
      <pc:chgData name="Ms Taliah Tajammal" userId="S::taliah@uet.edu.pk::b53b8155-91e6-49b4-b55c-0abb2dc47154" providerId="AD" clId="Web-{734D7D09-7A43-A766-36D0-4760C5E034A2}" dt="2020-09-16T21:15:08.876" v="101" actId="20577"/>
      <pc:docMkLst>
        <pc:docMk/>
      </pc:docMkLst>
      <pc:sldChg chg="modNotes">
        <pc:chgData name="Ms Taliah Tajammal" userId="S::taliah@uet.edu.pk::b53b8155-91e6-49b4-b55c-0abb2dc47154" providerId="AD" clId="Web-{734D7D09-7A43-A766-36D0-4760C5E034A2}" dt="2020-09-16T19:47:39.599" v="13"/>
        <pc:sldMkLst>
          <pc:docMk/>
          <pc:sldMk cId="2152531300" sldId="291"/>
        </pc:sldMkLst>
      </pc:sldChg>
      <pc:sldChg chg="addSp delSp modSp mod setBg modNotes">
        <pc:chgData name="Ms Taliah Tajammal" userId="S::taliah@uet.edu.pk::b53b8155-91e6-49b4-b55c-0abb2dc47154" providerId="AD" clId="Web-{734D7D09-7A43-A766-36D0-4760C5E034A2}" dt="2020-09-16T21:09:43.963" v="59"/>
        <pc:sldMkLst>
          <pc:docMk/>
          <pc:sldMk cId="2441591879" sldId="292"/>
        </pc:sldMkLst>
        <pc:spChg chg="mod">
          <ac:chgData name="Ms Taliah Tajammal" userId="S::taliah@uet.edu.pk::b53b8155-91e6-49b4-b55c-0abb2dc47154" providerId="AD" clId="Web-{734D7D09-7A43-A766-36D0-4760C5E034A2}" dt="2020-09-16T20:33:24.750" v="20"/>
          <ac:spMkLst>
            <pc:docMk/>
            <pc:sldMk cId="2441591879" sldId="292"/>
            <ac:spMk id="2" creationId="{6B00F428-A0E0-4487-B81B-999B1A84E6E5}"/>
          </ac:spMkLst>
        </pc:spChg>
        <pc:spChg chg="del mod">
          <ac:chgData name="Ms Taliah Tajammal" userId="S::taliah@uet.edu.pk::b53b8155-91e6-49b4-b55c-0abb2dc47154" providerId="AD" clId="Web-{734D7D09-7A43-A766-36D0-4760C5E034A2}" dt="2020-09-16T20:33:09" v="19"/>
          <ac:spMkLst>
            <pc:docMk/>
            <pc:sldMk cId="2441591879" sldId="292"/>
            <ac:spMk id="3" creationId="{69005819-EAF4-4EB1-83F5-F4AB48361E17}"/>
          </ac:spMkLst>
        </pc:spChg>
        <pc:spChg chg="add mod">
          <ac:chgData name="Ms Taliah Tajammal" userId="S::taliah@uet.edu.pk::b53b8155-91e6-49b4-b55c-0abb2dc47154" providerId="AD" clId="Web-{734D7D09-7A43-A766-36D0-4760C5E034A2}" dt="2020-09-16T20:33:59.126" v="36" actId="20577"/>
          <ac:spMkLst>
            <pc:docMk/>
            <pc:sldMk cId="2441591879" sldId="292"/>
            <ac:spMk id="9" creationId="{EB601051-4943-4BFC-9B46-2E39B07DA03F}"/>
          </ac:spMkLst>
        </pc:spChg>
        <pc:spChg chg="add">
          <ac:chgData name="Ms Taliah Tajammal" userId="S::taliah@uet.edu.pk::b53b8155-91e6-49b4-b55c-0abb2dc47154" providerId="AD" clId="Web-{734D7D09-7A43-A766-36D0-4760C5E034A2}" dt="2020-09-16T20:33:24.750" v="20"/>
          <ac:spMkLst>
            <pc:docMk/>
            <pc:sldMk cId="2441591879" sldId="292"/>
            <ac:spMk id="12" creationId="{1660E788-AFA9-4A1B-9991-6AA74632A15B}"/>
          </ac:spMkLst>
        </pc:spChg>
        <pc:spChg chg="add">
          <ac:chgData name="Ms Taliah Tajammal" userId="S::taliah@uet.edu.pk::b53b8155-91e6-49b4-b55c-0abb2dc47154" providerId="AD" clId="Web-{734D7D09-7A43-A766-36D0-4760C5E034A2}" dt="2020-09-16T20:33:24.750" v="20"/>
          <ac:spMkLst>
            <pc:docMk/>
            <pc:sldMk cId="2441591879" sldId="292"/>
            <ac:spMk id="14" creationId="{867D4867-5BA7-4462-B2F6-A23F4A622AA7}"/>
          </ac:spMkLst>
        </pc:spChg>
        <pc:picChg chg="add mod">
          <ac:chgData name="Ms Taliah Tajammal" userId="S::taliah@uet.edu.pk::b53b8155-91e6-49b4-b55c-0abb2dc47154" providerId="AD" clId="Web-{734D7D09-7A43-A766-36D0-4760C5E034A2}" dt="2020-09-16T21:06:26.725" v="57" actId="14100"/>
          <ac:picMkLst>
            <pc:docMk/>
            <pc:sldMk cId="2441591879" sldId="292"/>
            <ac:picMk id="3" creationId="{DF91C535-D4CA-4B15-B17F-B159CB002C47}"/>
          </ac:picMkLst>
        </pc:picChg>
        <pc:picChg chg="del">
          <ac:chgData name="Ms Taliah Tajammal" userId="S::taliah@uet.edu.pk::b53b8155-91e6-49b4-b55c-0abb2dc47154" providerId="AD" clId="Web-{734D7D09-7A43-A766-36D0-4760C5E034A2}" dt="2020-09-16T20:32:45.640" v="15"/>
          <ac:picMkLst>
            <pc:docMk/>
            <pc:sldMk cId="2441591879" sldId="292"/>
            <ac:picMk id="4" creationId="{2F6DB86E-9286-48D6-A624-6BAD0D588383}"/>
          </ac:picMkLst>
        </pc:picChg>
        <pc:picChg chg="add del mod ord">
          <ac:chgData name="Ms Taliah Tajammal" userId="S::taliah@uet.edu.pk::b53b8155-91e6-49b4-b55c-0abb2dc47154" providerId="AD" clId="Web-{734D7D09-7A43-A766-36D0-4760C5E034A2}" dt="2020-09-16T21:04:51.395" v="47"/>
          <ac:picMkLst>
            <pc:docMk/>
            <pc:sldMk cId="2441591879" sldId="292"/>
            <ac:picMk id="5" creationId="{3567AB12-FF79-4E2C-AEC6-6E222F8B686A}"/>
          </ac:picMkLst>
        </pc:picChg>
      </pc:sldChg>
      <pc:sldChg chg="modNotes">
        <pc:chgData name="Ms Taliah Tajammal" userId="S::taliah@uet.edu.pk::b53b8155-91e6-49b4-b55c-0abb2dc47154" providerId="AD" clId="Web-{734D7D09-7A43-A766-36D0-4760C5E034A2}" dt="2020-09-16T19:14:51.997" v="2"/>
        <pc:sldMkLst>
          <pc:docMk/>
          <pc:sldMk cId="420909294" sldId="294"/>
        </pc:sldMkLst>
      </pc:sldChg>
      <pc:sldChg chg="del">
        <pc:chgData name="Ms Taliah Tajammal" userId="S::taliah@uet.edu.pk::b53b8155-91e6-49b4-b55c-0abb2dc47154" providerId="AD" clId="Web-{734D7D09-7A43-A766-36D0-4760C5E034A2}" dt="2020-09-16T21:12:30.810" v="88"/>
        <pc:sldMkLst>
          <pc:docMk/>
          <pc:sldMk cId="3393658553" sldId="296"/>
        </pc:sldMkLst>
      </pc:sldChg>
      <pc:sldChg chg="del">
        <pc:chgData name="Ms Taliah Tajammal" userId="S::taliah@uet.edu.pk::b53b8155-91e6-49b4-b55c-0abb2dc47154" providerId="AD" clId="Web-{734D7D09-7A43-A766-36D0-4760C5E034A2}" dt="2020-09-16T21:12:34.748" v="89"/>
        <pc:sldMkLst>
          <pc:docMk/>
          <pc:sldMk cId="2241780668" sldId="297"/>
        </pc:sldMkLst>
      </pc:sldChg>
      <pc:sldChg chg="addSp delSp modSp modNotes">
        <pc:chgData name="Ms Taliah Tajammal" userId="S::taliah@uet.edu.pk::b53b8155-91e6-49b4-b55c-0abb2dc47154" providerId="AD" clId="Web-{734D7D09-7A43-A766-36D0-4760C5E034A2}" dt="2020-09-16T21:14:43.907" v="90"/>
        <pc:sldMkLst>
          <pc:docMk/>
          <pc:sldMk cId="509461650" sldId="298"/>
        </pc:sldMkLst>
        <pc:spChg chg="mod">
          <ac:chgData name="Ms Taliah Tajammal" userId="S::taliah@uet.edu.pk::b53b8155-91e6-49b4-b55c-0abb2dc47154" providerId="AD" clId="Web-{734D7D09-7A43-A766-36D0-4760C5E034A2}" dt="2020-09-16T21:10:07.855" v="74" actId="20577"/>
          <ac:spMkLst>
            <pc:docMk/>
            <pc:sldMk cId="509461650" sldId="298"/>
            <ac:spMk id="3" creationId="{69005819-EAF4-4EB1-83F5-F4AB48361E17}"/>
          </ac:spMkLst>
        </pc:spChg>
        <pc:picChg chg="add mod">
          <ac:chgData name="Ms Taliah Tajammal" userId="S::taliah@uet.edu.pk::b53b8155-91e6-49b4-b55c-0abb2dc47154" providerId="AD" clId="Web-{734D7D09-7A43-A766-36D0-4760C5E034A2}" dt="2020-09-16T21:12:18.076" v="87" actId="14100"/>
          <ac:picMkLst>
            <pc:docMk/>
            <pc:sldMk cId="509461650" sldId="298"/>
            <ac:picMk id="4" creationId="{3BEA9285-59FD-4D20-ACD3-D9A6DA44512D}"/>
          </ac:picMkLst>
        </pc:picChg>
        <pc:picChg chg="del">
          <ac:chgData name="Ms Taliah Tajammal" userId="S::taliah@uet.edu.pk::b53b8155-91e6-49b4-b55c-0abb2dc47154" providerId="AD" clId="Web-{734D7D09-7A43-A766-36D0-4760C5E034A2}" dt="2020-09-16T21:10:11.651" v="77"/>
          <ac:picMkLst>
            <pc:docMk/>
            <pc:sldMk cId="509461650" sldId="298"/>
            <ac:picMk id="5" creationId="{8E5565FC-8978-40FF-9858-F0175D6995B6}"/>
          </ac:picMkLst>
        </pc:picChg>
      </pc:sldChg>
      <pc:sldChg chg="modSp new">
        <pc:chgData name="Ms Taliah Tajammal" userId="S::taliah@uet.edu.pk::b53b8155-91e6-49b4-b55c-0abb2dc47154" providerId="AD" clId="Web-{734D7D09-7A43-A766-36D0-4760C5E034A2}" dt="2020-09-16T21:15:08.876" v="100" actId="20577"/>
        <pc:sldMkLst>
          <pc:docMk/>
          <pc:sldMk cId="3204689216" sldId="299"/>
        </pc:sldMkLst>
        <pc:spChg chg="mod">
          <ac:chgData name="Ms Taliah Tajammal" userId="S::taliah@uet.edu.pk::b53b8155-91e6-49b4-b55c-0abb2dc47154" providerId="AD" clId="Web-{734D7D09-7A43-A766-36D0-4760C5E034A2}" dt="2020-09-16T21:15:08.876" v="100" actId="20577"/>
          <ac:spMkLst>
            <pc:docMk/>
            <pc:sldMk cId="3204689216" sldId="299"/>
            <ac:spMk id="3" creationId="{7010FF68-0629-4FBB-832C-01D5095EE229}"/>
          </ac:spMkLst>
        </pc:spChg>
      </pc:sldChg>
    </pc:docChg>
  </pc:docChgLst>
  <pc:docChgLst>
    <pc:chgData name="Ms Taliah Tajammal" userId="S::taliah@uet.edu.pk::b53b8155-91e6-49b4-b55c-0abb2dc47154" providerId="AD" clId="Web-{1DC61A86-BAA0-9ABF-F068-C8C90BF41BF7}"/>
    <pc:docChg chg="addSld delSld">
      <pc:chgData name="Ms Taliah Tajammal" userId="S::taliah@uet.edu.pk::b53b8155-91e6-49b4-b55c-0abb2dc47154" providerId="AD" clId="Web-{1DC61A86-BAA0-9ABF-F068-C8C90BF41BF7}" dt="2020-08-26T04:16:02.625" v="19"/>
      <pc:docMkLst>
        <pc:docMk/>
      </pc:docMkLst>
      <pc:sldChg chg="add del">
        <pc:chgData name="Ms Taliah Tajammal" userId="S::taliah@uet.edu.pk::b53b8155-91e6-49b4-b55c-0abb2dc47154" providerId="AD" clId="Web-{1DC61A86-BAA0-9ABF-F068-C8C90BF41BF7}" dt="2020-08-26T04:15:53.265" v="13"/>
        <pc:sldMkLst>
          <pc:docMk/>
          <pc:sldMk cId="96168744" sldId="278"/>
        </pc:sldMkLst>
      </pc:sldChg>
      <pc:sldChg chg="add del">
        <pc:chgData name="Ms Taliah Tajammal" userId="S::taliah@uet.edu.pk::b53b8155-91e6-49b4-b55c-0abb2dc47154" providerId="AD" clId="Web-{1DC61A86-BAA0-9ABF-F068-C8C90BF41BF7}" dt="2020-08-26T04:16:02.625" v="19"/>
        <pc:sldMkLst>
          <pc:docMk/>
          <pc:sldMk cId="2341216583" sldId="279"/>
        </pc:sldMkLst>
      </pc:sldChg>
      <pc:sldChg chg="add del">
        <pc:chgData name="Ms Taliah Tajammal" userId="S::taliah@uet.edu.pk::b53b8155-91e6-49b4-b55c-0abb2dc47154" providerId="AD" clId="Web-{1DC61A86-BAA0-9ABF-F068-C8C90BF41BF7}" dt="2020-08-26T04:16:02.625" v="18"/>
        <pc:sldMkLst>
          <pc:docMk/>
          <pc:sldMk cId="666294975" sldId="280"/>
        </pc:sldMkLst>
      </pc:sldChg>
      <pc:sldChg chg="add del">
        <pc:chgData name="Ms Taliah Tajammal" userId="S::taliah@uet.edu.pk::b53b8155-91e6-49b4-b55c-0abb2dc47154" providerId="AD" clId="Web-{1DC61A86-BAA0-9ABF-F068-C8C90BF41BF7}" dt="2020-08-26T04:16:02.625" v="17"/>
        <pc:sldMkLst>
          <pc:docMk/>
          <pc:sldMk cId="717046275" sldId="281"/>
        </pc:sldMkLst>
      </pc:sldChg>
      <pc:sldChg chg="add del">
        <pc:chgData name="Ms Taliah Tajammal" userId="S::taliah@uet.edu.pk::b53b8155-91e6-49b4-b55c-0abb2dc47154" providerId="AD" clId="Web-{1DC61A86-BAA0-9ABF-F068-C8C90BF41BF7}" dt="2020-08-26T04:16:02.625" v="16"/>
        <pc:sldMkLst>
          <pc:docMk/>
          <pc:sldMk cId="2727160376" sldId="282"/>
        </pc:sldMkLst>
      </pc:sldChg>
      <pc:sldChg chg="add del">
        <pc:chgData name="Ms Taliah Tajammal" userId="S::taliah@uet.edu.pk::b53b8155-91e6-49b4-b55c-0abb2dc47154" providerId="AD" clId="Web-{1DC61A86-BAA0-9ABF-F068-C8C90BF41BF7}" dt="2020-08-26T04:16:02.625" v="14"/>
        <pc:sldMkLst>
          <pc:docMk/>
          <pc:sldMk cId="3094662271" sldId="283"/>
        </pc:sldMkLst>
      </pc:sldChg>
      <pc:sldChg chg="add del">
        <pc:chgData name="Ms Taliah Tajammal" userId="S::taliah@uet.edu.pk::b53b8155-91e6-49b4-b55c-0abb2dc47154" providerId="AD" clId="Web-{1DC61A86-BAA0-9ABF-F068-C8C90BF41BF7}" dt="2020-08-26T04:16:02.625" v="15"/>
        <pc:sldMkLst>
          <pc:docMk/>
          <pc:sldMk cId="761876276" sldId="284"/>
        </pc:sldMkLst>
      </pc:sldChg>
    </pc:docChg>
  </pc:docChgLst>
  <pc:docChgLst>
    <pc:chgData name="Ms Taliah Tajammal" userId="S::taliah@uet.edu.pk::b53b8155-91e6-49b4-b55c-0abb2dc47154" providerId="AD" clId="Web-{FD369AEC-0421-8792-7A35-BDE2D08885BF}"/>
    <pc:docChg chg="addSld modSld">
      <pc:chgData name="Ms Taliah Tajammal" userId="S::taliah@uet.edu.pk::b53b8155-91e6-49b4-b55c-0abb2dc47154" providerId="AD" clId="Web-{FD369AEC-0421-8792-7A35-BDE2D08885BF}" dt="2020-08-27T18:54:52.044" v="235"/>
      <pc:docMkLst>
        <pc:docMk/>
      </pc:docMkLst>
      <pc:sldChg chg="addSp delSp modSp mod setBg setClrOvrMap modNotes">
        <pc:chgData name="Ms Taliah Tajammal" userId="S::taliah@uet.edu.pk::b53b8155-91e6-49b4-b55c-0abb2dc47154" providerId="AD" clId="Web-{FD369AEC-0421-8792-7A35-BDE2D08885BF}" dt="2020-08-27T17:50:08.788" v="51"/>
        <pc:sldMkLst>
          <pc:docMk/>
          <pc:sldMk cId="197853940" sldId="286"/>
        </pc:sldMkLst>
        <pc:spChg chg="mod ord">
          <ac:chgData name="Ms Taliah Tajammal" userId="S::taliah@uet.edu.pk::b53b8155-91e6-49b4-b55c-0abb2dc47154" providerId="AD" clId="Web-{FD369AEC-0421-8792-7A35-BDE2D08885BF}" dt="2020-08-27T16:27:58.447" v="17"/>
          <ac:spMkLst>
            <pc:docMk/>
            <pc:sldMk cId="197853940" sldId="286"/>
            <ac:spMk id="2" creationId="{F9FBED9A-7245-4548-AF54-7EB2B7D0724E}"/>
          </ac:spMkLst>
        </pc:spChg>
        <pc:spChg chg="del">
          <ac:chgData name="Ms Taliah Tajammal" userId="S::taliah@uet.edu.pk::b53b8155-91e6-49b4-b55c-0abb2dc47154" providerId="AD" clId="Web-{FD369AEC-0421-8792-7A35-BDE2D08885BF}" dt="2020-08-27T16:22:50.394" v="10"/>
          <ac:spMkLst>
            <pc:docMk/>
            <pc:sldMk cId="197853940" sldId="286"/>
            <ac:spMk id="3" creationId="{A8AD06CA-DBE3-4B77-837F-B1150D52490A}"/>
          </ac:spMkLst>
        </pc:spChg>
        <pc:spChg chg="add del mod">
          <ac:chgData name="Ms Taliah Tajammal" userId="S::taliah@uet.edu.pk::b53b8155-91e6-49b4-b55c-0abb2dc47154" providerId="AD" clId="Web-{FD369AEC-0421-8792-7A35-BDE2D08885BF}" dt="2020-08-27T16:27:58.447" v="17"/>
          <ac:spMkLst>
            <pc:docMk/>
            <pc:sldMk cId="197853940" sldId="286"/>
            <ac:spMk id="6" creationId="{F17F7A04-9ED8-4353-8A6B-1E134B843B6E}"/>
          </ac:spMkLst>
        </pc:spChg>
        <pc:spChg chg="add del">
          <ac:chgData name="Ms Taliah Tajammal" userId="S::taliah@uet.edu.pk::b53b8155-91e6-49b4-b55c-0abb2dc47154" providerId="AD" clId="Web-{FD369AEC-0421-8792-7A35-BDE2D08885BF}" dt="2020-08-27T16:25:24.139" v="12"/>
          <ac:spMkLst>
            <pc:docMk/>
            <pc:sldMk cId="197853940" sldId="286"/>
            <ac:spMk id="8" creationId="{224D4F21-954D-4B2F-B0FF-5403203C94C8}"/>
          </ac:spMkLst>
        </pc:spChg>
        <pc:spChg chg="add del">
          <ac:chgData name="Ms Taliah Tajammal" userId="S::taliah@uet.edu.pk::b53b8155-91e6-49b4-b55c-0abb2dc47154" providerId="AD" clId="Web-{FD369AEC-0421-8792-7A35-BDE2D08885BF}" dt="2020-08-27T16:27:58.447" v="17"/>
          <ac:spMkLst>
            <pc:docMk/>
            <pc:sldMk cId="197853940" sldId="286"/>
            <ac:spMk id="11" creationId="{930BC020-BDBF-49EB-9898-BAB5BF559317}"/>
          </ac:spMkLst>
        </pc:spChg>
        <pc:spChg chg="add del">
          <ac:chgData name="Ms Taliah Tajammal" userId="S::taliah@uet.edu.pk::b53b8155-91e6-49b4-b55c-0abb2dc47154" providerId="AD" clId="Web-{FD369AEC-0421-8792-7A35-BDE2D08885BF}" dt="2020-08-27T16:27:58.447" v="17"/>
          <ac:spMkLst>
            <pc:docMk/>
            <pc:sldMk cId="197853940" sldId="286"/>
            <ac:spMk id="13" creationId="{64950C64-5D81-40F1-9601-8BA0D63BAE74}"/>
          </ac:spMkLst>
        </pc:spChg>
        <pc:picChg chg="add mod ord">
          <ac:chgData name="Ms Taliah Tajammal" userId="S::taliah@uet.edu.pk::b53b8155-91e6-49b4-b55c-0abb2dc47154" providerId="AD" clId="Web-{FD369AEC-0421-8792-7A35-BDE2D08885BF}" dt="2020-08-27T16:27:58.447" v="17"/>
          <ac:picMkLst>
            <pc:docMk/>
            <pc:sldMk cId="197853940" sldId="286"/>
            <ac:picMk id="4" creationId="{3911BA2F-6EDB-4CBA-8147-487626903CCE}"/>
          </ac:picMkLst>
        </pc:picChg>
      </pc:sldChg>
      <pc:sldChg chg="addSp delSp modSp new mod setBg modNotes">
        <pc:chgData name="Ms Taliah Tajammal" userId="S::taliah@uet.edu.pk::b53b8155-91e6-49b4-b55c-0abb2dc47154" providerId="AD" clId="Web-{FD369AEC-0421-8792-7A35-BDE2D08885BF}" dt="2020-08-27T18:37:55.357" v="234"/>
        <pc:sldMkLst>
          <pc:docMk/>
          <pc:sldMk cId="4003788620" sldId="287"/>
        </pc:sldMkLst>
        <pc:spChg chg="mod">
          <ac:chgData name="Ms Taliah Tajammal" userId="S::taliah@uet.edu.pk::b53b8155-91e6-49b4-b55c-0abb2dc47154" providerId="AD" clId="Web-{FD369AEC-0421-8792-7A35-BDE2D08885BF}" dt="2020-08-27T17:58:55.557" v="74" actId="20577"/>
          <ac:spMkLst>
            <pc:docMk/>
            <pc:sldMk cId="4003788620" sldId="287"/>
            <ac:spMk id="2" creationId="{806E78B1-F6AE-449A-9B29-8D97F261CAE7}"/>
          </ac:spMkLst>
        </pc:spChg>
        <pc:spChg chg="del">
          <ac:chgData name="Ms Taliah Tajammal" userId="S::taliah@uet.edu.pk::b53b8155-91e6-49b4-b55c-0abb2dc47154" providerId="AD" clId="Web-{FD369AEC-0421-8792-7A35-BDE2D08885BF}" dt="2020-08-27T17:58:10.009" v="53"/>
          <ac:spMkLst>
            <pc:docMk/>
            <pc:sldMk cId="4003788620" sldId="287"/>
            <ac:spMk id="3" creationId="{022A7232-EBED-4FCD-BBF6-9EF3B31C45E2}"/>
          </ac:spMkLst>
        </pc:spChg>
        <pc:spChg chg="add">
          <ac:chgData name="Ms Taliah Tajammal" userId="S::taliah@uet.edu.pk::b53b8155-91e6-49b4-b55c-0abb2dc47154" providerId="AD" clId="Web-{FD369AEC-0421-8792-7A35-BDE2D08885BF}" dt="2020-08-27T17:58:27.041" v="54"/>
          <ac:spMkLst>
            <pc:docMk/>
            <pc:sldMk cId="4003788620" sldId="287"/>
            <ac:spMk id="9" creationId="{CB94C45D-FCB1-4B86-967A-2C9EDB637F0C}"/>
          </ac:spMkLst>
        </pc:spChg>
        <pc:spChg chg="add">
          <ac:chgData name="Ms Taliah Tajammal" userId="S::taliah@uet.edu.pk::b53b8155-91e6-49b4-b55c-0abb2dc47154" providerId="AD" clId="Web-{FD369AEC-0421-8792-7A35-BDE2D08885BF}" dt="2020-08-27T17:58:27.041" v="54"/>
          <ac:spMkLst>
            <pc:docMk/>
            <pc:sldMk cId="4003788620" sldId="287"/>
            <ac:spMk id="11" creationId="{232C4A34-762E-40DF-A8AF-0D811BC0258B}"/>
          </ac:spMkLst>
        </pc:spChg>
        <pc:picChg chg="add mod ord">
          <ac:chgData name="Ms Taliah Tajammal" userId="S::taliah@uet.edu.pk::b53b8155-91e6-49b4-b55c-0abb2dc47154" providerId="AD" clId="Web-{FD369AEC-0421-8792-7A35-BDE2D08885BF}" dt="2020-08-27T17:58:27.041" v="54"/>
          <ac:picMkLst>
            <pc:docMk/>
            <pc:sldMk cId="4003788620" sldId="287"/>
            <ac:picMk id="4" creationId="{63566F22-6C83-4E62-B4C0-53F5331F7543}"/>
          </ac:picMkLst>
        </pc:picChg>
      </pc:sldChg>
      <pc:sldChg chg="new">
        <pc:chgData name="Ms Taliah Tajammal" userId="S::taliah@uet.edu.pk::b53b8155-91e6-49b4-b55c-0abb2dc47154" providerId="AD" clId="Web-{FD369AEC-0421-8792-7A35-BDE2D08885BF}" dt="2020-08-27T18:54:52.044" v="235"/>
        <pc:sldMkLst>
          <pc:docMk/>
          <pc:sldMk cId="945192760" sldId="288"/>
        </pc:sldMkLst>
      </pc:sldChg>
    </pc:docChg>
  </pc:docChgLst>
  <pc:docChgLst>
    <pc:chgData name="Ms Taliah Tajammal" userId="S::taliah@uet.edu.pk::b53b8155-91e6-49b4-b55c-0abb2dc47154" providerId="AD" clId="Web-{C3CCA7B3-2C6F-D33A-D963-502992B9482C}"/>
    <pc:docChg chg="addSld delSld modSld sldOrd">
      <pc:chgData name="Ms Taliah Tajammal" userId="S::taliah@uet.edu.pk::b53b8155-91e6-49b4-b55c-0abb2dc47154" providerId="AD" clId="Web-{C3CCA7B3-2C6F-D33A-D963-502992B9482C}" dt="2020-09-02T07:58:43.900" v="210"/>
      <pc:docMkLst>
        <pc:docMk/>
      </pc:docMkLst>
      <pc:sldChg chg="addSp delSp modSp modNotes">
        <pc:chgData name="Ms Taliah Tajammal" userId="S::taliah@uet.edu.pk::b53b8155-91e6-49b4-b55c-0abb2dc47154" providerId="AD" clId="Web-{C3CCA7B3-2C6F-D33A-D963-502992B9482C}" dt="2020-09-02T07:48:53.451" v="177"/>
        <pc:sldMkLst>
          <pc:docMk/>
          <pc:sldMk cId="2441591879" sldId="292"/>
        </pc:sldMkLst>
        <pc:spChg chg="mod">
          <ac:chgData name="Ms Taliah Tajammal" userId="S::taliah@uet.edu.pk::b53b8155-91e6-49b4-b55c-0abb2dc47154" providerId="AD" clId="Web-{C3CCA7B3-2C6F-D33A-D963-502992B9482C}" dt="2020-09-02T07:35:36.653" v="127" actId="1076"/>
          <ac:spMkLst>
            <pc:docMk/>
            <pc:sldMk cId="2441591879" sldId="292"/>
            <ac:spMk id="2" creationId="{6B00F428-A0E0-4487-B81B-999B1A84E6E5}"/>
          </ac:spMkLst>
        </pc:spChg>
        <pc:spChg chg="mod">
          <ac:chgData name="Ms Taliah Tajammal" userId="S::taliah@uet.edu.pk::b53b8155-91e6-49b4-b55c-0abb2dc47154" providerId="AD" clId="Web-{C3CCA7B3-2C6F-D33A-D963-502992B9482C}" dt="2020-09-02T07:35:41.560" v="128" actId="1076"/>
          <ac:spMkLst>
            <pc:docMk/>
            <pc:sldMk cId="2441591879" sldId="292"/>
            <ac:spMk id="3" creationId="{69005819-EAF4-4EB1-83F5-F4AB48361E17}"/>
          </ac:spMkLst>
        </pc:spChg>
        <pc:spChg chg="add del">
          <ac:chgData name="Ms Taliah Tajammal" userId="S::taliah@uet.edu.pk::b53b8155-91e6-49b4-b55c-0abb2dc47154" providerId="AD" clId="Web-{C3CCA7B3-2C6F-D33A-D963-502992B9482C}" dt="2020-09-02T07:27:06.815" v="101"/>
          <ac:spMkLst>
            <pc:docMk/>
            <pc:sldMk cId="2441591879" sldId="292"/>
            <ac:spMk id="5" creationId="{87C56C0B-8657-4173-A6B7-85372AC73979}"/>
          </ac:spMkLst>
        </pc:spChg>
        <pc:picChg chg="add mod modCrop">
          <ac:chgData name="Ms Taliah Tajammal" userId="S::taliah@uet.edu.pk::b53b8155-91e6-49b4-b55c-0abb2dc47154" providerId="AD" clId="Web-{C3CCA7B3-2C6F-D33A-D963-502992B9482C}" dt="2020-09-02T07:35:44.029" v="129" actId="1076"/>
          <ac:picMkLst>
            <pc:docMk/>
            <pc:sldMk cId="2441591879" sldId="292"/>
            <ac:picMk id="4" creationId="{2F6DB86E-9286-48D6-A624-6BAD0D588383}"/>
          </ac:picMkLst>
        </pc:picChg>
      </pc:sldChg>
      <pc:sldChg chg="modNotes">
        <pc:chgData name="Ms Taliah Tajammal" userId="S::taliah@uet.edu.pk::b53b8155-91e6-49b4-b55c-0abb2dc47154" providerId="AD" clId="Web-{C3CCA7B3-2C6F-D33A-D963-502992B9482C}" dt="2020-09-02T06:46:41.437" v="39"/>
        <pc:sldMkLst>
          <pc:docMk/>
          <pc:sldMk cId="420909294" sldId="294"/>
        </pc:sldMkLst>
      </pc:sldChg>
      <pc:sldChg chg="modSp add replId modNotes">
        <pc:chgData name="Ms Taliah Tajammal" userId="S::taliah@uet.edu.pk::b53b8155-91e6-49b4-b55c-0abb2dc47154" providerId="AD" clId="Web-{C3CCA7B3-2C6F-D33A-D963-502992B9482C}" dt="2020-09-02T07:20:41.073" v="88"/>
        <pc:sldMkLst>
          <pc:docMk/>
          <pc:sldMk cId="3408288973" sldId="295"/>
        </pc:sldMkLst>
        <pc:spChg chg="mod">
          <ac:chgData name="Ms Taliah Tajammal" userId="S::taliah@uet.edu.pk::b53b8155-91e6-49b4-b55c-0abb2dc47154" providerId="AD" clId="Web-{C3CCA7B3-2C6F-D33A-D963-502992B9482C}" dt="2020-09-02T06:38:54.350" v="23" actId="20577"/>
          <ac:spMkLst>
            <pc:docMk/>
            <pc:sldMk cId="3408288973" sldId="295"/>
            <ac:spMk id="8" creationId="{13ABBBD2-D5D2-41ED-A93E-CB1835E6242A}"/>
          </ac:spMkLst>
        </pc:spChg>
      </pc:sldChg>
      <pc:sldChg chg="new del">
        <pc:chgData name="Ms Taliah Tajammal" userId="S::taliah@uet.edu.pk::b53b8155-91e6-49b4-b55c-0abb2dc47154" providerId="AD" clId="Web-{C3CCA7B3-2C6F-D33A-D963-502992B9482C}" dt="2020-09-02T07:49:14.467" v="181"/>
        <pc:sldMkLst>
          <pc:docMk/>
          <pc:sldMk cId="2605313580" sldId="296"/>
        </pc:sldMkLst>
      </pc:sldChg>
      <pc:sldChg chg="delSp add del replId">
        <pc:chgData name="Ms Taliah Tajammal" userId="S::taliah@uet.edu.pk::b53b8155-91e6-49b4-b55c-0abb2dc47154" providerId="AD" clId="Web-{C3CCA7B3-2C6F-D33A-D963-502992B9482C}" dt="2020-09-02T07:50:49.922" v="185"/>
        <pc:sldMkLst>
          <pc:docMk/>
          <pc:sldMk cId="3393658553" sldId="296"/>
        </pc:sldMkLst>
        <pc:picChg chg="del">
          <ac:chgData name="Ms Taliah Tajammal" userId="S::taliah@uet.edu.pk::b53b8155-91e6-49b4-b55c-0abb2dc47154" providerId="AD" clId="Web-{C3CCA7B3-2C6F-D33A-D963-502992B9482C}" dt="2020-09-02T07:50:49.922" v="185"/>
          <ac:picMkLst>
            <pc:docMk/>
            <pc:sldMk cId="3393658553" sldId="296"/>
            <ac:picMk id="4" creationId="{2F6DB86E-9286-48D6-A624-6BAD0D588383}"/>
          </ac:picMkLst>
        </pc:picChg>
      </pc:sldChg>
      <pc:sldChg chg="add del replId">
        <pc:chgData name="Ms Taliah Tajammal" userId="S::taliah@uet.edu.pk::b53b8155-91e6-49b4-b55c-0abb2dc47154" providerId="AD" clId="Web-{C3CCA7B3-2C6F-D33A-D963-502992B9482C}" dt="2020-09-02T07:49:09.420" v="180"/>
        <pc:sldMkLst>
          <pc:docMk/>
          <pc:sldMk cId="2143058885" sldId="297"/>
        </pc:sldMkLst>
      </pc:sldChg>
      <pc:sldChg chg="delSp add ord replId modNotes">
        <pc:chgData name="Ms Taliah Tajammal" userId="S::taliah@uet.edu.pk::b53b8155-91e6-49b4-b55c-0abb2dc47154" providerId="AD" clId="Web-{C3CCA7B3-2C6F-D33A-D963-502992B9482C}" dt="2020-09-02T07:58:43.900" v="210"/>
        <pc:sldMkLst>
          <pc:docMk/>
          <pc:sldMk cId="2241780668" sldId="297"/>
        </pc:sldMkLst>
        <pc:picChg chg="del">
          <ac:chgData name="Ms Taliah Tajammal" userId="S::taliah@uet.edu.pk::b53b8155-91e6-49b4-b55c-0abb2dc47154" providerId="AD" clId="Web-{C3CCA7B3-2C6F-D33A-D963-502992B9482C}" dt="2020-09-02T07:50:59.078" v="188"/>
          <ac:picMkLst>
            <pc:docMk/>
            <pc:sldMk cId="2241780668" sldId="297"/>
            <ac:picMk id="4" creationId="{2F6DB86E-9286-48D6-A624-6BAD0D588383}"/>
          </ac:picMkLst>
        </pc:picChg>
      </pc:sldChg>
      <pc:sldChg chg="addSp delSp modSp add del mod ord replId setBg">
        <pc:chgData name="Ms Taliah Tajammal" userId="S::taliah@uet.edu.pk::b53b8155-91e6-49b4-b55c-0abb2dc47154" providerId="AD" clId="Web-{C3CCA7B3-2C6F-D33A-D963-502992B9482C}" dt="2020-09-02T07:57:26.570" v="209" actId="14100"/>
        <pc:sldMkLst>
          <pc:docMk/>
          <pc:sldMk cId="509461650" sldId="298"/>
        </pc:sldMkLst>
        <pc:spChg chg="mod">
          <ac:chgData name="Ms Taliah Tajammal" userId="S::taliah@uet.edu.pk::b53b8155-91e6-49b4-b55c-0abb2dc47154" providerId="AD" clId="Web-{C3CCA7B3-2C6F-D33A-D963-502992B9482C}" dt="2020-09-02T07:56:18.710" v="204"/>
          <ac:spMkLst>
            <pc:docMk/>
            <pc:sldMk cId="509461650" sldId="298"/>
            <ac:spMk id="2" creationId="{6B00F428-A0E0-4487-B81B-999B1A84E6E5}"/>
          </ac:spMkLst>
        </pc:spChg>
        <pc:spChg chg="mod">
          <ac:chgData name="Ms Taliah Tajammal" userId="S::taliah@uet.edu.pk::b53b8155-91e6-49b4-b55c-0abb2dc47154" providerId="AD" clId="Web-{C3CCA7B3-2C6F-D33A-D963-502992B9482C}" dt="2020-09-02T07:56:18.710" v="204"/>
          <ac:spMkLst>
            <pc:docMk/>
            <pc:sldMk cId="509461650" sldId="298"/>
            <ac:spMk id="3" creationId="{69005819-EAF4-4EB1-83F5-F4AB48361E17}"/>
          </ac:spMkLst>
        </pc:spChg>
        <pc:spChg chg="add">
          <ac:chgData name="Ms Taliah Tajammal" userId="S::taliah@uet.edu.pk::b53b8155-91e6-49b4-b55c-0abb2dc47154" providerId="AD" clId="Web-{C3CCA7B3-2C6F-D33A-D963-502992B9482C}" dt="2020-09-02T07:56:18.710" v="204"/>
          <ac:spMkLst>
            <pc:docMk/>
            <pc:sldMk cId="509461650" sldId="298"/>
            <ac:spMk id="10" creationId="{1660E788-AFA9-4A1B-9991-6AA74632A15B}"/>
          </ac:spMkLst>
        </pc:spChg>
        <pc:spChg chg="add">
          <ac:chgData name="Ms Taliah Tajammal" userId="S::taliah@uet.edu.pk::b53b8155-91e6-49b4-b55c-0abb2dc47154" providerId="AD" clId="Web-{C3CCA7B3-2C6F-D33A-D963-502992B9482C}" dt="2020-09-02T07:56:18.710" v="204"/>
          <ac:spMkLst>
            <pc:docMk/>
            <pc:sldMk cId="509461650" sldId="298"/>
            <ac:spMk id="12" creationId="{867D4867-5BA7-4462-B2F6-A23F4A622AA7}"/>
          </ac:spMkLst>
        </pc:spChg>
        <pc:picChg chg="del">
          <ac:chgData name="Ms Taliah Tajammal" userId="S::taliah@uet.edu.pk::b53b8155-91e6-49b4-b55c-0abb2dc47154" providerId="AD" clId="Web-{C3CCA7B3-2C6F-D33A-D963-502992B9482C}" dt="2020-09-02T07:51:46.579" v="193"/>
          <ac:picMkLst>
            <pc:docMk/>
            <pc:sldMk cId="509461650" sldId="298"/>
            <ac:picMk id="4" creationId="{2F6DB86E-9286-48D6-A624-6BAD0D588383}"/>
          </ac:picMkLst>
        </pc:picChg>
        <pc:picChg chg="add mod modCrop">
          <ac:chgData name="Ms Taliah Tajammal" userId="S::taliah@uet.edu.pk::b53b8155-91e6-49b4-b55c-0abb2dc47154" providerId="AD" clId="Web-{C3CCA7B3-2C6F-D33A-D963-502992B9482C}" dt="2020-09-02T07:57:26.570" v="209" actId="14100"/>
          <ac:picMkLst>
            <pc:docMk/>
            <pc:sldMk cId="509461650" sldId="298"/>
            <ac:picMk id="5" creationId="{8E5565FC-8978-40FF-9858-F0175D6995B6}"/>
          </ac:picMkLst>
        </pc:picChg>
      </pc:sldChg>
    </pc:docChg>
  </pc:docChgLst>
  <pc:docChgLst>
    <pc:chgData name="Ms Taliah Tajammal" userId="S::taliah@uet.edu.pk::b53b8155-91e6-49b4-b55c-0abb2dc47154" providerId="AD" clId="Web-{8CC97A28-9DF6-84BD-7ED0-3340B4F4E786}"/>
    <pc:docChg chg="addSld modSld">
      <pc:chgData name="Ms Taliah Tajammal" userId="S::taliah@uet.edu.pk::b53b8155-91e6-49b4-b55c-0abb2dc47154" providerId="AD" clId="Web-{8CC97A28-9DF6-84BD-7ED0-3340B4F4E786}" dt="2020-09-01T18:59:05.933" v="394" actId="20577"/>
      <pc:docMkLst>
        <pc:docMk/>
      </pc:docMkLst>
      <pc:sldChg chg="modNotes">
        <pc:chgData name="Ms Taliah Tajammal" userId="S::taliah@uet.edu.pk::b53b8155-91e6-49b4-b55c-0abb2dc47154" providerId="AD" clId="Web-{8CC97A28-9DF6-84BD-7ED0-3340B4F4E786}" dt="2020-09-01T18:44:15.584" v="68"/>
        <pc:sldMkLst>
          <pc:docMk/>
          <pc:sldMk cId="4003788620" sldId="287"/>
        </pc:sldMkLst>
      </pc:sldChg>
      <pc:sldChg chg="addSp modSp mod setBg modNotes">
        <pc:chgData name="Ms Taliah Tajammal" userId="S::taliah@uet.edu.pk::b53b8155-91e6-49b4-b55c-0abb2dc47154" providerId="AD" clId="Web-{8CC97A28-9DF6-84BD-7ED0-3340B4F4E786}" dt="2020-09-01T18:43:34.144" v="60"/>
        <pc:sldMkLst>
          <pc:docMk/>
          <pc:sldMk cId="1325020384" sldId="289"/>
        </pc:sldMkLst>
        <pc:spChg chg="mod">
          <ac:chgData name="Ms Taliah Tajammal" userId="S::taliah@uet.edu.pk::b53b8155-91e6-49b4-b55c-0abb2dc47154" providerId="AD" clId="Web-{8CC97A28-9DF6-84BD-7ED0-3340B4F4E786}" dt="2020-09-01T18:11:00.849" v="0"/>
          <ac:spMkLst>
            <pc:docMk/>
            <pc:sldMk cId="1325020384" sldId="289"/>
            <ac:spMk id="2" creationId="{4B6E3A36-F5EF-4E94-98E0-A6B68B7BDEE4}"/>
          </ac:spMkLst>
        </pc:spChg>
        <pc:spChg chg="add mod">
          <ac:chgData name="Ms Taliah Tajammal" userId="S::taliah@uet.edu.pk::b53b8155-91e6-49b4-b55c-0abb2dc47154" providerId="AD" clId="Web-{8CC97A28-9DF6-84BD-7ED0-3340B4F4E786}" dt="2020-09-01T18:42:37.529" v="55" actId="20577"/>
          <ac:spMkLst>
            <pc:docMk/>
            <pc:sldMk cId="1325020384" sldId="289"/>
            <ac:spMk id="11" creationId="{089ECC8C-7F58-4AC7-8A1F-C7BA8D37250D}"/>
          </ac:spMkLst>
        </pc:spChg>
        <pc:spChg chg="add">
          <ac:chgData name="Ms Taliah Tajammal" userId="S::taliah@uet.edu.pk::b53b8155-91e6-49b4-b55c-0abb2dc47154" providerId="AD" clId="Web-{8CC97A28-9DF6-84BD-7ED0-3340B4F4E786}" dt="2020-09-01T18:11:00.849" v="0"/>
          <ac:spMkLst>
            <pc:docMk/>
            <pc:sldMk cId="1325020384" sldId="289"/>
            <ac:spMk id="14" creationId="{C966A4D4-049A-4389-B407-0E7091A07C8D}"/>
          </ac:spMkLst>
        </pc:spChg>
        <pc:spChg chg="add">
          <ac:chgData name="Ms Taliah Tajammal" userId="S::taliah@uet.edu.pk::b53b8155-91e6-49b4-b55c-0abb2dc47154" providerId="AD" clId="Web-{8CC97A28-9DF6-84BD-7ED0-3340B4F4E786}" dt="2020-09-01T18:11:00.849" v="0"/>
          <ac:spMkLst>
            <pc:docMk/>
            <pc:sldMk cId="1325020384" sldId="289"/>
            <ac:spMk id="16" creationId="{B5899359-8523-4D4D-B568-3FDFAF9821C7}"/>
          </ac:spMkLst>
        </pc:spChg>
        <pc:spChg chg="add">
          <ac:chgData name="Ms Taliah Tajammal" userId="S::taliah@uet.edu.pk::b53b8155-91e6-49b4-b55c-0abb2dc47154" providerId="AD" clId="Web-{8CC97A28-9DF6-84BD-7ED0-3340B4F4E786}" dt="2020-09-01T18:11:00.849" v="0"/>
          <ac:spMkLst>
            <pc:docMk/>
            <pc:sldMk cId="1325020384" sldId="289"/>
            <ac:spMk id="18" creationId="{2E9C9585-DA89-4D7E-BCDF-576461A1A2D9}"/>
          </ac:spMkLst>
        </pc:spChg>
        <pc:picChg chg="mod">
          <ac:chgData name="Ms Taliah Tajammal" userId="S::taliah@uet.edu.pk::b53b8155-91e6-49b4-b55c-0abb2dc47154" providerId="AD" clId="Web-{8CC97A28-9DF6-84BD-7ED0-3340B4F4E786}" dt="2020-09-01T18:11:00.849" v="0"/>
          <ac:picMkLst>
            <pc:docMk/>
            <pc:sldMk cId="1325020384" sldId="289"/>
            <ac:picMk id="7" creationId="{C0AE3BBB-5D42-499F-943E-FADFACC912B2}"/>
          </ac:picMkLst>
        </pc:picChg>
      </pc:sldChg>
      <pc:sldChg chg="modSp new">
        <pc:chgData name="Ms Taliah Tajammal" userId="S::taliah@uet.edu.pk::b53b8155-91e6-49b4-b55c-0abb2dc47154" providerId="AD" clId="Web-{8CC97A28-9DF6-84BD-7ED0-3340B4F4E786}" dt="2020-09-01T18:50:05.888" v="266" actId="20577"/>
        <pc:sldMkLst>
          <pc:docMk/>
          <pc:sldMk cId="394483154" sldId="290"/>
        </pc:sldMkLst>
        <pc:spChg chg="mod">
          <ac:chgData name="Ms Taliah Tajammal" userId="S::taliah@uet.edu.pk::b53b8155-91e6-49b4-b55c-0abb2dc47154" providerId="AD" clId="Web-{8CC97A28-9DF6-84BD-7ED0-3340B4F4E786}" dt="2020-09-01T18:48:58.150" v="91" actId="20577"/>
          <ac:spMkLst>
            <pc:docMk/>
            <pc:sldMk cId="394483154" sldId="290"/>
            <ac:spMk id="2" creationId="{D87E1C4E-3C53-4ED3-9058-15917EFF3009}"/>
          </ac:spMkLst>
        </pc:spChg>
        <pc:spChg chg="mod">
          <ac:chgData name="Ms Taliah Tajammal" userId="S::taliah@uet.edu.pk::b53b8155-91e6-49b4-b55c-0abb2dc47154" providerId="AD" clId="Web-{8CC97A28-9DF6-84BD-7ED0-3340B4F4E786}" dt="2020-09-01T18:50:05.888" v="266" actId="20577"/>
          <ac:spMkLst>
            <pc:docMk/>
            <pc:sldMk cId="394483154" sldId="290"/>
            <ac:spMk id="3" creationId="{3F484AC9-17E3-425A-9364-156ACF5F5238}"/>
          </ac:spMkLst>
        </pc:spChg>
      </pc:sldChg>
      <pc:sldChg chg="modSp new">
        <pc:chgData name="Ms Taliah Tajammal" userId="S::taliah@uet.edu.pk::b53b8155-91e6-49b4-b55c-0abb2dc47154" providerId="AD" clId="Web-{8CC97A28-9DF6-84BD-7ED0-3340B4F4E786}" dt="2020-09-01T18:55:45.469" v="392" actId="20577"/>
        <pc:sldMkLst>
          <pc:docMk/>
          <pc:sldMk cId="2152531300" sldId="291"/>
        </pc:sldMkLst>
        <pc:spChg chg="mod">
          <ac:chgData name="Ms Taliah Tajammal" userId="S::taliah@uet.edu.pk::b53b8155-91e6-49b4-b55c-0abb2dc47154" providerId="AD" clId="Web-{8CC97A28-9DF6-84BD-7ED0-3340B4F4E786}" dt="2020-09-01T18:49:08.354" v="121" actId="20577"/>
          <ac:spMkLst>
            <pc:docMk/>
            <pc:sldMk cId="2152531300" sldId="291"/>
            <ac:spMk id="2" creationId="{8BB8FEEE-4E66-4986-A10E-D68C0B8010A8}"/>
          </ac:spMkLst>
        </pc:spChg>
        <pc:spChg chg="mod">
          <ac:chgData name="Ms Taliah Tajammal" userId="S::taliah@uet.edu.pk::b53b8155-91e6-49b4-b55c-0abb2dc47154" providerId="AD" clId="Web-{8CC97A28-9DF6-84BD-7ED0-3340B4F4E786}" dt="2020-09-01T18:55:45.469" v="392" actId="20577"/>
          <ac:spMkLst>
            <pc:docMk/>
            <pc:sldMk cId="2152531300" sldId="291"/>
            <ac:spMk id="3" creationId="{FAEA0818-1599-43D5-8E53-3DF4705D10FF}"/>
          </ac:spMkLst>
        </pc:spChg>
      </pc:sldChg>
      <pc:sldChg chg="modSp new">
        <pc:chgData name="Ms Taliah Tajammal" userId="S::taliah@uet.edu.pk::b53b8155-91e6-49b4-b55c-0abb2dc47154" providerId="AD" clId="Web-{8CC97A28-9DF6-84BD-7ED0-3340B4F4E786}" dt="2020-09-01T18:49:50.950" v="241" actId="20577"/>
        <pc:sldMkLst>
          <pc:docMk/>
          <pc:sldMk cId="2441591879" sldId="292"/>
        </pc:sldMkLst>
        <pc:spChg chg="mod">
          <ac:chgData name="Ms Taliah Tajammal" userId="S::taliah@uet.edu.pk::b53b8155-91e6-49b4-b55c-0abb2dc47154" providerId="AD" clId="Web-{8CC97A28-9DF6-84BD-7ED0-3340B4F4E786}" dt="2020-09-01T18:49:33.449" v="181" actId="20577"/>
          <ac:spMkLst>
            <pc:docMk/>
            <pc:sldMk cId="2441591879" sldId="292"/>
            <ac:spMk id="2" creationId="{6B00F428-A0E0-4487-B81B-999B1A84E6E5}"/>
          </ac:spMkLst>
        </pc:spChg>
        <pc:spChg chg="mod">
          <ac:chgData name="Ms Taliah Tajammal" userId="S::taliah@uet.edu.pk::b53b8155-91e6-49b4-b55c-0abb2dc47154" providerId="AD" clId="Web-{8CC97A28-9DF6-84BD-7ED0-3340B4F4E786}" dt="2020-09-01T18:49:50.950" v="241" actId="20577"/>
          <ac:spMkLst>
            <pc:docMk/>
            <pc:sldMk cId="2441591879" sldId="292"/>
            <ac:spMk id="3" creationId="{69005819-EAF4-4EB1-83F5-F4AB48361E17}"/>
          </ac:spMkLst>
        </pc:spChg>
      </pc:sldChg>
      <pc:sldChg chg="modSp new">
        <pc:chgData name="Ms Taliah Tajammal" userId="S::taliah@uet.edu.pk::b53b8155-91e6-49b4-b55c-0abb2dc47154" providerId="AD" clId="Web-{8CC97A28-9DF6-84BD-7ED0-3340B4F4E786}" dt="2020-09-01T18:52:02.098" v="371" actId="20577"/>
        <pc:sldMkLst>
          <pc:docMk/>
          <pc:sldMk cId="403446756" sldId="293"/>
        </pc:sldMkLst>
        <pc:spChg chg="mod">
          <ac:chgData name="Ms Taliah Tajammal" userId="S::taliah@uet.edu.pk::b53b8155-91e6-49b4-b55c-0abb2dc47154" providerId="AD" clId="Web-{8CC97A28-9DF6-84BD-7ED0-3340B4F4E786}" dt="2020-09-01T18:51:16.939" v="298" actId="20577"/>
          <ac:spMkLst>
            <pc:docMk/>
            <pc:sldMk cId="403446756" sldId="293"/>
            <ac:spMk id="2" creationId="{F4714577-3B10-41FA-BE97-D6882C5B747A}"/>
          </ac:spMkLst>
        </pc:spChg>
        <pc:spChg chg="mod">
          <ac:chgData name="Ms Taliah Tajammal" userId="S::taliah@uet.edu.pk::b53b8155-91e6-49b4-b55c-0abb2dc47154" providerId="AD" clId="Web-{8CC97A28-9DF6-84BD-7ED0-3340B4F4E786}" dt="2020-09-01T18:52:02.098" v="371" actId="20577"/>
          <ac:spMkLst>
            <pc:docMk/>
            <pc:sldMk cId="403446756" sldId="293"/>
            <ac:spMk id="3" creationId="{F8CA65B3-F6EE-4A9C-AB18-6D3906841077}"/>
          </ac:spMkLst>
        </pc:spChg>
      </pc:sldChg>
    </pc:docChg>
  </pc:docChgLst>
  <pc:docChgLst>
    <pc:chgData name="Ms Taliah Tajammal" userId="S::taliah@uet.edu.pk::b53b8155-91e6-49b4-b55c-0abb2dc47154" providerId="AD" clId="Web-{778D0A88-33B9-8784-8B84-483C062A822E}"/>
    <pc:docChg chg="addSld delSld modSld">
      <pc:chgData name="Ms Taliah Tajammal" userId="S::taliah@uet.edu.pk::b53b8155-91e6-49b4-b55c-0abb2dc47154" providerId="AD" clId="Web-{778D0A88-33B9-8784-8B84-483C062A822E}" dt="2020-09-23T08:26:54.660" v="117"/>
      <pc:docMkLst>
        <pc:docMk/>
      </pc:docMkLst>
      <pc:sldChg chg="modNotes">
        <pc:chgData name="Ms Taliah Tajammal" userId="S::taliah@uet.edu.pk::b53b8155-91e6-49b4-b55c-0abb2dc47154" providerId="AD" clId="Web-{778D0A88-33B9-8784-8B84-483C062A822E}" dt="2020-09-23T08:26:54.660" v="117"/>
        <pc:sldMkLst>
          <pc:docMk/>
          <pc:sldMk cId="4003788620" sldId="287"/>
        </pc:sldMkLst>
      </pc:sldChg>
      <pc:sldChg chg="del">
        <pc:chgData name="Ms Taliah Tajammal" userId="S::taliah@uet.edu.pk::b53b8155-91e6-49b4-b55c-0abb2dc47154" providerId="AD" clId="Web-{778D0A88-33B9-8784-8B84-483C062A822E}" dt="2020-09-23T08:19:52.476" v="115"/>
        <pc:sldMkLst>
          <pc:docMk/>
          <pc:sldMk cId="394483154" sldId="290"/>
        </pc:sldMkLst>
      </pc:sldChg>
      <pc:sldChg chg="del">
        <pc:chgData name="Ms Taliah Tajammal" userId="S::taliah@uet.edu.pk::b53b8155-91e6-49b4-b55c-0abb2dc47154" providerId="AD" clId="Web-{778D0A88-33B9-8784-8B84-483C062A822E}" dt="2020-09-23T08:19:57.304" v="116"/>
        <pc:sldMkLst>
          <pc:docMk/>
          <pc:sldMk cId="403446756" sldId="293"/>
        </pc:sldMkLst>
      </pc:sldChg>
      <pc:sldChg chg="addSp modSp mod setBg modNotes">
        <pc:chgData name="Ms Taliah Tajammal" userId="S::taliah@uet.edu.pk::b53b8155-91e6-49b4-b55c-0abb2dc47154" providerId="AD" clId="Web-{778D0A88-33B9-8784-8B84-483C062A822E}" dt="2020-09-23T05:45:16.117" v="75"/>
        <pc:sldMkLst>
          <pc:docMk/>
          <pc:sldMk cId="3204689216" sldId="299"/>
        </pc:sldMkLst>
        <pc:spChg chg="mod">
          <ac:chgData name="Ms Taliah Tajammal" userId="S::taliah@uet.edu.pk::b53b8155-91e6-49b4-b55c-0abb2dc47154" providerId="AD" clId="Web-{778D0A88-33B9-8784-8B84-483C062A822E}" dt="2020-09-23T04:55:38.421" v="66" actId="20577"/>
          <ac:spMkLst>
            <pc:docMk/>
            <pc:sldMk cId="3204689216" sldId="299"/>
            <ac:spMk id="2" creationId="{ECC0C963-BDD3-4B13-9517-D3ECD2629749}"/>
          </ac:spMkLst>
        </pc:spChg>
        <pc:spChg chg="mod">
          <ac:chgData name="Ms Taliah Tajammal" userId="S::taliah@uet.edu.pk::b53b8155-91e6-49b4-b55c-0abb2dc47154" providerId="AD" clId="Web-{778D0A88-33B9-8784-8B84-483C062A822E}" dt="2020-09-23T04:55:48.031" v="71" actId="20577"/>
          <ac:spMkLst>
            <pc:docMk/>
            <pc:sldMk cId="3204689216" sldId="299"/>
            <ac:spMk id="3" creationId="{7010FF68-0629-4FBB-832C-01D5095EE229}"/>
          </ac:spMkLst>
        </pc:spChg>
        <pc:spChg chg="add">
          <ac:chgData name="Ms Taliah Tajammal" userId="S::taliah@uet.edu.pk::b53b8155-91e6-49b4-b55c-0abb2dc47154" providerId="AD" clId="Web-{778D0A88-33B9-8784-8B84-483C062A822E}" dt="2020-09-23T04:54:40.670" v="42"/>
          <ac:spMkLst>
            <pc:docMk/>
            <pc:sldMk cId="3204689216" sldId="299"/>
            <ac:spMk id="9" creationId="{1660E788-AFA9-4A1B-9991-6AA74632A15B}"/>
          </ac:spMkLst>
        </pc:spChg>
        <pc:spChg chg="add">
          <ac:chgData name="Ms Taliah Tajammal" userId="S::taliah@uet.edu.pk::b53b8155-91e6-49b4-b55c-0abb2dc47154" providerId="AD" clId="Web-{778D0A88-33B9-8784-8B84-483C062A822E}" dt="2020-09-23T04:54:40.670" v="42"/>
          <ac:spMkLst>
            <pc:docMk/>
            <pc:sldMk cId="3204689216" sldId="299"/>
            <ac:spMk id="11" creationId="{867D4867-5BA7-4462-B2F6-A23F4A622AA7}"/>
          </ac:spMkLst>
        </pc:spChg>
        <pc:picChg chg="add mod">
          <ac:chgData name="Ms Taliah Tajammal" userId="S::taliah@uet.edu.pk::b53b8155-91e6-49b4-b55c-0abb2dc47154" providerId="AD" clId="Web-{778D0A88-33B9-8784-8B84-483C062A822E}" dt="2020-09-23T04:54:40.670" v="42"/>
          <ac:picMkLst>
            <pc:docMk/>
            <pc:sldMk cId="3204689216" sldId="299"/>
            <ac:picMk id="4" creationId="{9B2E307A-B036-4BD5-85B0-47438E03F65D}"/>
          </ac:picMkLst>
        </pc:picChg>
      </pc:sldChg>
      <pc:sldChg chg="addSp delSp modSp new mod setBg modNotes">
        <pc:chgData name="Ms Taliah Tajammal" userId="S::taliah@uet.edu.pk::b53b8155-91e6-49b4-b55c-0abb2dc47154" providerId="AD" clId="Web-{778D0A88-33B9-8784-8B84-483C062A822E}" dt="2020-09-23T04:47:09.268" v="33" actId="20577"/>
        <pc:sldMkLst>
          <pc:docMk/>
          <pc:sldMk cId="20613366" sldId="300"/>
        </pc:sldMkLst>
        <pc:spChg chg="mod">
          <ac:chgData name="Ms Taliah Tajammal" userId="S::taliah@uet.edu.pk::b53b8155-91e6-49b4-b55c-0abb2dc47154" providerId="AD" clId="Web-{778D0A88-33B9-8784-8B84-483C062A822E}" dt="2020-09-23T04:47:09.268" v="33" actId="20577"/>
          <ac:spMkLst>
            <pc:docMk/>
            <pc:sldMk cId="20613366" sldId="300"/>
            <ac:spMk id="2" creationId="{D4E21410-32CF-48EA-BEDA-0B0433C933FC}"/>
          </ac:spMkLst>
        </pc:spChg>
        <pc:spChg chg="del">
          <ac:chgData name="Ms Taliah Tajammal" userId="S::taliah@uet.edu.pk::b53b8155-91e6-49b4-b55c-0abb2dc47154" providerId="AD" clId="Web-{778D0A88-33B9-8784-8B84-483C062A822E}" dt="2020-09-23T04:46:45.830" v="3"/>
          <ac:spMkLst>
            <pc:docMk/>
            <pc:sldMk cId="20613366" sldId="300"/>
            <ac:spMk id="3" creationId="{B1BF2AF2-E39B-40C1-9B86-CE540034F38A}"/>
          </ac:spMkLst>
        </pc:spChg>
        <pc:spChg chg="add">
          <ac:chgData name="Ms Taliah Tajammal" userId="S::taliah@uet.edu.pk::b53b8155-91e6-49b4-b55c-0abb2dc47154" providerId="AD" clId="Web-{778D0A88-33B9-8784-8B84-483C062A822E}" dt="2020-09-23T04:47:00.049" v="4"/>
          <ac:spMkLst>
            <pc:docMk/>
            <pc:sldMk cId="20613366" sldId="300"/>
            <ac:spMk id="9" creationId="{419501C6-F015-4273-AF88-E0F6C853899F}"/>
          </ac:spMkLst>
        </pc:spChg>
        <pc:spChg chg="add">
          <ac:chgData name="Ms Taliah Tajammal" userId="S::taliah@uet.edu.pk::b53b8155-91e6-49b4-b55c-0abb2dc47154" providerId="AD" clId="Web-{778D0A88-33B9-8784-8B84-483C062A822E}" dt="2020-09-23T04:47:00.049" v="4"/>
          <ac:spMkLst>
            <pc:docMk/>
            <pc:sldMk cId="20613366" sldId="300"/>
            <ac:spMk id="11" creationId="{CA677DB7-5829-45BD-9754-5EC484CC4253}"/>
          </ac:spMkLst>
        </pc:spChg>
        <pc:picChg chg="add mod ord">
          <ac:chgData name="Ms Taliah Tajammal" userId="S::taliah@uet.edu.pk::b53b8155-91e6-49b4-b55c-0abb2dc47154" providerId="AD" clId="Web-{778D0A88-33B9-8784-8B84-483C062A822E}" dt="2020-09-23T04:47:00.049" v="4"/>
          <ac:picMkLst>
            <pc:docMk/>
            <pc:sldMk cId="20613366" sldId="300"/>
            <ac:picMk id="4" creationId="{B4EB3B05-B182-488B-8769-BEC8175CC4BF}"/>
          </ac:picMkLst>
        </pc:picChg>
      </pc:sldChg>
      <pc:sldChg chg="addSp delSp modSp new mod setBg modNotes">
        <pc:chgData name="Ms Taliah Tajammal" userId="S::taliah@uet.edu.pk::b53b8155-91e6-49b4-b55c-0abb2dc47154" providerId="AD" clId="Web-{778D0A88-33B9-8784-8B84-483C062A822E}" dt="2020-09-23T07:50:33.971" v="112"/>
        <pc:sldMkLst>
          <pc:docMk/>
          <pc:sldMk cId="1288703406" sldId="301"/>
        </pc:sldMkLst>
        <pc:spChg chg="add del mod">
          <ac:chgData name="Ms Taliah Tajammal" userId="S::taliah@uet.edu.pk::b53b8155-91e6-49b4-b55c-0abb2dc47154" providerId="AD" clId="Web-{778D0A88-33B9-8784-8B84-483C062A822E}" dt="2020-09-23T05:48:24.216" v="83" actId="20577"/>
          <ac:spMkLst>
            <pc:docMk/>
            <pc:sldMk cId="1288703406" sldId="301"/>
            <ac:spMk id="2" creationId="{E5C3D59A-C73D-43D2-8245-862B5199DC28}"/>
          </ac:spMkLst>
        </pc:spChg>
        <pc:spChg chg="del">
          <ac:chgData name="Ms Taliah Tajammal" userId="S::taliah@uet.edu.pk::b53b8155-91e6-49b4-b55c-0abb2dc47154" providerId="AD" clId="Web-{778D0A88-33B9-8784-8B84-483C062A822E}" dt="2020-09-23T05:47:37.996" v="77"/>
          <ac:spMkLst>
            <pc:docMk/>
            <pc:sldMk cId="1288703406" sldId="301"/>
            <ac:spMk id="3" creationId="{23182731-68FC-4238-8852-5C2709C78D8A}"/>
          </ac:spMkLst>
        </pc:spChg>
        <pc:spChg chg="add mod">
          <ac:chgData name="Ms Taliah Tajammal" userId="S::taliah@uet.edu.pk::b53b8155-91e6-49b4-b55c-0abb2dc47154" providerId="AD" clId="Web-{778D0A88-33B9-8784-8B84-483C062A822E}" dt="2020-09-23T05:48:48.357" v="109" actId="20577"/>
          <ac:spMkLst>
            <pc:docMk/>
            <pc:sldMk cId="1288703406" sldId="301"/>
            <ac:spMk id="8" creationId="{D9D71494-B448-48BA-82F8-8F6CC7E31718}"/>
          </ac:spMkLst>
        </pc:spChg>
        <pc:spChg chg="add">
          <ac:chgData name="Ms Taliah Tajammal" userId="S::taliah@uet.edu.pk::b53b8155-91e6-49b4-b55c-0abb2dc47154" providerId="AD" clId="Web-{778D0A88-33B9-8784-8B84-483C062A822E}" dt="2020-09-23T05:48:04.512" v="80"/>
          <ac:spMkLst>
            <pc:docMk/>
            <pc:sldMk cId="1288703406" sldId="301"/>
            <ac:spMk id="11" creationId="{1660E788-AFA9-4A1B-9991-6AA74632A15B}"/>
          </ac:spMkLst>
        </pc:spChg>
        <pc:spChg chg="add">
          <ac:chgData name="Ms Taliah Tajammal" userId="S::taliah@uet.edu.pk::b53b8155-91e6-49b4-b55c-0abb2dc47154" providerId="AD" clId="Web-{778D0A88-33B9-8784-8B84-483C062A822E}" dt="2020-09-23T05:48:04.512" v="80"/>
          <ac:spMkLst>
            <pc:docMk/>
            <pc:sldMk cId="1288703406" sldId="301"/>
            <ac:spMk id="13" creationId="{867D4867-5BA7-4462-B2F6-A23F4A622AA7}"/>
          </ac:spMkLst>
        </pc:spChg>
        <pc:picChg chg="add mod ord">
          <ac:chgData name="Ms Taliah Tajammal" userId="S::taliah@uet.edu.pk::b53b8155-91e6-49b4-b55c-0abb2dc47154" providerId="AD" clId="Web-{778D0A88-33B9-8784-8B84-483C062A822E}" dt="2020-09-23T05:48:04.512" v="80"/>
          <ac:picMkLst>
            <pc:docMk/>
            <pc:sldMk cId="1288703406" sldId="301"/>
            <ac:picMk id="4" creationId="{4E69C836-6A5B-4AAD-B6BF-09379D51F95F}"/>
          </ac:picMkLst>
        </pc:picChg>
      </pc:sldChg>
      <pc:sldChg chg="new del">
        <pc:chgData name="Ms Taliah Tajammal" userId="S::taliah@uet.edu.pk::b53b8155-91e6-49b4-b55c-0abb2dc47154" providerId="AD" clId="Web-{778D0A88-33B9-8784-8B84-483C062A822E}" dt="2020-09-23T08:19:51.195" v="114"/>
        <pc:sldMkLst>
          <pc:docMk/>
          <pc:sldMk cId="4168192956" sldId="302"/>
        </pc:sldMkLst>
      </pc:sldChg>
    </pc:docChg>
  </pc:docChgLst>
  <pc:docChgLst>
    <pc:chgData name="Ms Taliah Tajammal" userId="S::taliah@uet.edu.pk::b53b8155-91e6-49b4-b55c-0abb2dc47154" providerId="AD" clId="Web-{75B826B8-289F-20D6-6785-875BFED7B64D}"/>
    <pc:docChg chg="addSld modSld">
      <pc:chgData name="Ms Taliah Tajammal" userId="S::taliah@uet.edu.pk::b53b8155-91e6-49b4-b55c-0abb2dc47154" providerId="AD" clId="Web-{75B826B8-289F-20D6-6785-875BFED7B64D}" dt="2020-08-27T06:48:49.661" v="80"/>
      <pc:docMkLst>
        <pc:docMk/>
      </pc:docMkLst>
      <pc:sldChg chg="modNotes">
        <pc:chgData name="Ms Taliah Tajammal" userId="S::taliah@uet.edu.pk::b53b8155-91e6-49b4-b55c-0abb2dc47154" providerId="AD" clId="Web-{75B826B8-289F-20D6-6785-875BFED7B64D}" dt="2020-08-27T06:16:09.950" v="1"/>
        <pc:sldMkLst>
          <pc:docMk/>
          <pc:sldMk cId="96168744" sldId="278"/>
        </pc:sldMkLst>
      </pc:sldChg>
      <pc:sldChg chg="modNotes">
        <pc:chgData name="Ms Taliah Tajammal" userId="S::taliah@uet.edu.pk::b53b8155-91e6-49b4-b55c-0abb2dc47154" providerId="AD" clId="Web-{75B826B8-289F-20D6-6785-875BFED7B64D}" dt="2020-08-27T06:16:13.669" v="2"/>
        <pc:sldMkLst>
          <pc:docMk/>
          <pc:sldMk cId="255309288" sldId="285"/>
        </pc:sldMkLst>
      </pc:sldChg>
      <pc:sldChg chg="modSp new modNotes">
        <pc:chgData name="Ms Taliah Tajammal" userId="S::taliah@uet.edu.pk::b53b8155-91e6-49b4-b55c-0abb2dc47154" providerId="AD" clId="Web-{75B826B8-289F-20D6-6785-875BFED7B64D}" dt="2020-08-27T06:48:49.661" v="80"/>
        <pc:sldMkLst>
          <pc:docMk/>
          <pc:sldMk cId="197853940" sldId="286"/>
        </pc:sldMkLst>
        <pc:spChg chg="mod">
          <ac:chgData name="Ms Taliah Tajammal" userId="S::taliah@uet.edu.pk::b53b8155-91e6-49b4-b55c-0abb2dc47154" providerId="AD" clId="Web-{75B826B8-289F-20D6-6785-875BFED7B64D}" dt="2020-08-27T06:48:09.879" v="13" actId="20577"/>
          <ac:spMkLst>
            <pc:docMk/>
            <pc:sldMk cId="197853940" sldId="286"/>
            <ac:spMk id="2" creationId="{F9FBED9A-7245-4548-AF54-7EB2B7D0724E}"/>
          </ac:spMkLst>
        </pc:spChg>
        <pc:spChg chg="mod">
          <ac:chgData name="Ms Taliah Tajammal" userId="S::taliah@uet.edu.pk::b53b8155-91e6-49b4-b55c-0abb2dc47154" providerId="AD" clId="Web-{75B826B8-289F-20D6-6785-875BFED7B64D}" dt="2020-08-27T06:48:20.832" v="43" actId="20577"/>
          <ac:spMkLst>
            <pc:docMk/>
            <pc:sldMk cId="197853940" sldId="286"/>
            <ac:spMk id="3" creationId="{A8AD06CA-DBE3-4B77-837F-B1150D52490A}"/>
          </ac:spMkLst>
        </pc:spChg>
      </pc:sldChg>
    </pc:docChg>
  </pc:docChgLst>
  <pc:docChgLst>
    <pc:chgData name="Ms Taliah Tajammal" userId="S::taliah@uet.edu.pk::b53b8155-91e6-49b4-b55c-0abb2dc47154" providerId="AD" clId="Web-{29E238B2-D5B9-1792-7317-3429503E0B16}"/>
    <pc:docChg chg="modSld">
      <pc:chgData name="Ms Taliah Tajammal" userId="S::taliah@uet.edu.pk::b53b8155-91e6-49b4-b55c-0abb2dc47154" providerId="AD" clId="Web-{29E238B2-D5B9-1792-7317-3429503E0B16}" dt="2020-09-02T05:40:28.002" v="5"/>
      <pc:docMkLst>
        <pc:docMk/>
      </pc:docMkLst>
      <pc:sldChg chg="addSp delSp modSp modNotes">
        <pc:chgData name="Ms Taliah Tajammal" userId="S::taliah@uet.edu.pk::b53b8155-91e6-49b4-b55c-0abb2dc47154" providerId="AD" clId="Web-{29E238B2-D5B9-1792-7317-3429503E0B16}" dt="2020-09-02T05:40:28.002" v="5"/>
        <pc:sldMkLst>
          <pc:docMk/>
          <pc:sldMk cId="2152531300" sldId="291"/>
        </pc:sldMkLst>
        <pc:spChg chg="del mod">
          <ac:chgData name="Ms Taliah Tajammal" userId="S::taliah@uet.edu.pk::b53b8155-91e6-49b4-b55c-0abb2dc47154" providerId="AD" clId="Web-{29E238B2-D5B9-1792-7317-3429503E0B16}" dt="2020-09-02T05:40:28.002" v="5"/>
          <ac:spMkLst>
            <pc:docMk/>
            <pc:sldMk cId="2152531300" sldId="291"/>
            <ac:spMk id="3" creationId="{FAEA0818-1599-43D5-8E53-3DF4705D10FF}"/>
          </ac:spMkLst>
        </pc:spChg>
        <pc:picChg chg="add mod ord">
          <ac:chgData name="Ms Taliah Tajammal" userId="S::taliah@uet.edu.pk::b53b8155-91e6-49b4-b55c-0abb2dc47154" providerId="AD" clId="Web-{29E238B2-D5B9-1792-7317-3429503E0B16}" dt="2020-09-02T05:40:28.002" v="5"/>
          <ac:picMkLst>
            <pc:docMk/>
            <pc:sldMk cId="2152531300" sldId="291"/>
            <ac:picMk id="4" creationId="{87A3B0F2-B3AD-4753-80C2-E4A20238F1F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1E6C4-B6E3-4AA6-8D09-B5A49AB65235}" type="datetimeFigureOut">
              <a:rPr lang="en-US"/>
              <a:t>11/23/2020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016B7-1D4C-4804-BC14-C8A3C9E709B0}" type="slidenum">
              <a:rPr lang="en-US"/>
              <a:t>‹#›</a:t>
            </a:fld>
            <a:endParaRPr lang="en-US"/>
          </a:p>
        </p:txBody>
      </p:sp>
    </p:spTree>
    <p:extLst>
      <p:ext uri="{BB962C8B-B14F-4D97-AF65-F5344CB8AC3E}">
        <p14:creationId xmlns:p14="http://schemas.microsoft.com/office/powerpoint/2010/main" val="158794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Welcome to all of you in this course. I am Dr. Shazia Arshad. I will be your instructor for this course. </a:t>
            </a:r>
          </a:p>
        </p:txBody>
      </p:sp>
      <p:sp>
        <p:nvSpPr>
          <p:cNvPr id="4" name="Slide Number Placeholder 3"/>
          <p:cNvSpPr>
            <a:spLocks noGrp="1"/>
          </p:cNvSpPr>
          <p:nvPr>
            <p:ph type="sldNum" sz="quarter" idx="5"/>
          </p:nvPr>
        </p:nvSpPr>
        <p:spPr/>
        <p:txBody>
          <a:bodyPr/>
          <a:lstStyle/>
          <a:p>
            <a:fld id="{D62016B7-1D4C-4804-BC14-C8A3C9E709B0}" type="slidenum">
              <a:rPr lang="en-US"/>
              <a:t>1</a:t>
            </a:fld>
            <a:endParaRPr lang="en-US"/>
          </a:p>
        </p:txBody>
      </p:sp>
    </p:spTree>
    <p:extLst>
      <p:ext uri="{BB962C8B-B14F-4D97-AF65-F5344CB8AC3E}">
        <p14:creationId xmlns:p14="http://schemas.microsoft.com/office/powerpoint/2010/main" val="278403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computer programming, cohesion defines to the degree to which the</a:t>
            </a:r>
            <a:r>
              <a:rPr lang="en-US" b="1"/>
              <a:t> elements of a module belong together.</a:t>
            </a:r>
            <a:r>
              <a:rPr lang="en-US"/>
              <a:t> Thus, cohesion measures the strength of relationships between pieces of functionality within a given module. For example, in highly cohesive systems, functionality is strongly related. The measure of how strongly the elements are related functionally inside a module is called cohesion in software engineering and the elements inside a module can be instructions, groups of instructions, definition of data, call from another module etc. </a:t>
            </a:r>
          </a:p>
        </p:txBody>
      </p:sp>
      <p:sp>
        <p:nvSpPr>
          <p:cNvPr id="4" name="Slide Number Placeholder 3"/>
          <p:cNvSpPr>
            <a:spLocks noGrp="1"/>
          </p:cNvSpPr>
          <p:nvPr>
            <p:ph type="sldNum" sz="quarter" idx="5"/>
          </p:nvPr>
        </p:nvSpPr>
        <p:spPr/>
        <p:txBody>
          <a:bodyPr/>
          <a:lstStyle/>
          <a:p>
            <a:fld id="{D62016B7-1D4C-4804-BC14-C8A3C9E709B0}" type="slidenum">
              <a:rPr lang="en-US"/>
              <a:t>10</a:t>
            </a:fld>
            <a:endParaRPr lang="en-US"/>
          </a:p>
        </p:txBody>
      </p:sp>
    </p:spTree>
    <p:extLst>
      <p:ext uri="{BB962C8B-B14F-4D97-AF65-F5344CB8AC3E}">
        <p14:creationId xmlns:p14="http://schemas.microsoft.com/office/powerpoint/2010/main" val="4140362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Types of Cohesion: </a:t>
            </a:r>
            <a:endParaRPr lang="en-US"/>
          </a:p>
          <a:p>
            <a:pPr marL="285750" indent="-285750">
              <a:buFont typeface="Arial"/>
              <a:buChar char="•"/>
            </a:pPr>
            <a:r>
              <a:rPr lang="en-US" b="1"/>
              <a:t>Functional Cohesion:</a:t>
            </a:r>
            <a:r>
              <a:rPr lang="en-US"/>
              <a:t> Functional Cohesion is said to exist if the different elements of a module, cooperate to achieve a single function.</a:t>
            </a:r>
          </a:p>
          <a:p>
            <a:pPr marL="285750" indent="-285750">
              <a:buFont typeface="Arial"/>
              <a:buChar char="•"/>
            </a:pPr>
            <a:r>
              <a:rPr lang="en-US" b="1"/>
              <a:t>Sequential cohesion:</a:t>
            </a:r>
            <a:r>
              <a:rPr lang="en-US"/>
              <a:t> Sequential cohesion is when parts of a module are grouped because the output from one part is the input to another part like an assembly line.</a:t>
            </a:r>
          </a:p>
          <a:p>
            <a:pPr marL="285750" indent="-285750">
              <a:buFont typeface="Arial"/>
              <a:buChar char="•"/>
            </a:pPr>
            <a:r>
              <a:rPr lang="en-US" b="1"/>
              <a:t>Communicational/informational cohesion:</a:t>
            </a:r>
            <a:r>
              <a:rPr lang="en-US"/>
              <a:t> Communicational cohesion is when parts of a module are grouped because they operate on the same data (e.g. a module which operates on the same record of information).</a:t>
            </a:r>
          </a:p>
          <a:p>
            <a:pPr marL="285750" indent="-285750">
              <a:buFont typeface="Arial"/>
              <a:buChar char="•"/>
            </a:pPr>
            <a:r>
              <a:rPr lang="en-US" b="1"/>
              <a:t>Procedural cohesion:</a:t>
            </a:r>
            <a:r>
              <a:rPr lang="en-US"/>
              <a:t> Procedural cohesion is when parts of a module are grouped because they always follow a certain sequence of execution (e.g. a function which checks file permissions and then opens the file).</a:t>
            </a:r>
          </a:p>
          <a:p>
            <a:pPr marL="285750" indent="-285750">
              <a:buFont typeface="Arial"/>
              <a:buChar char="•"/>
            </a:pPr>
            <a:r>
              <a:rPr lang="en-US" b="1"/>
              <a:t>Temporal cohesion:</a:t>
            </a:r>
            <a:r>
              <a:rPr lang="en-US"/>
              <a:t> Temporal cohesion is when parts of a module are grouped by when they are processed - the parts are processed at a particular time in program execution. When a module includes functions that are associated by the fact that all the methods must be executed in the same time, the module is said to exhibit temporal cohesion  (e.g. a function which is called after catching an exception which closes open files, creates an error log, and notifies the user). </a:t>
            </a:r>
          </a:p>
          <a:p>
            <a:pPr marL="285750" indent="-285750">
              <a:buFont typeface="Arial"/>
              <a:buChar char="•"/>
            </a:pPr>
            <a:r>
              <a:rPr lang="en-US" b="1"/>
              <a:t>Logical Cohesion:</a:t>
            </a:r>
            <a:r>
              <a:rPr lang="en-US"/>
              <a:t> A module is said to be logically cohesive if all the elements of the module perform a similar operation. The activities of the same type or same general category is contributed by the elements in the module. Examples of activities of the same type or same general category being contributed by the elements in the module include a report module, display module or input output module.  Some of the examples of logical cohesion are </a:t>
            </a:r>
            <a:r>
              <a:rPr lang="en-US" b="1"/>
              <a:t>module for displaying record</a:t>
            </a:r>
            <a:r>
              <a:rPr lang="en-US"/>
              <a:t> as below:</a:t>
            </a:r>
          </a:p>
          <a:p>
            <a:pPr marL="285750" lvl="1" indent="-285750">
              <a:buFont typeface="Symbol"/>
              <a:buChar char="○"/>
            </a:pPr>
            <a:r>
              <a:rPr lang="en-US"/>
              <a:t>Use type of the record as record.</a:t>
            </a:r>
          </a:p>
          <a:p>
            <a:pPr marL="285750" lvl="1" indent="-285750">
              <a:buFont typeface="Symbol"/>
              <a:buChar char="○"/>
            </a:pPr>
            <a:r>
              <a:rPr lang="en-US"/>
              <a:t>If type of the record is student. then</a:t>
            </a:r>
          </a:p>
          <a:p>
            <a:pPr marL="285750" lvl="1" indent="-285750">
              <a:buFont typeface="Symbol"/>
              <a:buChar char="○"/>
            </a:pPr>
            <a:r>
              <a:rPr lang="en-US"/>
              <a:t>Display the record from student. </a:t>
            </a:r>
          </a:p>
          <a:p>
            <a:pPr marL="285750" indent="-285750">
              <a:buFont typeface="Arial"/>
              <a:buChar char="•"/>
            </a:pPr>
            <a:r>
              <a:rPr lang="en-US" b="1"/>
              <a:t>Coincidental Cohesion:</a:t>
            </a:r>
            <a:r>
              <a:rPr lang="en-US"/>
              <a:t> A module is said to have coincidental cohesion if it performs a set of tasks that are associated with each other very loosely, if at all. Some of the examples of coincidental cohesion are module for miscellaneous functions, customer record usage, displaying of customer record, calculation of total sales, reading the transaction record etc. </a:t>
            </a: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11</a:t>
            </a:fld>
            <a:endParaRPr lang="en-US"/>
          </a:p>
        </p:txBody>
      </p:sp>
    </p:spTree>
    <p:extLst>
      <p:ext uri="{BB962C8B-B14F-4D97-AF65-F5344CB8AC3E}">
        <p14:creationId xmlns:p14="http://schemas.microsoft.com/office/powerpoint/2010/main" val="2250916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12</a:t>
            </a:fld>
            <a:endParaRPr lang="en-US"/>
          </a:p>
        </p:txBody>
      </p:sp>
    </p:spTree>
    <p:extLst>
      <p:ext uri="{BB962C8B-B14F-4D97-AF65-F5344CB8AC3E}">
        <p14:creationId xmlns:p14="http://schemas.microsoft.com/office/powerpoint/2010/main" val="113724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a:t>What is Software Design?</a:t>
            </a:r>
          </a:p>
          <a:p>
            <a:pPr marL="171450" indent="-171450">
              <a:buFont typeface="Arial"/>
              <a:buChar char="•"/>
            </a:pPr>
            <a:r>
              <a:rPr lang="en-US"/>
              <a:t> A process to </a:t>
            </a:r>
            <a:r>
              <a:rPr lang="en-US" b="1"/>
              <a:t>transform user requirements into some suitable form, </a:t>
            </a:r>
            <a:r>
              <a:rPr lang="en-US"/>
              <a:t> which helps the programmer in software coding and implementation. </a:t>
            </a:r>
          </a:p>
          <a:p>
            <a:pPr marL="171450" indent="-171450">
              <a:buFont typeface="Arial"/>
              <a:buChar char="•"/>
            </a:pPr>
            <a:r>
              <a:rPr lang="en-US"/>
              <a:t>Design is the </a:t>
            </a:r>
            <a:r>
              <a:rPr lang="en-US" b="1"/>
              <a:t>bridge </a:t>
            </a:r>
            <a:r>
              <a:rPr lang="en-US"/>
              <a:t>between </a:t>
            </a:r>
            <a:r>
              <a:rPr lang="en-US" b="1"/>
              <a:t>problem domain </a:t>
            </a:r>
            <a:r>
              <a:rPr lang="en-US"/>
              <a:t>and its </a:t>
            </a:r>
            <a:r>
              <a:rPr lang="en-US" b="1"/>
              <a:t>solution </a:t>
            </a:r>
            <a:r>
              <a:rPr lang="en-US"/>
              <a:t>in the sense that it guides the software engineer how to convert problem in some meaningful solution</a:t>
            </a:r>
            <a:r>
              <a:rPr lang="en-US" b="1"/>
              <a:t> through graphical interfaces. </a:t>
            </a:r>
          </a:p>
          <a:p>
            <a:pPr marL="171450" indent="-171450">
              <a:buFont typeface="Arial"/>
              <a:buChar char="•"/>
            </a:pPr>
            <a:r>
              <a:rPr lang="en-US" b="1" dirty="0"/>
              <a:t> </a:t>
            </a:r>
            <a:r>
              <a:rPr lang="en-US"/>
              <a:t>It is</a:t>
            </a:r>
            <a:r>
              <a:rPr lang="en-US" b="1"/>
              <a:t> transforming a requirement specification</a:t>
            </a:r>
            <a:r>
              <a:rPr lang="en-US"/>
              <a:t> into a </a:t>
            </a:r>
            <a:r>
              <a:rPr lang="en-US" b="1"/>
              <a:t>detailed description</a:t>
            </a:r>
            <a:r>
              <a:rPr lang="en-US"/>
              <a:t> of the software</a:t>
            </a:r>
            <a:r>
              <a:rPr lang="en-US" b="1"/>
              <a:t> that's code ready.</a:t>
            </a:r>
          </a:p>
          <a:p>
            <a:pPr marL="171450" indent="-171450">
              <a:buFont typeface="Arial"/>
              <a:buChar char="•"/>
            </a:pPr>
            <a:r>
              <a:rPr lang="en-US"/>
              <a:t>Software design is all about</a:t>
            </a:r>
            <a:r>
              <a:rPr lang="en-US" b="1"/>
              <a:t> designing a solution, creating the deliverables and documentation</a:t>
            </a:r>
            <a:r>
              <a:rPr lang="en-US"/>
              <a:t> necessary to allow the developing team to build something that </a:t>
            </a:r>
            <a:r>
              <a:rPr lang="en-US" b="1"/>
              <a:t>meets the needs of the use</a:t>
            </a:r>
            <a:r>
              <a:rPr lang="en-US"/>
              <a:t>r or the client. </a:t>
            </a:r>
          </a:p>
          <a:p>
            <a:pPr marL="171450" indent="-171450">
              <a:buFont typeface="Arial"/>
              <a:buChar char="•"/>
            </a:pPr>
            <a:r>
              <a:rPr lang="en-US"/>
              <a:t>Software Design is all about</a:t>
            </a:r>
            <a:r>
              <a:rPr lang="en-US" b="1"/>
              <a:t> converting a Natural Language Solution into Code Ready Solution. </a:t>
            </a:r>
          </a:p>
          <a:p>
            <a:pPr marL="171450" indent="-171450">
              <a:buFont typeface="Arial"/>
              <a:buChar char="•"/>
            </a:pPr>
            <a:r>
              <a:rPr lang="en-US"/>
              <a:t>When </a:t>
            </a:r>
            <a:r>
              <a:rPr lang="en-US" b="1"/>
              <a:t>designing software, diagramming the flow, components, structures, elements, complexities</a:t>
            </a:r>
            <a:r>
              <a:rPr lang="en-US"/>
              <a:t> and their </a:t>
            </a:r>
            <a:r>
              <a:rPr lang="en-US" b="1"/>
              <a:t>relations are a great way to depict the system. </a:t>
            </a:r>
            <a:r>
              <a:rPr lang="en-US"/>
              <a:t> Communication within the team and with stakeholders becomes</a:t>
            </a:r>
            <a:r>
              <a:rPr lang="en-US" b="1"/>
              <a:t> easy with a graphical layout.</a:t>
            </a:r>
            <a:endParaRPr lang="en-US">
              <a:cs typeface="Calibri" panose="020F0502020204030204"/>
            </a:endParaRPr>
          </a:p>
          <a:p>
            <a:pPr marL="171450" indent="-171450">
              <a:buFont typeface="Arial"/>
              <a:buChar char="•"/>
            </a:pPr>
            <a:endParaRPr lang="en-US" b="1" dirty="0">
              <a:cs typeface="Calibri"/>
            </a:endParaRPr>
          </a:p>
          <a:p>
            <a:r>
              <a:rPr lang="en-US" b="1">
                <a:cs typeface="Calibri"/>
              </a:rPr>
              <a:t>Example:</a:t>
            </a:r>
          </a:p>
          <a:p>
            <a:r>
              <a:rPr lang="en-US"/>
              <a:t>Tom and Jerry are best friends who lived in separate towns. Tom is angry with his friend Jerry. Jerry wants to make Tom happy and surprise him by visiting his house. </a:t>
            </a:r>
          </a:p>
          <a:p>
            <a:pPr marL="171450" indent="-171450">
              <a:buFont typeface="Symbol"/>
              <a:buChar char="•"/>
            </a:pPr>
            <a:r>
              <a:rPr lang="en-US"/>
              <a:t>Here, the</a:t>
            </a:r>
            <a:r>
              <a:rPr lang="en-US" b="1"/>
              <a:t> problem</a:t>
            </a:r>
            <a:r>
              <a:rPr lang="en-US"/>
              <a:t> is </a:t>
            </a:r>
            <a:r>
              <a:rPr lang="en-US" b="1"/>
              <a:t>How to make TOM happy.</a:t>
            </a:r>
            <a:endParaRPr lang="en-US"/>
          </a:p>
          <a:p>
            <a:pPr marL="171450" indent="-171450">
              <a:buFont typeface="Symbol"/>
              <a:buChar char="•"/>
            </a:pPr>
            <a:r>
              <a:rPr lang="en-US"/>
              <a:t>The </a:t>
            </a:r>
            <a:r>
              <a:rPr lang="en-US" b="1"/>
              <a:t>solution </a:t>
            </a:r>
            <a:r>
              <a:rPr lang="en-US"/>
              <a:t>is by </a:t>
            </a:r>
            <a:r>
              <a:rPr lang="en-US" b="1"/>
              <a:t>visiting TOM’s house. </a:t>
            </a:r>
            <a:r>
              <a:rPr lang="en-US"/>
              <a:t>It is called </a:t>
            </a:r>
            <a:r>
              <a:rPr lang="en-US" b="1"/>
              <a:t>Natural Language Solution.</a:t>
            </a:r>
            <a:endParaRPr lang="en-US"/>
          </a:p>
          <a:p>
            <a:pPr marL="171450" indent="-171450">
              <a:buFont typeface="Symbol"/>
              <a:buChar char="•"/>
            </a:pPr>
            <a:r>
              <a:rPr lang="en-US"/>
              <a:t>Providing exact route map from Jerry’s house to Tom’s house is the </a:t>
            </a:r>
            <a:r>
              <a:rPr lang="en-US" b="1"/>
              <a:t>code-ready </a:t>
            </a:r>
            <a:r>
              <a:rPr lang="en-US"/>
              <a:t>solution of this problem. </a:t>
            </a:r>
          </a:p>
          <a:p>
            <a:endParaRPr lang="en-US" b="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2</a:t>
            </a:fld>
            <a:endParaRPr lang="en-US"/>
          </a:p>
        </p:txBody>
      </p:sp>
    </p:spTree>
    <p:extLst>
      <p:ext uri="{BB962C8B-B14F-4D97-AF65-F5344CB8AC3E}">
        <p14:creationId xmlns:p14="http://schemas.microsoft.com/office/powerpoint/2010/main" val="1367169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and design concerns </a:t>
            </a:r>
            <a:r>
              <a:rPr lang="en-US" b="1" dirty="0"/>
              <a:t>often overlap</a:t>
            </a:r>
            <a:r>
              <a:rPr lang="en-US" dirty="0"/>
              <a:t>. Rather than use </a:t>
            </a:r>
            <a:r>
              <a:rPr lang="en-US" b="1" dirty="0"/>
              <a:t>hard and fast rules</a:t>
            </a:r>
            <a:r>
              <a:rPr lang="en-US" dirty="0"/>
              <a:t> to distinguish between architecture and design, it makes sense to combine them. This combined stage could be called</a:t>
            </a:r>
            <a:r>
              <a:rPr lang="en-US" b="1" dirty="0"/>
              <a:t> architectural design. </a:t>
            </a:r>
            <a:r>
              <a:rPr lang="en-US" dirty="0"/>
              <a:t> In some cases, </a:t>
            </a:r>
            <a:r>
              <a:rPr lang="en-US" b="1" dirty="0"/>
              <a:t>decisions are clearly more architectural in nature</a:t>
            </a:r>
            <a:r>
              <a:rPr lang="en-US" dirty="0"/>
              <a:t>. In other cases,</a:t>
            </a:r>
            <a:r>
              <a:rPr lang="en-US" b="1" dirty="0"/>
              <a:t> decisions focus heavily on design</a:t>
            </a:r>
            <a:r>
              <a:rPr lang="en-US" dirty="0"/>
              <a:t> and how it helps to realize that architecture.</a:t>
            </a:r>
          </a:p>
          <a:p>
            <a:pPr marL="171450" indent="-171450">
              <a:buFont typeface="Arial"/>
              <a:buChar char="•"/>
            </a:pPr>
            <a:endParaRPr lang="en-US" dirty="0">
              <a:cs typeface="Calibri"/>
            </a:endParaRPr>
          </a:p>
          <a:p>
            <a:pPr marL="171450" indent="-171450">
              <a:buFont typeface="Arial"/>
              <a:buChar char="•"/>
            </a:pPr>
            <a:r>
              <a:rPr lang="en-US"/>
              <a:t>What is meant by structure of the system?  </a:t>
            </a:r>
            <a:endParaRPr lang="en-US">
              <a:cs typeface="Calibri" panose="020F0502020204030204"/>
            </a:endParaRPr>
          </a:p>
          <a:p>
            <a:pPr marL="171450" indent="-171450">
              <a:buFont typeface="Arial"/>
              <a:buChar char="•"/>
            </a:pPr>
            <a:r>
              <a:rPr lang="en-US"/>
              <a:t>What are modules of system?</a:t>
            </a:r>
            <a:endParaRPr lang="en-US">
              <a:cs typeface="Calibri" panose="020F0502020204030204"/>
            </a:endParaRPr>
          </a:p>
          <a:p>
            <a:endParaRPr lang="en-US" dirty="0"/>
          </a:p>
          <a:p>
            <a:r>
              <a:rPr lang="en-US"/>
              <a:t>So, before continuing ahead, let’s look at the roles of both of them.</a:t>
            </a:r>
            <a:endParaRPr lang="en-US">
              <a:cs typeface="Calibri"/>
            </a:endParaRPr>
          </a:p>
          <a:p>
            <a:endParaRPr lang="en-US" dirty="0"/>
          </a:p>
          <a:p>
            <a:pPr marL="171450" indent="-171450">
              <a:buFont typeface="Symbol"/>
              <a:buChar char="•"/>
            </a:pPr>
            <a:r>
              <a:rPr lang="en-US" b="1" dirty="0"/>
              <a:t>Software architecture</a:t>
            </a:r>
            <a:r>
              <a:rPr lang="en-US" dirty="0"/>
              <a:t> exposes the</a:t>
            </a:r>
            <a:r>
              <a:rPr lang="en-US" b="1" dirty="0"/>
              <a:t> structure of a system</a:t>
            </a:r>
            <a:r>
              <a:rPr lang="en-US" dirty="0"/>
              <a:t> while </a:t>
            </a:r>
            <a:r>
              <a:rPr lang="en-US" b="1" dirty="0"/>
              <a:t>hiding the implementation details</a:t>
            </a:r>
            <a:r>
              <a:rPr lang="en-US" dirty="0"/>
              <a:t>. Architecture also focuses on how the elements and components within a system interact with one other.  </a:t>
            </a:r>
          </a:p>
          <a:p>
            <a:endParaRPr lang="en-US" dirty="0">
              <a:cs typeface="Calibri" panose="020F0502020204030204"/>
            </a:endParaRPr>
          </a:p>
          <a:p>
            <a:pPr marL="171450" indent="-171450">
              <a:buFont typeface="Symbol"/>
              <a:buChar char="•"/>
            </a:pPr>
            <a:r>
              <a:rPr lang="en-US" b="1" dirty="0"/>
              <a:t>Software design</a:t>
            </a:r>
            <a:r>
              <a:rPr lang="en-US" dirty="0"/>
              <a:t> delves deeper into the</a:t>
            </a:r>
            <a:r>
              <a:rPr lang="en-US" b="1" dirty="0"/>
              <a:t> implementation details of the system</a:t>
            </a:r>
            <a:r>
              <a:rPr lang="en-US" dirty="0"/>
              <a:t>. Design concerns include the </a:t>
            </a:r>
            <a:r>
              <a:rPr lang="en-US" b="1" dirty="0"/>
              <a:t>selection of data structures and algorithms</a:t>
            </a:r>
            <a:r>
              <a:rPr lang="en-US" dirty="0"/>
              <a:t>, or the </a:t>
            </a:r>
            <a:r>
              <a:rPr lang="en-US" b="1" dirty="0"/>
              <a:t>implementation details of individual components.</a:t>
            </a:r>
            <a:endParaRPr lang="en-US" dirty="0">
              <a:cs typeface="Calibri"/>
            </a:endParaRPr>
          </a:p>
          <a:p>
            <a:pPr marL="171450" indent="-171450">
              <a:buFont typeface="Symbol"/>
              <a:buChar char="•"/>
            </a:pPr>
            <a:endParaRPr lang="en-US" b="1" dirty="0">
              <a:cs typeface="Calibri"/>
            </a:endParaRPr>
          </a:p>
          <a:p>
            <a:pPr marL="171450" indent="-171450">
              <a:buFont typeface="Symbol"/>
              <a:buChar char="•"/>
            </a:pPr>
            <a:r>
              <a:rPr lang="en-US" b="1" dirty="0">
                <a:cs typeface="Calibri"/>
              </a:rPr>
              <a:t>Software Architecture and Design Users?</a:t>
            </a:r>
          </a:p>
          <a:p>
            <a:endParaRPr lang="en-US" b="1" dirty="0"/>
          </a:p>
          <a:p>
            <a:pPr>
              <a:buFont typeface="Symbol"/>
              <a:buChar char="•"/>
            </a:pPr>
            <a:r>
              <a:rPr lang="en-US" b="1" dirty="0"/>
              <a:t> Software architecture </a:t>
            </a:r>
            <a:r>
              <a:rPr lang="en-US" dirty="0"/>
              <a:t>involves </a:t>
            </a:r>
            <a:r>
              <a:rPr lang="en-US" b="1" dirty="0"/>
              <a:t>communication with business stakeholders'</a:t>
            </a:r>
            <a:r>
              <a:rPr lang="en-US" dirty="0"/>
              <a:t> while </a:t>
            </a:r>
            <a:r>
              <a:rPr lang="en-US" b="1" dirty="0"/>
              <a:t>software design</a:t>
            </a:r>
            <a:r>
              <a:rPr lang="en-US" dirty="0"/>
              <a:t> just </a:t>
            </a:r>
            <a:r>
              <a:rPr lang="en-US" b="1" dirty="0"/>
              <a:t>uses the guidelines</a:t>
            </a:r>
            <a:r>
              <a:rPr lang="en-US" dirty="0"/>
              <a:t> to create design of the system. </a:t>
            </a:r>
            <a:endParaRPr lang="en-US" dirty="0">
              <a:cs typeface="Calibri"/>
            </a:endParaRPr>
          </a:p>
          <a:p>
            <a:endParaRPr lang="en-US" dirty="0">
              <a:cs typeface="Calibri"/>
            </a:endParaRPr>
          </a:p>
          <a:p>
            <a:pPr marL="171450" indent="-171450">
              <a:buFont typeface="Arial"/>
              <a:buChar char="•"/>
            </a:pPr>
            <a:r>
              <a:rPr lang="en-US" dirty="0">
                <a:cs typeface="Calibri"/>
              </a:rPr>
              <a:t>Software architecture involves </a:t>
            </a:r>
            <a:r>
              <a:rPr lang="en-US" b="1" dirty="0">
                <a:cs typeface="Calibri"/>
              </a:rPr>
              <a:t>fundamental properties </a:t>
            </a:r>
            <a:r>
              <a:rPr lang="en-US" dirty="0">
                <a:cs typeface="Calibri"/>
              </a:rPr>
              <a:t>of the system while </a:t>
            </a:r>
            <a:r>
              <a:rPr lang="en-US" b="1" dirty="0">
                <a:cs typeface="Calibri"/>
              </a:rPr>
              <a:t>software design </a:t>
            </a:r>
            <a:r>
              <a:rPr lang="en-US" dirty="0">
                <a:cs typeface="Calibri"/>
              </a:rPr>
              <a:t>include</a:t>
            </a:r>
            <a:r>
              <a:rPr lang="en-US" b="1" dirty="0">
                <a:cs typeface="Calibri"/>
              </a:rPr>
              <a:t> detailed properties. </a:t>
            </a:r>
          </a:p>
          <a:p>
            <a:pPr marL="628650" lvl="1" indent="-171450">
              <a:buFont typeface="Arial"/>
              <a:buChar char="•"/>
            </a:pPr>
            <a:endParaRPr lang="en-US" b="1" dirty="0">
              <a:cs typeface="Calibri"/>
            </a:endParaRPr>
          </a:p>
          <a:p>
            <a:endParaRPr lang="en-US" dirty="0"/>
          </a:p>
          <a:p>
            <a:pPr>
              <a:buFont typeface="Symbol"/>
              <a:buChar char="•"/>
            </a:pPr>
            <a:r>
              <a:rPr lang="en-US" dirty="0"/>
              <a:t>  All </a:t>
            </a:r>
            <a:r>
              <a:rPr lang="en-US" b="1" dirty="0"/>
              <a:t>architectures involve design</a:t>
            </a:r>
            <a:r>
              <a:rPr lang="en-US" dirty="0"/>
              <a:t> but </a:t>
            </a:r>
            <a:r>
              <a:rPr lang="en-US" b="1" dirty="0"/>
              <a:t>NOT</a:t>
            </a:r>
            <a:r>
              <a:rPr lang="en-US" dirty="0"/>
              <a:t> all the </a:t>
            </a:r>
            <a:r>
              <a:rPr lang="en-US" b="1" dirty="0"/>
              <a:t>designs involve architecture.</a:t>
            </a:r>
            <a:endParaRPr lang="en-US" dirty="0"/>
          </a:p>
          <a:p>
            <a:pPr>
              <a:buFont typeface="Symbol"/>
              <a:buChar char="•"/>
            </a:pPr>
            <a:endParaRPr lang="en-US" dirty="0">
              <a:cs typeface="Calibri"/>
            </a:endParaRPr>
          </a:p>
          <a:p>
            <a:pPr>
              <a:buFont typeface="Symbol"/>
              <a:buChar char="•"/>
            </a:pPr>
            <a:endParaRPr lang="en-US" dirty="0">
              <a:cs typeface="Calibri"/>
            </a:endParaRPr>
          </a:p>
          <a:p>
            <a:pPr>
              <a:buFont typeface="Symbol"/>
              <a:buChar char="•"/>
            </a:pPr>
            <a:endParaRPr lang="en-US" dirty="0">
              <a:cs typeface="Calibri"/>
            </a:endParaRPr>
          </a:p>
          <a:p>
            <a:pPr>
              <a:buFont typeface="Symbol"/>
              <a:buChar char="•"/>
            </a:pPr>
            <a:endParaRPr lang="en-US" dirty="0">
              <a:cs typeface="Calibri"/>
            </a:endParaRPr>
          </a:p>
          <a:p>
            <a:endParaRPr lang="en-US" dirty="0">
              <a:cs typeface="Calibri"/>
            </a:endParaRPr>
          </a:p>
          <a:p>
            <a:pPr marL="171450" indent="-171450">
              <a:buFont typeface="Symbol"/>
              <a:buChar char="•"/>
            </a:pPr>
            <a:endParaRPr lang="en-US" b="1"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3</a:t>
            </a:fld>
            <a:endParaRPr lang="en-US"/>
          </a:p>
        </p:txBody>
      </p:sp>
    </p:spTree>
    <p:extLst>
      <p:ext uri="{BB962C8B-B14F-4D97-AF65-F5344CB8AC3E}">
        <p14:creationId xmlns:p14="http://schemas.microsoft.com/office/powerpoint/2010/main" val="247507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design process as shown in the slide above is majorly classified into three major categories:</a:t>
            </a:r>
          </a:p>
          <a:p>
            <a:pPr marL="171450" indent="-171450">
              <a:buFont typeface="Symbol"/>
              <a:buChar char="•"/>
            </a:pPr>
            <a:r>
              <a:rPr lang="en-US"/>
              <a:t>Gathering Requirements</a:t>
            </a:r>
          </a:p>
          <a:p>
            <a:pPr marL="171450" indent="-171450">
              <a:buFont typeface="Symbol"/>
              <a:buChar char="•"/>
            </a:pPr>
            <a:r>
              <a:rPr lang="en-US"/>
              <a:t>Refining Requirements</a:t>
            </a:r>
          </a:p>
          <a:p>
            <a:pPr marL="171450" indent="-171450">
              <a:buFont typeface="Symbol"/>
              <a:buChar char="•"/>
            </a:pPr>
            <a:r>
              <a:rPr lang="en-US"/>
              <a:t>Validation and Testing</a:t>
            </a:r>
          </a:p>
          <a:p>
            <a:pPr marL="171450" indent="-171450">
              <a:buFont typeface="Symbol"/>
              <a:buChar char="•"/>
            </a:pPr>
            <a:r>
              <a:rPr lang="en-US"/>
              <a:t>Preparing High Level Design </a:t>
            </a:r>
          </a:p>
          <a:p>
            <a:r>
              <a:rPr lang="en-US"/>
              <a:t>The design process begins by examining the </a:t>
            </a:r>
            <a:r>
              <a:rPr lang="en-US" b="1"/>
              <a:t>user requirements. </a:t>
            </a:r>
            <a:r>
              <a:rPr lang="en-US"/>
              <a:t>These user requirements are then translated to</a:t>
            </a:r>
            <a:r>
              <a:rPr lang="en-US" b="1"/>
              <a:t> obtain answers to user questions</a:t>
            </a:r>
            <a:r>
              <a:rPr lang="en-US"/>
              <a:t>. It involves answering the questions of user problems.</a:t>
            </a:r>
          </a:p>
          <a:p>
            <a:pPr marL="171450" indent="-171450">
              <a:buFont typeface="Symbol"/>
              <a:buChar char="•"/>
            </a:pPr>
            <a:r>
              <a:rPr lang="en-US"/>
              <a:t>What are user problems?</a:t>
            </a:r>
          </a:p>
          <a:p>
            <a:pPr marL="171450" indent="-171450">
              <a:buFont typeface="Symbol"/>
              <a:buChar char="•"/>
            </a:pPr>
            <a:r>
              <a:rPr lang="en-US"/>
              <a:t>How the user requirements can be solved or what are the solutions to these problems? </a:t>
            </a:r>
          </a:p>
          <a:p>
            <a:r>
              <a:rPr lang="en-US"/>
              <a:t>Next step is either to </a:t>
            </a:r>
            <a:r>
              <a:rPr lang="en-US" b="1"/>
              <a:t>refine user requirements</a:t>
            </a:r>
            <a:r>
              <a:rPr lang="en-US"/>
              <a:t> by focusing or analyzing it or prepare the initial flow of your project which is called</a:t>
            </a:r>
            <a:r>
              <a:rPr lang="en-US" b="1"/>
              <a:t> initial design. </a:t>
            </a:r>
            <a:endParaRPr lang="en-US"/>
          </a:p>
          <a:p>
            <a:r>
              <a:rPr lang="en-US"/>
              <a:t>The initial design prepared in the previous stage is then </a:t>
            </a:r>
            <a:r>
              <a:rPr lang="en-US" b="1"/>
              <a:t>tested </a:t>
            </a:r>
            <a:r>
              <a:rPr lang="en-US"/>
              <a:t>to check against user requirements. In this step, every user requirement is tested if it qualifies according to client’s need or not. If there is any gap in the design or the requirement which further need to be elaborated to make it flow clear, then the</a:t>
            </a:r>
            <a:r>
              <a:rPr lang="en-US" b="1"/>
              <a:t> loop starts again</a:t>
            </a:r>
            <a:r>
              <a:rPr lang="en-US"/>
              <a:t>. Once again, the requirements are put into consideration after validating the initial design. </a:t>
            </a:r>
          </a:p>
          <a:p>
            <a:r>
              <a:rPr lang="en-US"/>
              <a:t>This loop continues to run as long as the requirements are fully finalized. Then, the</a:t>
            </a:r>
            <a:r>
              <a:rPr lang="en-US" b="1"/>
              <a:t> final design document </a:t>
            </a:r>
            <a:r>
              <a:rPr lang="en-US"/>
              <a:t>is prepared.</a:t>
            </a: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4</a:t>
            </a:fld>
            <a:endParaRPr lang="en-US"/>
          </a:p>
        </p:txBody>
      </p:sp>
    </p:spTree>
    <p:extLst>
      <p:ext uri="{BB962C8B-B14F-4D97-AF65-F5344CB8AC3E}">
        <p14:creationId xmlns:p14="http://schemas.microsoft.com/office/powerpoint/2010/main" val="494622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Design phase of SDLC can be divided into multiple levels. It is up to the project manager or team lead that into how many levels you want to divide your design document.</a:t>
            </a:r>
          </a:p>
          <a:p>
            <a:r>
              <a:rPr lang="en-US"/>
              <a:t>Generally, the design level is split into three major levels:</a:t>
            </a:r>
          </a:p>
          <a:p>
            <a:pPr marL="171450" indent="-171450">
              <a:buFont typeface="Symbol"/>
              <a:buChar char="•"/>
            </a:pPr>
            <a:r>
              <a:rPr lang="en-US" b="1"/>
              <a:t>Software requirements specification. </a:t>
            </a:r>
            <a:r>
              <a:rPr lang="en-US"/>
              <a:t>This document describes the expected behavior of the system in the form of functional and non-functional requirements. These requirements should be clear, actionable, measurable, and traceable to business requirements. Requirements should also define how the software should interact with humans, hardware, and other systems.</a:t>
            </a:r>
          </a:p>
          <a:p>
            <a:pPr marL="171450" indent="-171450">
              <a:buFont typeface="Symbol"/>
              <a:buChar char="•"/>
            </a:pPr>
            <a:r>
              <a:rPr lang="en-US" b="1"/>
              <a:t>High-level design.</a:t>
            </a:r>
            <a:r>
              <a:rPr lang="en-US"/>
              <a:t> The high-level design breaks the system’s architectural design into a less-abstracted view of sub-systems and modules and depicts their interaction with each other. This high-level design perspective focuses on how the system, along with all its components, implements in the form of modules. It recognizes the modular structure of each sub-system and their interaction among one another.</a:t>
            </a:r>
          </a:p>
          <a:p>
            <a:pPr marL="171450" indent="-171450">
              <a:buFont typeface="Symbol"/>
              <a:buChar char="•"/>
            </a:pPr>
            <a:r>
              <a:rPr lang="en-US" b="1"/>
              <a:t>Detailed design.</a:t>
            </a:r>
            <a:r>
              <a:rPr lang="en-US"/>
              <a:t> Detailed design involves the implementation of what is visible as a system and its sub-systems in a high-level design. This activity is more detailed towards modules and their implementations. It defines a logical structure of each module and their interfaces to communicate with other modules.</a:t>
            </a: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5</a:t>
            </a:fld>
            <a:endParaRPr lang="en-US"/>
          </a:p>
        </p:txBody>
      </p:sp>
    </p:spTree>
    <p:extLst>
      <p:ext uri="{BB962C8B-B14F-4D97-AF65-F5344CB8AC3E}">
        <p14:creationId xmlns:p14="http://schemas.microsoft.com/office/powerpoint/2010/main" val="189207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dirty="0"/>
              <a:t>Modularity:</a:t>
            </a:r>
            <a:endParaRPr lang="en-US" dirty="0">
              <a:cs typeface="Calibri" panose="020F0502020204030204"/>
            </a:endParaRPr>
          </a:p>
          <a:p>
            <a:r>
              <a:rPr lang="en-US" b="1" dirty="0"/>
              <a:t>Modularity</a:t>
            </a:r>
            <a:r>
              <a:rPr lang="en-US" dirty="0"/>
              <a:t> specifies to the </a:t>
            </a:r>
            <a:r>
              <a:rPr lang="en-US" b="1" dirty="0"/>
              <a:t>division of software into separate modules</a:t>
            </a:r>
            <a:r>
              <a:rPr lang="en-US" dirty="0"/>
              <a:t> which are differently named and addressed and are</a:t>
            </a:r>
            <a:r>
              <a:rPr lang="en-US" b="1" dirty="0"/>
              <a:t> integrated</a:t>
            </a:r>
            <a:r>
              <a:rPr lang="en-US" dirty="0"/>
              <a:t> later on in to obtain the completely functional software. It is the only property that allows a program to be intellectually manageable. Single large programs are difficult to understand and read due to many</a:t>
            </a:r>
            <a:r>
              <a:rPr lang="en-US" b="1" dirty="0"/>
              <a:t> reference variables, control paths, global variables, etc. </a:t>
            </a:r>
            <a:endParaRPr lang="en-US" dirty="0">
              <a:cs typeface="Calibri" panose="020F0502020204030204"/>
            </a:endParaRPr>
          </a:p>
          <a:p>
            <a:endParaRPr lang="en-US" b="1" dirty="0">
              <a:cs typeface="Calibri"/>
            </a:endParaRPr>
          </a:p>
          <a:p>
            <a:r>
              <a:rPr lang="en-US" b="1" dirty="0"/>
              <a:t>Example: </a:t>
            </a:r>
            <a:endParaRPr lang="en-US" dirty="0"/>
          </a:p>
          <a:p>
            <a:r>
              <a:rPr lang="en-US" dirty="0"/>
              <a:t>Software development is the most complex thing we as humans have ever done. Building a bridge is hard, but you can see it. You can roll a truck across it, watch and see if the bridge collapses or sways or cracks while you're doing that. There are physical world properties that can be monitored to find defects early during construction. Software isn't like that. You may never know there's a huge crack down the main line of your program. Attempting to hold the entire concept of a large-scale program in your mind all is a great mistake. We have no choice but to break the problem down into smaller parts which we might then be able to comprehend. To do that properly, we're going to focus on major concepts like </a:t>
            </a:r>
            <a:r>
              <a:rPr lang="en-US" b="1" dirty="0"/>
              <a:t>Decomposability.</a:t>
            </a:r>
            <a:r>
              <a:rPr lang="en-US" dirty="0"/>
              <a:t> Essentially, it's the ancient, possibly Roman, </a:t>
            </a:r>
            <a:r>
              <a:rPr lang="en-US" b="1" dirty="0"/>
              <a:t>concept of divide and conquer</a:t>
            </a:r>
            <a:r>
              <a:rPr lang="en-US" dirty="0"/>
              <a:t>. When the problem is too large and complex to get a proper handle on it, breaking it down into smaller parts until you can solve the smaller part is the way to go. Then you just solve all the smaller parts. But then we must put all those smaller parts back together and that's where</a:t>
            </a:r>
            <a:r>
              <a:rPr lang="en-US" b="1" dirty="0"/>
              <a:t> composability</a:t>
            </a:r>
            <a:r>
              <a:rPr lang="en-US" dirty="0"/>
              <a:t> comes into play. This is often not as simple as one would like.</a:t>
            </a:r>
            <a:endParaRPr lang="en-US" dirty="0">
              <a:cs typeface="Calibri"/>
            </a:endParaRPr>
          </a:p>
          <a:p>
            <a:endParaRPr lang="en-US" b="1" dirty="0">
              <a:cs typeface="Calibri"/>
            </a:endParaRPr>
          </a:p>
          <a:p>
            <a:endParaRPr lang="en-US" b="1" dirty="0"/>
          </a:p>
          <a:p>
            <a:r>
              <a:rPr lang="en-US" b="1" dirty="0"/>
              <a:t>The desirable properties of a modular system are:</a:t>
            </a:r>
            <a:endParaRPr lang="en-US" dirty="0">
              <a:cs typeface="Calibri" panose="020F0502020204030204"/>
            </a:endParaRPr>
          </a:p>
          <a:p>
            <a:endParaRPr lang="en-US" b="1" dirty="0"/>
          </a:p>
          <a:p>
            <a:pPr>
              <a:buFont typeface="Symbol"/>
              <a:buChar char="○"/>
            </a:pPr>
            <a:r>
              <a:rPr lang="en-US" dirty="0"/>
              <a:t>Each module is a</a:t>
            </a:r>
            <a:r>
              <a:rPr lang="en-US" b="1" dirty="0"/>
              <a:t> well-defined system</a:t>
            </a:r>
            <a:r>
              <a:rPr lang="en-US" dirty="0"/>
              <a:t> that can be used with other applications.</a:t>
            </a:r>
            <a:endParaRPr lang="en-US" dirty="0">
              <a:cs typeface="Calibri"/>
            </a:endParaRPr>
          </a:p>
          <a:p>
            <a:pPr>
              <a:buFont typeface="Symbol"/>
              <a:buChar char="○"/>
            </a:pPr>
            <a:r>
              <a:rPr lang="en-US" dirty="0"/>
              <a:t>Each module has </a:t>
            </a:r>
            <a:r>
              <a:rPr lang="en-US" b="1" dirty="0"/>
              <a:t>single specified objectives</a:t>
            </a:r>
            <a:r>
              <a:rPr lang="en-US" dirty="0"/>
              <a:t>.</a:t>
            </a:r>
            <a:endParaRPr lang="en-US" dirty="0">
              <a:cs typeface="Calibri"/>
            </a:endParaRPr>
          </a:p>
          <a:p>
            <a:pPr>
              <a:buFont typeface="Symbol"/>
              <a:buChar char="○"/>
            </a:pPr>
            <a:r>
              <a:rPr lang="en-US" dirty="0"/>
              <a:t>Modules can be</a:t>
            </a:r>
            <a:r>
              <a:rPr lang="en-US" b="1" dirty="0"/>
              <a:t> separately compiled</a:t>
            </a:r>
            <a:r>
              <a:rPr lang="en-US" dirty="0"/>
              <a:t> and saved in the library.</a:t>
            </a:r>
            <a:endParaRPr lang="en-US" dirty="0">
              <a:cs typeface="Calibri"/>
            </a:endParaRPr>
          </a:p>
          <a:p>
            <a:pPr>
              <a:buFont typeface="Symbol"/>
              <a:buChar char="○"/>
            </a:pPr>
            <a:r>
              <a:rPr lang="en-US" dirty="0"/>
              <a:t>Modules should be</a:t>
            </a:r>
            <a:r>
              <a:rPr lang="en-US" b="1" dirty="0"/>
              <a:t> easier to use</a:t>
            </a:r>
            <a:r>
              <a:rPr lang="en-US" dirty="0"/>
              <a:t> than to build. </a:t>
            </a:r>
            <a:endParaRPr lang="en-US" dirty="0">
              <a:cs typeface="Calibri"/>
            </a:endParaRPr>
          </a:p>
          <a:p>
            <a:pPr>
              <a:buFont typeface="Symbol"/>
              <a:buChar char="○"/>
            </a:pPr>
            <a:endParaRPr lang="en-US" dirty="0">
              <a:cs typeface="Calibri"/>
            </a:endParaRPr>
          </a:p>
          <a:p>
            <a:r>
              <a:rPr lang="en-US" dirty="0"/>
              <a:t>The concept of modularity composed of four major aspects:</a:t>
            </a:r>
            <a:endParaRPr lang="en-US" dirty="0">
              <a:cs typeface="Calibri"/>
            </a:endParaRPr>
          </a:p>
          <a:p>
            <a:pPr marL="171450" indent="-171450">
              <a:buFont typeface="Arial"/>
              <a:buChar char="•"/>
            </a:pPr>
            <a:r>
              <a:rPr lang="en-US" dirty="0"/>
              <a:t>Coupling</a:t>
            </a:r>
            <a:endParaRPr lang="en-US" dirty="0">
              <a:cs typeface="Calibri"/>
            </a:endParaRPr>
          </a:p>
          <a:p>
            <a:pPr marL="171450" indent="-171450">
              <a:buFont typeface="Arial"/>
              <a:buChar char="•"/>
            </a:pPr>
            <a:r>
              <a:rPr lang="en-US" dirty="0"/>
              <a:t>Cohesion</a:t>
            </a:r>
            <a:endParaRPr lang="en-US" dirty="0">
              <a:cs typeface="Calibri"/>
            </a:endParaRPr>
          </a:p>
          <a:p>
            <a:pPr marL="171450" indent="-171450">
              <a:buFont typeface="Arial"/>
              <a:buChar char="•"/>
            </a:pPr>
            <a:r>
              <a:rPr lang="en-US" dirty="0"/>
              <a:t>Information Hiding</a:t>
            </a:r>
            <a:endParaRPr lang="en-US" dirty="0">
              <a:cs typeface="Calibri"/>
            </a:endParaRPr>
          </a:p>
          <a:p>
            <a:pPr marL="171450" indent="-171450">
              <a:buFont typeface="Arial"/>
              <a:buChar char="•"/>
            </a:pPr>
            <a:r>
              <a:rPr lang="en-US" dirty="0"/>
              <a:t>Data Encapsulation</a:t>
            </a:r>
            <a:endParaRPr lang="en-US" dirty="0">
              <a:cs typeface="Calibri"/>
            </a:endParaRPr>
          </a:p>
          <a:p>
            <a:r>
              <a:rPr lang="en-US" dirty="0"/>
              <a:t>These will be discussed in the next slides.</a:t>
            </a:r>
            <a:endParaRPr lang="en-US" dirty="0">
              <a:cs typeface="Calibri"/>
            </a:endParaRPr>
          </a:p>
          <a:p>
            <a:endParaRPr lang="en-US" dirty="0">
              <a:cs typeface="Calibri"/>
            </a:endParaRPr>
          </a:p>
          <a:p>
            <a:endParaRPr lang="en-US" dirty="0"/>
          </a:p>
          <a:p>
            <a:r>
              <a:rPr lang="en-US" b="1" dirty="0"/>
              <a:t>Advantages of modularity:</a:t>
            </a:r>
            <a:endParaRPr lang="en-US" dirty="0">
              <a:cs typeface="Calibri"/>
            </a:endParaRPr>
          </a:p>
          <a:p>
            <a:endParaRPr lang="en-US" dirty="0">
              <a:cs typeface="Calibri"/>
            </a:endParaRPr>
          </a:p>
          <a:p>
            <a:pPr>
              <a:buFont typeface="Symbol"/>
              <a:buChar char="○"/>
            </a:pPr>
            <a:r>
              <a:rPr lang="en-US" dirty="0"/>
              <a:t>It allows </a:t>
            </a:r>
            <a:r>
              <a:rPr lang="en-US" b="1" dirty="0"/>
              <a:t>large programs</a:t>
            </a:r>
            <a:r>
              <a:rPr lang="en-US" dirty="0"/>
              <a:t> to be written by several or different people</a:t>
            </a:r>
            <a:endParaRPr lang="en-US" dirty="0">
              <a:cs typeface="Calibri"/>
            </a:endParaRPr>
          </a:p>
          <a:p>
            <a:pPr>
              <a:buFont typeface="Symbol"/>
              <a:buChar char="○"/>
            </a:pPr>
            <a:r>
              <a:rPr lang="en-US" dirty="0"/>
              <a:t>It encourages the </a:t>
            </a:r>
            <a:r>
              <a:rPr lang="en-US" b="1" dirty="0"/>
              <a:t>creation of commonly used routines</a:t>
            </a:r>
            <a:r>
              <a:rPr lang="en-US" dirty="0"/>
              <a:t> to be placed in the library and used by other programs.</a:t>
            </a:r>
            <a:endParaRPr lang="en-US" dirty="0">
              <a:cs typeface="Calibri"/>
            </a:endParaRPr>
          </a:p>
          <a:p>
            <a:pPr>
              <a:buFont typeface="Symbol"/>
              <a:buChar char="○"/>
            </a:pPr>
            <a:r>
              <a:rPr lang="en-US" dirty="0"/>
              <a:t>It simplifies the </a:t>
            </a:r>
            <a:r>
              <a:rPr lang="en-US" b="1" dirty="0"/>
              <a:t>overlay procedure</a:t>
            </a:r>
            <a:r>
              <a:rPr lang="en-US" dirty="0"/>
              <a:t> of </a:t>
            </a:r>
            <a:r>
              <a:rPr lang="en-US" b="1" dirty="0"/>
              <a:t>loading a large program</a:t>
            </a:r>
            <a:r>
              <a:rPr lang="en-US" dirty="0"/>
              <a:t> into main storage.</a:t>
            </a:r>
            <a:endParaRPr lang="en-US" dirty="0">
              <a:cs typeface="Calibri"/>
            </a:endParaRPr>
          </a:p>
          <a:p>
            <a:pPr>
              <a:buFont typeface="Symbol"/>
              <a:buChar char="○"/>
            </a:pPr>
            <a:r>
              <a:rPr lang="en-US" dirty="0"/>
              <a:t>It provides a framework for</a:t>
            </a:r>
            <a:r>
              <a:rPr lang="en-US" b="1" dirty="0"/>
              <a:t> complete testing</a:t>
            </a:r>
            <a:r>
              <a:rPr lang="en-US" dirty="0"/>
              <a:t>, more accessible to test.</a:t>
            </a:r>
            <a:endParaRPr lang="en-US" dirty="0">
              <a:cs typeface="Calibri"/>
            </a:endParaRPr>
          </a:p>
          <a:p>
            <a:pPr>
              <a:buFont typeface="Symbol"/>
              <a:buChar char="○"/>
            </a:pPr>
            <a:r>
              <a:rPr lang="en-US" dirty="0"/>
              <a:t>It produced the</a:t>
            </a:r>
            <a:r>
              <a:rPr lang="en-US" b="1" dirty="0"/>
              <a:t> well designed</a:t>
            </a:r>
            <a:r>
              <a:rPr lang="en-US" dirty="0"/>
              <a:t> and</a:t>
            </a:r>
            <a:r>
              <a:rPr lang="en-US" b="1" dirty="0"/>
              <a:t> more readable</a:t>
            </a:r>
            <a:r>
              <a:rPr lang="en-US" dirty="0"/>
              <a:t> program.</a:t>
            </a:r>
            <a:endParaRPr lang="en-US" dirty="0">
              <a:cs typeface="Calibri"/>
            </a:endParaRPr>
          </a:p>
          <a:p>
            <a:pPr>
              <a:buFont typeface="Symbol"/>
              <a:buChar char="○"/>
            </a:pPr>
            <a:endParaRPr lang="en-US" dirty="0">
              <a:cs typeface="Calibri"/>
            </a:endParaRPr>
          </a:p>
          <a:p>
            <a:r>
              <a:rPr lang="en-US" b="1" dirty="0"/>
              <a:t>Disadvantages of Modularity</a:t>
            </a:r>
            <a:endParaRPr lang="en-US" dirty="0">
              <a:cs typeface="Calibri"/>
            </a:endParaRPr>
          </a:p>
          <a:p>
            <a:endParaRPr lang="en-US" dirty="0">
              <a:cs typeface="Calibri"/>
            </a:endParaRPr>
          </a:p>
          <a:p>
            <a:pPr>
              <a:buFont typeface="Symbol"/>
              <a:buChar char="○"/>
            </a:pPr>
            <a:r>
              <a:rPr lang="en-US" b="1" dirty="0"/>
              <a:t>Execution time</a:t>
            </a:r>
            <a:r>
              <a:rPr lang="en-US" dirty="0"/>
              <a:t> maybe, but not certainly, longer</a:t>
            </a:r>
            <a:endParaRPr lang="en-US" dirty="0">
              <a:cs typeface="Calibri"/>
            </a:endParaRPr>
          </a:p>
          <a:p>
            <a:pPr>
              <a:buFont typeface="Symbol"/>
              <a:buChar char="○"/>
            </a:pPr>
            <a:r>
              <a:rPr lang="en-US" b="1" dirty="0"/>
              <a:t>Storage size</a:t>
            </a:r>
            <a:r>
              <a:rPr lang="en-US" dirty="0"/>
              <a:t> perhaps, but is not certainly, increased</a:t>
            </a:r>
            <a:endParaRPr lang="en-US" dirty="0">
              <a:cs typeface="Calibri"/>
            </a:endParaRPr>
          </a:p>
          <a:p>
            <a:pPr>
              <a:buFont typeface="Symbol"/>
              <a:buChar char="○"/>
            </a:pPr>
            <a:r>
              <a:rPr lang="en-US" b="1" dirty="0"/>
              <a:t>Compilation and loading time</a:t>
            </a:r>
            <a:r>
              <a:rPr lang="en-US" dirty="0"/>
              <a:t> may be longer</a:t>
            </a:r>
            <a:endParaRPr lang="en-US" dirty="0">
              <a:cs typeface="Calibri"/>
            </a:endParaRPr>
          </a:p>
          <a:p>
            <a:pPr>
              <a:buFont typeface="Symbol"/>
              <a:buChar char="○"/>
            </a:pPr>
            <a:r>
              <a:rPr lang="en-US" b="1" dirty="0"/>
              <a:t>Inter-module communication</a:t>
            </a:r>
            <a:r>
              <a:rPr lang="en-US" dirty="0"/>
              <a:t> problems may be increased</a:t>
            </a:r>
            <a:endParaRPr lang="en-US" dirty="0">
              <a:cs typeface="Calibri"/>
            </a:endParaRPr>
          </a:p>
          <a:p>
            <a:pPr>
              <a:buFont typeface="Symbol"/>
              <a:buChar char="○"/>
            </a:pPr>
            <a:r>
              <a:rPr lang="en-US" dirty="0"/>
              <a:t>More linkage required,</a:t>
            </a:r>
            <a:r>
              <a:rPr lang="en-US" b="1" dirty="0"/>
              <a:t> run-time may be longer</a:t>
            </a:r>
            <a:r>
              <a:rPr lang="en-US" dirty="0"/>
              <a:t>, more source lines must be written, and </a:t>
            </a:r>
            <a:r>
              <a:rPr lang="en-US" b="1" dirty="0"/>
              <a:t>more  documentation</a:t>
            </a:r>
            <a:r>
              <a:rPr lang="en-US" dirty="0"/>
              <a:t> has to be done.</a:t>
            </a:r>
            <a:endParaRPr lang="en-US" dirty="0">
              <a:cs typeface="Calibri"/>
            </a:endParaRPr>
          </a:p>
          <a:p>
            <a:pPr marL="285750" indent="-285750">
              <a:spcBef>
                <a:spcPts val="1000"/>
              </a:spcBef>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6</a:t>
            </a:fld>
            <a:endParaRPr lang="en-US"/>
          </a:p>
        </p:txBody>
      </p:sp>
    </p:spTree>
    <p:extLst>
      <p:ext uri="{BB962C8B-B14F-4D97-AF65-F5344CB8AC3E}">
        <p14:creationId xmlns:p14="http://schemas.microsoft.com/office/powerpoint/2010/main" val="257288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Abstraction</a:t>
            </a:r>
          </a:p>
          <a:p>
            <a:r>
              <a:rPr lang="en-US" dirty="0"/>
              <a:t>An</a:t>
            </a:r>
            <a:r>
              <a:rPr lang="en-US" b="1" dirty="0"/>
              <a:t> abstraction</a:t>
            </a:r>
            <a:r>
              <a:rPr lang="en-US" dirty="0"/>
              <a:t> is a tool that </a:t>
            </a:r>
            <a:r>
              <a:rPr lang="en-US" b="1" dirty="0"/>
              <a:t>enables a designer to consider a component at an abstract level without bothering about the internal details of the implementation</a:t>
            </a:r>
            <a:r>
              <a:rPr lang="en-US" dirty="0"/>
              <a:t>. Abstraction can be used for </a:t>
            </a:r>
            <a:r>
              <a:rPr lang="en-US" b="1" dirty="0"/>
              <a:t>existing element as well as the component being designed</a:t>
            </a:r>
            <a:r>
              <a:rPr lang="en-US" dirty="0"/>
              <a:t>.</a:t>
            </a:r>
            <a:endParaRPr lang="en-US" dirty="0">
              <a:cs typeface="Calibri"/>
            </a:endParaRPr>
          </a:p>
          <a:p>
            <a:endParaRPr lang="en-US" dirty="0">
              <a:cs typeface="Calibri"/>
            </a:endParaRPr>
          </a:p>
          <a:p>
            <a:r>
              <a:rPr lang="en-US" b="1" dirty="0">
                <a:cs typeface="Calibri"/>
              </a:rPr>
              <a:t>Example:</a:t>
            </a:r>
            <a:endParaRPr lang="en-US" b="1" dirty="0"/>
          </a:p>
          <a:p>
            <a:r>
              <a:rPr lang="en-US" dirty="0"/>
              <a:t>Take  example - printing a document from your computer. You just open the document, click on the “print” command, and in a short while, the printed document is ready. You are not really bothered about how the computer stores the document in 0s and 1s, nor about how it is transferred to the printer.</a:t>
            </a:r>
            <a:endParaRPr lang="en-US" dirty="0">
              <a:cs typeface="Calibri"/>
            </a:endParaRPr>
          </a:p>
          <a:p>
            <a:endParaRPr lang="en-US" dirty="0"/>
          </a:p>
          <a:p>
            <a:r>
              <a:rPr lang="en-US" dirty="0"/>
              <a:t>Here, there are </a:t>
            </a:r>
            <a:r>
              <a:rPr lang="en-US" b="1" dirty="0"/>
              <a:t>two common abstraction </a:t>
            </a:r>
            <a:r>
              <a:rPr lang="en-US" dirty="0"/>
              <a:t>mechanisms</a:t>
            </a:r>
            <a:endParaRPr lang="en-US" dirty="0">
              <a:cs typeface="Calibri"/>
            </a:endParaRPr>
          </a:p>
          <a:p>
            <a:pPr marL="171450" indent="-171450">
              <a:buFont typeface="Arial"/>
              <a:buChar char="•"/>
            </a:pPr>
            <a:r>
              <a:rPr lang="en-US" dirty="0"/>
              <a:t>Functional Abstraction</a:t>
            </a:r>
            <a:endParaRPr lang="en-US" dirty="0">
              <a:cs typeface="Calibri"/>
            </a:endParaRPr>
          </a:p>
          <a:p>
            <a:pPr marL="171450" indent="-171450">
              <a:buFont typeface="Arial"/>
              <a:buChar char="•"/>
            </a:pPr>
            <a:r>
              <a:rPr lang="en-US" dirty="0"/>
              <a:t>Data Abstraction</a:t>
            </a:r>
            <a:endParaRPr lang="en-US" dirty="0">
              <a:cs typeface="Calibri"/>
            </a:endParaRPr>
          </a:p>
          <a:p>
            <a:pPr marL="171450" indent="-171450">
              <a:buFont typeface="Arial"/>
              <a:buChar char="•"/>
            </a:pPr>
            <a:endParaRPr lang="en-US" dirty="0"/>
          </a:p>
          <a:p>
            <a:r>
              <a:rPr lang="en-US" b="1" dirty="0"/>
              <a:t>Functional Abstraction</a:t>
            </a:r>
            <a:endParaRPr lang="en-US" b="1" dirty="0">
              <a:cs typeface="Calibri"/>
            </a:endParaRPr>
          </a:p>
          <a:p>
            <a:r>
              <a:rPr lang="en-US" dirty="0"/>
              <a:t>In designing a </a:t>
            </a:r>
            <a:r>
              <a:rPr lang="en-US" b="1" dirty="0"/>
              <a:t>modular solution</a:t>
            </a:r>
            <a:r>
              <a:rPr lang="en-US" dirty="0"/>
              <a:t> (algorithm) to your computing problems, </a:t>
            </a:r>
            <a:r>
              <a:rPr lang="en-US" b="1" dirty="0"/>
              <a:t>each module should be independent</a:t>
            </a:r>
            <a:r>
              <a:rPr lang="en-US" dirty="0"/>
              <a:t> of the method that the other modules use to solve their part of the problem. You should be able to </a:t>
            </a:r>
            <a:r>
              <a:rPr lang="en-US" b="1" dirty="0"/>
              <a:t>change the code in a module without affecting any of the other modules</a:t>
            </a:r>
            <a:r>
              <a:rPr lang="en-US" dirty="0"/>
              <a:t>, as long as the </a:t>
            </a:r>
            <a:r>
              <a:rPr lang="en-US" b="1" dirty="0"/>
              <a:t>interface remains the same</a:t>
            </a:r>
            <a:r>
              <a:rPr lang="en-US" dirty="0"/>
              <a:t>. This isolates the parts of the problem from each other, so that you only need to worry about a small part of the overall problem at any time. The separation of the purpose of a module from its implementation is called </a:t>
            </a:r>
            <a:r>
              <a:rPr lang="en-US" b="1" i="1" dirty="0"/>
              <a:t>functional abstraction</a:t>
            </a:r>
            <a:r>
              <a:rPr lang="en-US" dirty="0"/>
              <a:t>. This principle is useful for writing individual functions, even if they are only a small part of a module. If you know the input and output, pre-conditions and post-conditions of the function, then you don’t need to know how it works to use it as part of a specific module or larger piece of software.</a:t>
            </a:r>
            <a:endParaRPr lang="en-US" dirty="0">
              <a:cs typeface="Calibri"/>
            </a:endParaRPr>
          </a:p>
          <a:p>
            <a:endParaRPr lang="en-US" dirty="0"/>
          </a:p>
          <a:p>
            <a:r>
              <a:rPr lang="en-US" b="1" dirty="0"/>
              <a:t>Data Abstraction</a:t>
            </a:r>
            <a:endParaRPr lang="en-US" b="1" dirty="0">
              <a:cs typeface="Calibri"/>
            </a:endParaRPr>
          </a:p>
          <a:p>
            <a:r>
              <a:rPr lang="en-US" dirty="0"/>
              <a:t>Like functional abstraction, we will use </a:t>
            </a:r>
            <a:r>
              <a:rPr lang="en-US" b="1" i="1" dirty="0"/>
              <a:t>data abstraction</a:t>
            </a:r>
            <a:r>
              <a:rPr lang="en-US" dirty="0"/>
              <a:t>.  An </a:t>
            </a:r>
            <a:r>
              <a:rPr lang="en-US" b="1" i="1" dirty="0"/>
              <a:t>abstract data type or ADT </a:t>
            </a:r>
            <a:r>
              <a:rPr lang="en-US" b="1" dirty="0"/>
              <a:t>is a collection of data and a set of operations on the data</a:t>
            </a:r>
            <a:r>
              <a:rPr lang="en-US" dirty="0"/>
              <a:t> (for example, a list of records) that </a:t>
            </a:r>
            <a:r>
              <a:rPr lang="en-US" b="1" dirty="0"/>
              <a:t>does not specify how the data is stored</a:t>
            </a:r>
            <a:r>
              <a:rPr lang="en-US" dirty="0"/>
              <a:t> or how the operations accomplish their functions. The ADT can be used in software design without knowing how it will be implemented. Examples of abstract data types are </a:t>
            </a:r>
            <a:r>
              <a:rPr lang="en-US" b="1" dirty="0"/>
              <a:t>lists, stacks, queues, and trees. </a:t>
            </a:r>
            <a:endParaRPr lang="en-US" dirty="0"/>
          </a:p>
          <a:p>
            <a:r>
              <a:rPr lang="en-US" dirty="0"/>
              <a:t>Data abstraction is one of the most essential and important features of </a:t>
            </a:r>
            <a:r>
              <a:rPr lang="en-US" b="1" dirty="0"/>
              <a:t>object-oriented programming</a:t>
            </a:r>
            <a:r>
              <a:rPr lang="en-US" dirty="0"/>
              <a:t> in C++. Abstraction means displaying only essential information and hiding the details. Data abstraction refers to providing only essential information about the data to the outside world, hiding the background details or implementation.</a:t>
            </a:r>
            <a:endParaRPr lang="en-US" dirty="0">
              <a:cs typeface="Calibri"/>
            </a:endParaRPr>
          </a:p>
          <a:p>
            <a:r>
              <a:rPr lang="en-US" dirty="0"/>
              <a:t>Details of the </a:t>
            </a:r>
            <a:r>
              <a:rPr lang="en-US" b="1" dirty="0"/>
              <a:t>data elements are not visible to the users of data.</a:t>
            </a:r>
            <a:r>
              <a:rPr lang="en-US" dirty="0"/>
              <a:t> Data Abstraction forms the basis for </a:t>
            </a:r>
            <a:r>
              <a:rPr lang="en-US" b="1" dirty="0"/>
              <a:t>Object Oriented design approaches</a:t>
            </a:r>
            <a:r>
              <a:rPr lang="en-US" dirty="0"/>
              <a:t>.</a:t>
            </a:r>
            <a:endParaRPr lang="en-US" dirty="0">
              <a:cs typeface="Calibri"/>
            </a:endParaRPr>
          </a:p>
          <a:p>
            <a:endParaRPr lang="en-US" b="1" dirty="0">
              <a:cs typeface="Calibri"/>
            </a:endParaRPr>
          </a:p>
          <a:p>
            <a:endParaRPr lang="en-US" b="1" i="1" u="sng"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7</a:t>
            </a:fld>
            <a:endParaRPr lang="en-US"/>
          </a:p>
        </p:txBody>
      </p:sp>
    </p:spTree>
    <p:extLst>
      <p:ext uri="{BB962C8B-B14F-4D97-AF65-F5344CB8AC3E}">
        <p14:creationId xmlns:p14="http://schemas.microsoft.com/office/powerpoint/2010/main" val="1270538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Coupling</a:t>
            </a:r>
            <a:endParaRPr lang="en-US" dirty="0"/>
          </a:p>
          <a:p>
            <a:r>
              <a:rPr lang="en-US"/>
              <a:t>Coupling refers to the degree to which the </a:t>
            </a:r>
            <a:r>
              <a:rPr lang="en-US" b="1"/>
              <a:t>different</a:t>
            </a:r>
            <a:r>
              <a:rPr lang="en-US"/>
              <a:t> modules/classes depend on each other, it is suggested that all modules should be </a:t>
            </a:r>
            <a:r>
              <a:rPr lang="en-US" b="1"/>
              <a:t>independent</a:t>
            </a:r>
            <a:r>
              <a:rPr lang="en-US"/>
              <a:t> as far as possible, that's why low coupling. It has to do with the elements </a:t>
            </a:r>
            <a:r>
              <a:rPr lang="en-US" b="1"/>
              <a:t>among</a:t>
            </a:r>
            <a:r>
              <a:rPr lang="en-US"/>
              <a:t> different modules/classes.</a:t>
            </a:r>
            <a:endParaRPr lang="en-US" dirty="0"/>
          </a:p>
          <a:p>
            <a:r>
              <a:rPr lang="en-US"/>
              <a:t>In software engineering, the </a:t>
            </a:r>
            <a:r>
              <a:rPr lang="en-US" b="1"/>
              <a:t>coupling is the degree of interdependence between software modules</a:t>
            </a:r>
            <a:r>
              <a:rPr lang="en-US"/>
              <a:t>. Two modules that are </a:t>
            </a:r>
            <a:r>
              <a:rPr lang="en-US" b="1"/>
              <a:t>tightly coupled are strongly dependent on each other</a:t>
            </a:r>
            <a:r>
              <a:rPr lang="en-US"/>
              <a:t>. However, two modules that are </a:t>
            </a:r>
            <a:r>
              <a:rPr lang="en-US" b="1"/>
              <a:t>loosely coupled are not dependent on each other</a:t>
            </a:r>
            <a:r>
              <a:rPr lang="en-US"/>
              <a:t>. </a:t>
            </a:r>
            <a:r>
              <a:rPr lang="en-US" b="1"/>
              <a:t>Uncoupled modules</a:t>
            </a:r>
            <a:r>
              <a:rPr lang="en-US"/>
              <a:t> have no interdependence at all within them.</a:t>
            </a:r>
            <a:endParaRPr lang="en-US" dirty="0"/>
          </a:p>
          <a:p>
            <a:endParaRPr lang="en-US" dirty="0"/>
          </a:p>
          <a:p>
            <a:r>
              <a:rPr lang="en-US" b="1" u="sng"/>
              <a:t>Types of Module Coupling:</a:t>
            </a:r>
            <a:endParaRPr lang="en-US" dirty="0"/>
          </a:p>
          <a:p>
            <a:endParaRPr lang="en-US" dirty="0"/>
          </a:p>
          <a:p>
            <a:r>
              <a:rPr lang="en-US" b="1"/>
              <a:t>1. No Direct Coupling:</a:t>
            </a:r>
            <a:endParaRPr lang="en-US" dirty="0"/>
          </a:p>
          <a:p>
            <a:r>
              <a:rPr lang="en-US"/>
              <a:t>There is</a:t>
            </a:r>
            <a:r>
              <a:rPr lang="en-US" b="1"/>
              <a:t> no direct coupling between M1 and M2</a:t>
            </a:r>
            <a:r>
              <a:rPr lang="en-US"/>
              <a:t>. In this case, modules are</a:t>
            </a:r>
            <a:r>
              <a:rPr lang="en-US" b="1"/>
              <a:t> subordinates to different modules</a:t>
            </a:r>
            <a:r>
              <a:rPr lang="en-US"/>
              <a:t>. Therefore, no direct coupling (the child of modules interact.))</a:t>
            </a:r>
            <a:endParaRPr lang="en-US" dirty="0"/>
          </a:p>
          <a:p>
            <a:r>
              <a:rPr lang="en-US" b="1"/>
              <a:t>2. Data Coupling:</a:t>
            </a:r>
            <a:endParaRPr lang="en-US" dirty="0"/>
          </a:p>
          <a:p>
            <a:r>
              <a:rPr lang="en-US"/>
              <a:t>When data of </a:t>
            </a:r>
            <a:r>
              <a:rPr lang="en-US" b="1"/>
              <a:t>one module is passed to another module</a:t>
            </a:r>
            <a:r>
              <a:rPr lang="en-US"/>
              <a:t>, this is called </a:t>
            </a:r>
            <a:r>
              <a:rPr lang="en-US" b="1"/>
              <a:t>data coupling</a:t>
            </a:r>
            <a:r>
              <a:rPr lang="en-US"/>
              <a:t>.</a:t>
            </a:r>
            <a:endParaRPr lang="en-US" dirty="0"/>
          </a:p>
          <a:p>
            <a:r>
              <a:rPr lang="en-US" b="1"/>
              <a:t>3. Stamp Coupling: </a:t>
            </a:r>
            <a:endParaRPr lang="en-US" dirty="0"/>
          </a:p>
          <a:p>
            <a:r>
              <a:rPr lang="en-US"/>
              <a:t>Two modules are stamp coupled </a:t>
            </a:r>
            <a:r>
              <a:rPr lang="en-US" b="1"/>
              <a:t>if they communicate using composite data items such as structure, objects, etc</a:t>
            </a:r>
            <a:r>
              <a:rPr lang="en-US"/>
              <a:t>. When the</a:t>
            </a:r>
            <a:r>
              <a:rPr lang="en-US" b="1"/>
              <a:t> module passes non-global data structure or entire structure to another module, they are said to be stamp coupled</a:t>
            </a:r>
            <a:r>
              <a:rPr lang="en-US"/>
              <a:t>. For</a:t>
            </a:r>
            <a:r>
              <a:rPr lang="en-US" b="1"/>
              <a:t> example</a:t>
            </a:r>
            <a:r>
              <a:rPr lang="en-US"/>
              <a:t>, passing structure variable in C or object in C++ language to a module.  </a:t>
            </a:r>
            <a:endParaRPr lang="en-US" dirty="0"/>
          </a:p>
          <a:p>
            <a:r>
              <a:rPr lang="en-US" b="1"/>
              <a:t>4. Common Coupling:</a:t>
            </a:r>
            <a:endParaRPr lang="en-US" dirty="0"/>
          </a:p>
          <a:p>
            <a:r>
              <a:rPr lang="en-US"/>
              <a:t>Two modules are called to be common coupled if they share data through some </a:t>
            </a:r>
            <a:r>
              <a:rPr lang="en-US" b="1"/>
              <a:t>global </a:t>
            </a:r>
            <a:r>
              <a:rPr lang="en-US"/>
              <a:t>data items. It is also called global coupling.  </a:t>
            </a:r>
            <a:endParaRPr lang="en-US" dirty="0"/>
          </a:p>
          <a:p>
            <a:r>
              <a:rPr lang="en-US" b="1"/>
              <a:t>5. Control Coupling:</a:t>
            </a:r>
            <a:endParaRPr lang="en-US" dirty="0"/>
          </a:p>
          <a:p>
            <a:r>
              <a:rPr lang="en-US"/>
              <a:t>Two modules are called control coupled if one of them decides the functions of other modules or changes its flow of execution. When one module passes parameter to control the activity of another module. </a:t>
            </a:r>
            <a:endParaRPr lang="en-US" dirty="0"/>
          </a:p>
          <a:p>
            <a:r>
              <a:rPr lang="en-US" b="1"/>
              <a:t>6. Content Coupling:</a:t>
            </a:r>
            <a:endParaRPr lang="en-US" dirty="0"/>
          </a:p>
          <a:p>
            <a:r>
              <a:rPr lang="en-US"/>
              <a:t>It shares among two modules if they share code e.g a branch from one module to another module. </a:t>
            </a:r>
            <a:endParaRPr lang="en-US" dirty="0"/>
          </a:p>
          <a:p>
            <a:r>
              <a:rPr lang="en-US" b="1"/>
              <a:t>7. External Coupling: </a:t>
            </a:r>
            <a:endParaRPr lang="en-US" dirty="0"/>
          </a:p>
          <a:p>
            <a:r>
              <a:rPr lang="en-US"/>
              <a:t>It occurs when two modules share an externally imposed data format, communication format or device interface. This is basically related to the communication to external tools and devices. </a:t>
            </a:r>
            <a:endParaRPr lang="en-US" dirty="0"/>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8</a:t>
            </a:fld>
            <a:endParaRPr lang="en-US"/>
          </a:p>
        </p:txBody>
      </p:sp>
    </p:spTree>
    <p:extLst>
      <p:ext uri="{BB962C8B-B14F-4D97-AF65-F5344CB8AC3E}">
        <p14:creationId xmlns:p14="http://schemas.microsoft.com/office/powerpoint/2010/main" val="3964353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Tightly coupled systems tend to exhibit following developmental characteristics, which are often see as disadvantage.</a:t>
            </a:r>
          </a:p>
          <a:p>
            <a:pPr marL="285750" indent="-285750">
              <a:buFont typeface="Symbol"/>
              <a:buChar char="•"/>
            </a:pPr>
            <a:r>
              <a:rPr lang="en-US" dirty="0"/>
              <a:t>A change in one module may causes an effect of changing in all other modules.</a:t>
            </a:r>
            <a:endParaRPr lang="en-US" dirty="0">
              <a:cs typeface="Calibri"/>
            </a:endParaRPr>
          </a:p>
          <a:p>
            <a:pPr marL="285750" indent="-285750">
              <a:buFont typeface="Symbol"/>
              <a:buChar char="•"/>
            </a:pPr>
            <a:r>
              <a:rPr lang="en-US" dirty="0"/>
              <a:t>Assembly of modules might require more effort and time due to increased inter-module dependency.</a:t>
            </a:r>
            <a:endParaRPr lang="en-US" dirty="0">
              <a:cs typeface="Calibri"/>
            </a:endParaRPr>
          </a:p>
          <a:p>
            <a:pPr marL="285750" indent="-285750">
              <a:buFont typeface="Symbol"/>
              <a:buChar char="•"/>
            </a:pPr>
            <a:r>
              <a:rPr lang="en-US" dirty="0"/>
              <a:t>A particular module might be harder to reuse and or test because dependent modules must be included.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9</a:t>
            </a:fld>
            <a:endParaRPr lang="en-US"/>
          </a:p>
        </p:txBody>
      </p:sp>
    </p:spTree>
    <p:extLst>
      <p:ext uri="{BB962C8B-B14F-4D97-AF65-F5344CB8AC3E}">
        <p14:creationId xmlns:p14="http://schemas.microsoft.com/office/powerpoint/2010/main" val="103443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11/23/2020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11/23/2020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11/23/2020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Cs-381 Software Engineering</a:t>
            </a:r>
          </a:p>
        </p:txBody>
      </p:sp>
      <p:sp>
        <p:nvSpPr>
          <p:cNvPr id="3" name="Subtitle 2"/>
          <p:cNvSpPr>
            <a:spLocks noGrp="1"/>
          </p:cNvSpPr>
          <p:nvPr>
            <p:ph type="subTitle" idx="1"/>
          </p:nvPr>
        </p:nvSpPr>
        <p:spPr/>
        <p:txBody>
          <a:bodyPr vert="horz" lIns="91440" tIns="45720" rIns="91440" bIns="45720" rtlCol="0" anchor="t">
            <a:normAutofit/>
          </a:bodyPr>
          <a:lstStyle/>
          <a:p>
            <a:r>
              <a:rPr lang="en-US" sz="2400" b="1" dirty="0">
                <a:latin typeface="Times New Roman"/>
                <a:cs typeface="Times New Roman"/>
              </a:rPr>
              <a:t>Course Instructor:   Dr. Shazia Arshad</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0C963-BDD3-4B13-9517-D3ECD2629749}"/>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latin typeface="Times New Roman"/>
                <a:ea typeface="+mj-lt"/>
                <a:cs typeface="+mj-lt"/>
              </a:rPr>
              <a:t>DESIGN </a:t>
            </a:r>
            <a:br>
              <a:rPr lang="en-US" dirty="0">
                <a:solidFill>
                  <a:schemeClr val="bg1"/>
                </a:solidFill>
                <a:latin typeface="Times New Roman"/>
                <a:ea typeface="+mj-lt"/>
                <a:cs typeface="+mj-lt"/>
              </a:rPr>
            </a:br>
            <a:r>
              <a:rPr lang="en-US" dirty="0">
                <a:solidFill>
                  <a:schemeClr val="bg1"/>
                </a:solidFill>
                <a:latin typeface="Times New Roman"/>
                <a:ea typeface="+mj-lt"/>
                <a:cs typeface="+mj-lt"/>
              </a:rPr>
              <a:t>PRINCIPLES</a:t>
            </a:r>
          </a:p>
          <a:p>
            <a:endParaRPr lang="en-US" dirty="0">
              <a:solidFill>
                <a:schemeClr val="bg1"/>
              </a:solidFill>
            </a:endParaRPr>
          </a:p>
        </p:txBody>
      </p:sp>
      <p:sp>
        <p:nvSpPr>
          <p:cNvPr id="3" name="Content Placeholder 2">
            <a:extLst>
              <a:ext uri="{FF2B5EF4-FFF2-40B4-BE49-F238E27FC236}">
                <a16:creationId xmlns:a16="http://schemas.microsoft.com/office/drawing/2014/main" id="{7010FF68-0629-4FBB-832C-01D5095EE229}"/>
              </a:ext>
            </a:extLst>
          </p:cNvPr>
          <p:cNvSpPr>
            <a:spLocks noGrp="1"/>
          </p:cNvSpPr>
          <p:nvPr>
            <p:ph idx="1"/>
          </p:nvPr>
        </p:nvSpPr>
        <p:spPr>
          <a:xfrm>
            <a:off x="643468" y="2638044"/>
            <a:ext cx="3363974" cy="3415622"/>
          </a:xfrm>
        </p:spPr>
        <p:txBody>
          <a:bodyPr vert="horz" lIns="91440" tIns="45720" rIns="91440" bIns="45720" rtlCol="0" anchor="t">
            <a:normAutofit/>
          </a:bodyPr>
          <a:lstStyle/>
          <a:p>
            <a:pPr marL="0" indent="0">
              <a:buNone/>
            </a:pPr>
            <a:r>
              <a:rPr lang="en-US" sz="2400" dirty="0">
                <a:solidFill>
                  <a:schemeClr val="bg1"/>
                </a:solidFill>
                <a:latin typeface="Times New Roman"/>
                <a:cs typeface="Times New Roman"/>
              </a:rPr>
              <a:t>Cohesion</a:t>
            </a:r>
          </a:p>
        </p:txBody>
      </p:sp>
      <p:pic>
        <p:nvPicPr>
          <p:cNvPr id="4" name="Picture 4" descr="A picture containing baseball, player, drawing&#10;&#10;Description automatically generated">
            <a:extLst>
              <a:ext uri="{FF2B5EF4-FFF2-40B4-BE49-F238E27FC236}">
                <a16:creationId xmlns:a16="http://schemas.microsoft.com/office/drawing/2014/main" id="{9B2E307A-B036-4BD5-85B0-47438E03F65D}"/>
              </a:ext>
            </a:extLst>
          </p:cNvPr>
          <p:cNvPicPr>
            <a:picLocks noChangeAspect="1"/>
          </p:cNvPicPr>
          <p:nvPr/>
        </p:nvPicPr>
        <p:blipFill>
          <a:blip r:embed="rId3"/>
          <a:stretch>
            <a:fillRect/>
          </a:stretch>
        </p:blipFill>
        <p:spPr>
          <a:xfrm>
            <a:off x="5297763" y="1267060"/>
            <a:ext cx="6250769" cy="4163012"/>
          </a:xfrm>
          <a:prstGeom prst="rect">
            <a:avLst/>
          </a:prstGeom>
        </p:spPr>
      </p:pic>
    </p:spTree>
    <p:extLst>
      <p:ext uri="{BB962C8B-B14F-4D97-AF65-F5344CB8AC3E}">
        <p14:creationId xmlns:p14="http://schemas.microsoft.com/office/powerpoint/2010/main" val="3204689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3D59A-C73D-43D2-8245-862B5199DC28}"/>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latin typeface="Times New Roman"/>
                <a:cs typeface="Times New Roman"/>
              </a:rPr>
              <a:t>DESIGN </a:t>
            </a:r>
            <a:br>
              <a:rPr lang="en-US" dirty="0">
                <a:solidFill>
                  <a:schemeClr val="bg1"/>
                </a:solidFill>
                <a:latin typeface="Times New Roman"/>
                <a:cs typeface="Times New Roman"/>
              </a:rPr>
            </a:br>
            <a:r>
              <a:rPr lang="en-US">
                <a:solidFill>
                  <a:schemeClr val="bg1"/>
                </a:solidFill>
                <a:latin typeface="Times New Roman"/>
                <a:cs typeface="Times New Roman"/>
              </a:rPr>
              <a:t>PRINCIPLES</a:t>
            </a:r>
            <a:endParaRPr lang="en-US">
              <a:solidFill>
                <a:schemeClr val="bg1"/>
              </a:solidFill>
            </a:endParaRPr>
          </a:p>
        </p:txBody>
      </p:sp>
      <p:sp>
        <p:nvSpPr>
          <p:cNvPr id="8" name="Content Placeholder 7">
            <a:extLst>
              <a:ext uri="{FF2B5EF4-FFF2-40B4-BE49-F238E27FC236}">
                <a16:creationId xmlns:a16="http://schemas.microsoft.com/office/drawing/2014/main" id="{D9D71494-B448-48BA-82F8-8F6CC7E31718}"/>
              </a:ext>
            </a:extLst>
          </p:cNvPr>
          <p:cNvSpPr>
            <a:spLocks noGrp="1"/>
          </p:cNvSpPr>
          <p:nvPr>
            <p:ph idx="1"/>
          </p:nvPr>
        </p:nvSpPr>
        <p:spPr>
          <a:xfrm>
            <a:off x="643468" y="2638044"/>
            <a:ext cx="3363974" cy="3415622"/>
          </a:xfrm>
        </p:spPr>
        <p:txBody>
          <a:bodyPr vert="horz" lIns="91440" tIns="45720" rIns="91440" bIns="45720" rtlCol="0" anchor="t">
            <a:normAutofit/>
          </a:bodyPr>
          <a:lstStyle/>
          <a:p>
            <a:r>
              <a:rPr lang="en-US" sz="2400">
                <a:solidFill>
                  <a:schemeClr val="bg1"/>
                </a:solidFill>
                <a:latin typeface="Times New Roman"/>
                <a:cs typeface="Times New Roman"/>
              </a:rPr>
              <a:t>Types of Cohesion</a:t>
            </a:r>
          </a:p>
        </p:txBody>
      </p:sp>
      <p:pic>
        <p:nvPicPr>
          <p:cNvPr id="4" name="Picture 4" descr="A screenshot of a cell phone&#10;&#10;Description automatically generated">
            <a:extLst>
              <a:ext uri="{FF2B5EF4-FFF2-40B4-BE49-F238E27FC236}">
                <a16:creationId xmlns:a16="http://schemas.microsoft.com/office/drawing/2014/main" id="{4E69C836-6A5B-4AAD-B6BF-09379D51F95F}"/>
              </a:ext>
            </a:extLst>
          </p:cNvPr>
          <p:cNvPicPr>
            <a:picLocks noChangeAspect="1"/>
          </p:cNvPicPr>
          <p:nvPr/>
        </p:nvPicPr>
        <p:blipFill>
          <a:blip r:embed="rId3"/>
          <a:stretch>
            <a:fillRect/>
          </a:stretch>
        </p:blipFill>
        <p:spPr>
          <a:xfrm>
            <a:off x="5297763" y="744079"/>
            <a:ext cx="6250769" cy="5208974"/>
          </a:xfrm>
          <a:prstGeom prst="rect">
            <a:avLst/>
          </a:prstGeom>
        </p:spPr>
      </p:pic>
    </p:spTree>
    <p:extLst>
      <p:ext uri="{BB962C8B-B14F-4D97-AF65-F5344CB8AC3E}">
        <p14:creationId xmlns:p14="http://schemas.microsoft.com/office/powerpoint/2010/main" val="1288703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9C796-B028-4F28-99B7-124B6E989890}"/>
              </a:ext>
            </a:extLst>
          </p:cNvPr>
          <p:cNvSpPr>
            <a:spLocks noGrp="1"/>
          </p:cNvSpPr>
          <p:nvPr>
            <p:ph type="title"/>
          </p:nvPr>
        </p:nvSpPr>
        <p:spPr>
          <a:xfrm>
            <a:off x="790515" y="769545"/>
            <a:ext cx="5952765" cy="3263119"/>
          </a:xfrm>
          <a:prstGeom prst="rect">
            <a:avLst/>
          </a:prstGeom>
          <a:noFill/>
          <a:ln>
            <a:solidFill>
              <a:schemeClr val="bg1"/>
            </a:solidFill>
          </a:ln>
        </p:spPr>
        <p:txBody>
          <a:bodyPr vert="horz" lIns="274320" tIns="182880" rIns="274320" bIns="182880" rtlCol="0" anchor="ctr" anchorCtr="1">
            <a:normAutofit/>
          </a:bodyPr>
          <a:lstStyle/>
          <a:p>
            <a:br>
              <a:rPr lang="en-US" sz="4000">
                <a:solidFill>
                  <a:schemeClr val="bg1"/>
                </a:solidFill>
              </a:rPr>
            </a:br>
            <a:br>
              <a:rPr lang="en-US" sz="4000">
                <a:solidFill>
                  <a:schemeClr val="bg1"/>
                </a:solidFill>
              </a:rPr>
            </a:br>
            <a:r>
              <a:rPr lang="en-US" sz="4000" b="1" dirty="0">
                <a:solidFill>
                  <a:schemeClr val="bg1"/>
                </a:solidFill>
              </a:rPr>
              <a:t>TIME TO THINK</a:t>
            </a:r>
          </a:p>
        </p:txBody>
      </p:sp>
      <p:sp>
        <p:nvSpPr>
          <p:cNvPr id="8" name="Content Placeholder 7">
            <a:extLst>
              <a:ext uri="{FF2B5EF4-FFF2-40B4-BE49-F238E27FC236}">
                <a16:creationId xmlns:a16="http://schemas.microsoft.com/office/drawing/2014/main" id="{A2516761-21BD-4672-8665-F07E74320BE8}"/>
              </a:ext>
            </a:extLst>
          </p:cNvPr>
          <p:cNvSpPr>
            <a:spLocks noGrp="1"/>
          </p:cNvSpPr>
          <p:nvPr>
            <p:ph idx="1"/>
          </p:nvPr>
        </p:nvSpPr>
        <p:spPr>
          <a:xfrm>
            <a:off x="790511" y="4392754"/>
            <a:ext cx="5911155" cy="1199683"/>
          </a:xfrm>
        </p:spPr>
        <p:txBody>
          <a:bodyPr vert="horz" lIns="91440" tIns="45720" rIns="91440" bIns="45720" rtlCol="0" anchor="t">
            <a:normAutofit/>
          </a:bodyPr>
          <a:lstStyle/>
          <a:p>
            <a:pPr marL="0" indent="0" algn="ctr">
              <a:buNone/>
            </a:pPr>
            <a:r>
              <a:rPr lang="en-US" sz="2000" b="1">
                <a:solidFill>
                  <a:schemeClr val="bg1"/>
                </a:solidFill>
                <a:latin typeface="Times New Roman"/>
                <a:cs typeface="Times New Roman"/>
              </a:rPr>
              <a:t>Differentiate between coupling and cohesion</a:t>
            </a:r>
            <a:r>
              <a:rPr lang="en-US" sz="2000" b="1" kern="1200">
                <a:solidFill>
                  <a:schemeClr val="bg1"/>
                </a:solidFill>
                <a:latin typeface="Times New Roman"/>
                <a:cs typeface="Times New Roman"/>
              </a:rPr>
              <a:t>????</a:t>
            </a:r>
          </a:p>
        </p:txBody>
      </p:sp>
      <p:pic>
        <p:nvPicPr>
          <p:cNvPr id="4" name="Picture 4" descr="A picture containing bag, hat&#10;&#10;Description automatically generated">
            <a:extLst>
              <a:ext uri="{FF2B5EF4-FFF2-40B4-BE49-F238E27FC236}">
                <a16:creationId xmlns:a16="http://schemas.microsoft.com/office/drawing/2014/main" id="{6AB970F0-8529-4027-AF08-8318195393E9}"/>
              </a:ext>
            </a:extLst>
          </p:cNvPr>
          <p:cNvPicPr>
            <a:picLocks noChangeAspect="1"/>
          </p:cNvPicPr>
          <p:nvPr/>
        </p:nvPicPr>
        <p:blipFill rotWithShape="1">
          <a:blip r:embed="rId3"/>
          <a:srcRect l="23925" r="21773" b="1"/>
          <a:stretch/>
        </p:blipFill>
        <p:spPr>
          <a:xfrm>
            <a:off x="8129008" y="1452879"/>
            <a:ext cx="3419524" cy="3791374"/>
          </a:xfrm>
          <a:prstGeom prst="rect">
            <a:avLst/>
          </a:prstGeom>
        </p:spPr>
      </p:pic>
    </p:spTree>
    <p:extLst>
      <p:ext uri="{BB962C8B-B14F-4D97-AF65-F5344CB8AC3E}">
        <p14:creationId xmlns:p14="http://schemas.microsoft.com/office/powerpoint/2010/main" val="9616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gear, toy&#10;&#10;Description automatically generated">
            <a:extLst>
              <a:ext uri="{FF2B5EF4-FFF2-40B4-BE49-F238E27FC236}">
                <a16:creationId xmlns:a16="http://schemas.microsoft.com/office/drawing/2014/main" id="{3911BA2F-6EDB-4CBA-8147-487626903CCE}"/>
              </a:ext>
            </a:extLst>
          </p:cNvPr>
          <p:cNvPicPr>
            <a:picLocks noGrp="1" noChangeAspect="1"/>
          </p:cNvPicPr>
          <p:nvPr>
            <p:ph idx="1"/>
          </p:nvPr>
        </p:nvPicPr>
        <p:blipFill rotWithShape="1">
          <a:blip r:embed="rId3"/>
          <a:srcRect l="9778" r="9777"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F9FBED9A-7245-4548-AF54-7EB2B7D0724E}"/>
              </a:ext>
            </a:extLst>
          </p:cNvPr>
          <p:cNvSpPr>
            <a:spLocks noGrp="1"/>
          </p:cNvSpPr>
          <p:nvPr>
            <p:ph type="title"/>
          </p:nvPr>
        </p:nvSpPr>
        <p:spPr>
          <a:xfrm>
            <a:off x="1600200" y="2386744"/>
            <a:ext cx="8991600" cy="1645920"/>
          </a:xfrm>
          <a:solidFill>
            <a:schemeClr val="bg1">
              <a:alpha val="60000"/>
            </a:schemeClr>
          </a:solidFill>
          <a:ln w="38100" cap="sq">
            <a:solidFill>
              <a:schemeClr val="tx1"/>
            </a:solidFill>
            <a:miter lim="800000"/>
          </a:ln>
        </p:spPr>
        <p:txBody>
          <a:bodyPr vert="horz" lIns="274320" tIns="182880" rIns="274320" bIns="182880" rtlCol="0" anchor="ctr" anchorCtr="1">
            <a:normAutofit/>
          </a:bodyPr>
          <a:lstStyle/>
          <a:p>
            <a:r>
              <a:rPr lang="en-US" sz="3800">
                <a:solidFill>
                  <a:schemeClr val="tx1"/>
                </a:solidFill>
              </a:rPr>
              <a:t>Software DESIGN</a:t>
            </a:r>
          </a:p>
        </p:txBody>
      </p:sp>
    </p:spTree>
    <p:extLst>
      <p:ext uri="{BB962C8B-B14F-4D97-AF65-F5344CB8AC3E}">
        <p14:creationId xmlns:p14="http://schemas.microsoft.com/office/powerpoint/2010/main" val="1978539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78B1-F6AE-449A-9B29-8D97F261CAE7}"/>
              </a:ext>
            </a:extLst>
          </p:cNvPr>
          <p:cNvSpPr>
            <a:spLocks noGrp="1"/>
          </p:cNvSpPr>
          <p:nvPr>
            <p:ph type="title"/>
          </p:nvPr>
        </p:nvSpPr>
        <p:spPr>
          <a:xfrm>
            <a:off x="8340090" y="2404872"/>
            <a:ext cx="3044952" cy="1627632"/>
          </a:xfrm>
        </p:spPr>
        <p:txBody>
          <a:bodyPr vert="horz" lIns="274320" tIns="182880" rIns="274320" bIns="182880" rtlCol="0" anchor="ctr" anchorCtr="1">
            <a:normAutofit/>
          </a:bodyPr>
          <a:lstStyle/>
          <a:p>
            <a:r>
              <a:rPr lang="en-US" sz="2500" b="1">
                <a:latin typeface="Times New Roman"/>
                <a:cs typeface="Times New Roman"/>
              </a:rPr>
              <a:t>Difference</a:t>
            </a:r>
          </a:p>
        </p:txBody>
      </p:sp>
      <p:sp>
        <p:nvSpPr>
          <p:cNvPr id="9" name="Rectangle 8">
            <a:extLst>
              <a:ext uri="{FF2B5EF4-FFF2-40B4-BE49-F238E27FC236}">
                <a16:creationId xmlns:a16="http://schemas.microsoft.com/office/drawing/2014/main" id="{CB94C45D-FCB1-4B86-967A-2C9EDB637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045"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32C4A34-762E-40DF-A8AF-0D811BC02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161"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logo&#10;&#10;Description automatically generated">
            <a:extLst>
              <a:ext uri="{FF2B5EF4-FFF2-40B4-BE49-F238E27FC236}">
                <a16:creationId xmlns:a16="http://schemas.microsoft.com/office/drawing/2014/main" id="{63566F22-6C83-4E62-B4C0-53F5331F7543}"/>
              </a:ext>
            </a:extLst>
          </p:cNvPr>
          <p:cNvPicPr>
            <a:picLocks noGrp="1" noChangeAspect="1"/>
          </p:cNvPicPr>
          <p:nvPr>
            <p:ph idx="1"/>
          </p:nvPr>
        </p:nvPicPr>
        <p:blipFill rotWithShape="1">
          <a:blip r:embed="rId3"/>
          <a:srcRect t="1234" r="2" b="1935"/>
          <a:stretch/>
        </p:blipFill>
        <p:spPr>
          <a:xfrm>
            <a:off x="1113201" y="1122807"/>
            <a:ext cx="5925312" cy="4297680"/>
          </a:xfrm>
          <a:prstGeom prst="rect">
            <a:avLst/>
          </a:prstGeom>
        </p:spPr>
      </p:pic>
    </p:spTree>
    <p:extLst>
      <p:ext uri="{BB962C8B-B14F-4D97-AF65-F5344CB8AC3E}">
        <p14:creationId xmlns:p14="http://schemas.microsoft.com/office/powerpoint/2010/main" val="400378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98C848-6E4B-4B6A-8B28-7EEF18DA1637}"/>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Design Process</a:t>
            </a:r>
          </a:p>
        </p:txBody>
      </p:sp>
      <p:pic>
        <p:nvPicPr>
          <p:cNvPr id="4" name="Picture 4" descr="A screenshot of a social media post&#10;&#10;Description automatically generated">
            <a:extLst>
              <a:ext uri="{FF2B5EF4-FFF2-40B4-BE49-F238E27FC236}">
                <a16:creationId xmlns:a16="http://schemas.microsoft.com/office/drawing/2014/main" id="{E5FDA65D-7B47-4140-A449-EC788CA8EE9D}"/>
              </a:ext>
            </a:extLst>
          </p:cNvPr>
          <p:cNvPicPr>
            <a:picLocks noGrp="1" noChangeAspect="1"/>
          </p:cNvPicPr>
          <p:nvPr>
            <p:ph idx="1"/>
          </p:nvPr>
        </p:nvPicPr>
        <p:blipFill>
          <a:blip r:embed="rId3"/>
          <a:stretch>
            <a:fillRect/>
          </a:stretch>
        </p:blipFill>
        <p:spPr>
          <a:xfrm>
            <a:off x="5294376" y="846849"/>
            <a:ext cx="6257544" cy="4849596"/>
          </a:xfrm>
          <a:prstGeom prst="rect">
            <a:avLst/>
          </a:prstGeom>
        </p:spPr>
      </p:pic>
    </p:spTree>
    <p:extLst>
      <p:ext uri="{BB962C8B-B14F-4D97-AF65-F5344CB8AC3E}">
        <p14:creationId xmlns:p14="http://schemas.microsoft.com/office/powerpoint/2010/main" val="94519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E3A36-F5EF-4E94-98E0-A6B68B7BDEE4}"/>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a:latin typeface="Times New Roman"/>
                <a:cs typeface="Times New Roman"/>
              </a:rPr>
              <a:t>Software Design Levels</a:t>
            </a:r>
          </a:p>
        </p:txBody>
      </p:sp>
      <p:sp>
        <p:nvSpPr>
          <p:cNvPr id="11" name="Content Placeholder 10">
            <a:extLst>
              <a:ext uri="{FF2B5EF4-FFF2-40B4-BE49-F238E27FC236}">
                <a16:creationId xmlns:a16="http://schemas.microsoft.com/office/drawing/2014/main" id="{089ECC8C-7F58-4AC7-8A1F-C7BA8D37250D}"/>
              </a:ext>
            </a:extLst>
          </p:cNvPr>
          <p:cNvSpPr>
            <a:spLocks noGrp="1"/>
          </p:cNvSpPr>
          <p:nvPr>
            <p:ph idx="1"/>
          </p:nvPr>
        </p:nvSpPr>
        <p:spPr>
          <a:xfrm>
            <a:off x="804672" y="2858703"/>
            <a:ext cx="4475892" cy="3042547"/>
          </a:xfrm>
        </p:spPr>
        <p:txBody>
          <a:bodyPr vert="horz" lIns="91440" tIns="45720" rIns="91440" bIns="45720" rtlCol="0" anchor="t">
            <a:normAutofit/>
          </a:bodyPr>
          <a:lstStyle/>
          <a:p>
            <a:pPr marL="0" indent="0">
              <a:buNone/>
            </a:pPr>
            <a:endParaRPr lang="en-US" sz="2000" b="1" dirty="0">
              <a:latin typeface="Times New Roman"/>
              <a:cs typeface="Times New Roman"/>
            </a:endParaRPr>
          </a:p>
          <a:p>
            <a:pPr>
              <a:buFont typeface="Arial"/>
            </a:pPr>
            <a:r>
              <a:rPr lang="en-US" sz="2000" b="1">
                <a:solidFill>
                  <a:schemeClr val="bg1"/>
                </a:solidFill>
                <a:latin typeface="Times New Roman"/>
                <a:ea typeface="+mn-lt"/>
                <a:cs typeface="+mn-lt"/>
              </a:rPr>
              <a:t>Software Requirements Specification</a:t>
            </a:r>
          </a:p>
          <a:p>
            <a:pPr>
              <a:buFont typeface="Arial"/>
            </a:pPr>
            <a:r>
              <a:rPr lang="en-US" sz="2000" b="1">
                <a:solidFill>
                  <a:schemeClr val="bg1"/>
                </a:solidFill>
                <a:latin typeface="Times New Roman"/>
                <a:ea typeface="+mn-lt"/>
                <a:cs typeface="+mn-lt"/>
              </a:rPr>
              <a:t>High-level Design</a:t>
            </a:r>
          </a:p>
          <a:p>
            <a:pPr>
              <a:buFont typeface="Arial"/>
            </a:pPr>
            <a:r>
              <a:rPr lang="en-US" sz="2000" b="1">
                <a:solidFill>
                  <a:schemeClr val="bg1"/>
                </a:solidFill>
                <a:latin typeface="Times New Roman"/>
                <a:ea typeface="+mn-lt"/>
                <a:cs typeface="+mn-lt"/>
              </a:rPr>
              <a:t>Detailed Design</a:t>
            </a:r>
            <a:endParaRPr lang="en-US" sz="2000" b="1" dirty="0">
              <a:solidFill>
                <a:schemeClr val="bg1"/>
              </a:solidFill>
              <a:latin typeface="Times New Roman"/>
              <a:cs typeface="Times New Roman"/>
            </a:endParaRPr>
          </a:p>
        </p:txBody>
      </p:sp>
      <p:sp>
        <p:nvSpPr>
          <p:cNvPr id="16" name="Rectangle 15">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picture containing drawing&#10;&#10;Description automatically generated">
            <a:extLst>
              <a:ext uri="{FF2B5EF4-FFF2-40B4-BE49-F238E27FC236}">
                <a16:creationId xmlns:a16="http://schemas.microsoft.com/office/drawing/2014/main" id="{C0AE3BBB-5D42-499F-943E-FADFACC912B2}"/>
              </a:ext>
            </a:extLst>
          </p:cNvPr>
          <p:cNvPicPr>
            <a:picLocks noChangeAspect="1"/>
          </p:cNvPicPr>
          <p:nvPr/>
        </p:nvPicPr>
        <p:blipFill>
          <a:blip r:embed="rId3"/>
          <a:stretch>
            <a:fillRect/>
          </a:stretch>
        </p:blipFill>
        <p:spPr>
          <a:xfrm>
            <a:off x="7064692" y="2177101"/>
            <a:ext cx="4159568" cy="2187127"/>
          </a:xfrm>
          <a:prstGeom prst="rect">
            <a:avLst/>
          </a:prstGeom>
        </p:spPr>
      </p:pic>
    </p:spTree>
    <p:extLst>
      <p:ext uri="{BB962C8B-B14F-4D97-AF65-F5344CB8AC3E}">
        <p14:creationId xmlns:p14="http://schemas.microsoft.com/office/powerpoint/2010/main" val="1325020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8FEEE-4E66-4986-A10E-D68C0B8010A8}"/>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Design principles </a:t>
            </a:r>
          </a:p>
        </p:txBody>
      </p:sp>
      <p:sp>
        <p:nvSpPr>
          <p:cNvPr id="8" name="Content Placeholder 7">
            <a:extLst>
              <a:ext uri="{FF2B5EF4-FFF2-40B4-BE49-F238E27FC236}">
                <a16:creationId xmlns:a16="http://schemas.microsoft.com/office/drawing/2014/main" id="{13ABBBD2-D5D2-41ED-A93E-CB1835E6242A}"/>
              </a:ext>
            </a:extLst>
          </p:cNvPr>
          <p:cNvSpPr>
            <a:spLocks noGrp="1"/>
          </p:cNvSpPr>
          <p:nvPr>
            <p:ph idx="1"/>
          </p:nvPr>
        </p:nvSpPr>
        <p:spPr>
          <a:xfrm>
            <a:off x="643468" y="2638044"/>
            <a:ext cx="3363974" cy="3415622"/>
          </a:xfrm>
        </p:spPr>
        <p:txBody>
          <a:bodyPr vert="horz" lIns="91440" tIns="45720" rIns="91440" bIns="45720" rtlCol="0" anchor="t">
            <a:normAutofit/>
          </a:bodyPr>
          <a:lstStyle/>
          <a:p>
            <a:r>
              <a:rPr lang="en-US" sz="2400" dirty="0">
                <a:solidFill>
                  <a:schemeClr val="bg1"/>
                </a:solidFill>
                <a:latin typeface="Times New Roman"/>
                <a:cs typeface="Times New Roman"/>
              </a:rPr>
              <a:t>Modularity</a:t>
            </a:r>
          </a:p>
          <a:p>
            <a:pPr marL="0" indent="0">
              <a:buNone/>
            </a:pPr>
            <a:endParaRPr lang="en-US" dirty="0">
              <a:solidFill>
                <a:schemeClr val="bg1"/>
              </a:solidFill>
            </a:endParaRPr>
          </a:p>
        </p:txBody>
      </p:sp>
      <p:pic>
        <p:nvPicPr>
          <p:cNvPr id="3" name="Picture 4" descr="A picture containing diaper&#10;&#10;Description automatically generated">
            <a:extLst>
              <a:ext uri="{FF2B5EF4-FFF2-40B4-BE49-F238E27FC236}">
                <a16:creationId xmlns:a16="http://schemas.microsoft.com/office/drawing/2014/main" id="{D55DF345-E1F9-4DE1-8D3E-F28D8B8A6766}"/>
              </a:ext>
            </a:extLst>
          </p:cNvPr>
          <p:cNvPicPr>
            <a:picLocks noChangeAspect="1"/>
          </p:cNvPicPr>
          <p:nvPr/>
        </p:nvPicPr>
        <p:blipFill>
          <a:blip r:embed="rId3"/>
          <a:stretch>
            <a:fillRect/>
          </a:stretch>
        </p:blipFill>
        <p:spPr>
          <a:xfrm>
            <a:off x="5531060" y="643467"/>
            <a:ext cx="5784175" cy="5410199"/>
          </a:xfrm>
          <a:prstGeom prst="rect">
            <a:avLst/>
          </a:prstGeom>
        </p:spPr>
      </p:pic>
    </p:spTree>
    <p:extLst>
      <p:ext uri="{BB962C8B-B14F-4D97-AF65-F5344CB8AC3E}">
        <p14:creationId xmlns:p14="http://schemas.microsoft.com/office/powerpoint/2010/main" val="2152531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8FEEE-4E66-4986-A10E-D68C0B8010A8}"/>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Design principles </a:t>
            </a:r>
          </a:p>
        </p:txBody>
      </p:sp>
      <p:sp>
        <p:nvSpPr>
          <p:cNvPr id="8" name="Content Placeholder 7">
            <a:extLst>
              <a:ext uri="{FF2B5EF4-FFF2-40B4-BE49-F238E27FC236}">
                <a16:creationId xmlns:a16="http://schemas.microsoft.com/office/drawing/2014/main" id="{13ABBBD2-D5D2-41ED-A93E-CB1835E6242A}"/>
              </a:ext>
            </a:extLst>
          </p:cNvPr>
          <p:cNvSpPr>
            <a:spLocks noGrp="1"/>
          </p:cNvSpPr>
          <p:nvPr>
            <p:ph idx="1"/>
          </p:nvPr>
        </p:nvSpPr>
        <p:spPr>
          <a:xfrm>
            <a:off x="643468" y="2638044"/>
            <a:ext cx="3363974" cy="3415622"/>
          </a:xfrm>
        </p:spPr>
        <p:txBody>
          <a:bodyPr vert="horz" lIns="91440" tIns="45720" rIns="91440" bIns="45720" rtlCol="0" anchor="t">
            <a:normAutofit/>
          </a:bodyPr>
          <a:lstStyle/>
          <a:p>
            <a:r>
              <a:rPr lang="en-US" sz="2400" dirty="0">
                <a:solidFill>
                  <a:schemeClr val="bg1"/>
                </a:solidFill>
                <a:latin typeface="Times New Roman"/>
                <a:cs typeface="Times New Roman"/>
              </a:rPr>
              <a:t>Abstraction</a:t>
            </a:r>
          </a:p>
          <a:p>
            <a:pPr marL="0" indent="0">
              <a:buNone/>
            </a:pPr>
            <a:endParaRPr lang="en-US" dirty="0">
              <a:solidFill>
                <a:schemeClr val="bg1"/>
              </a:solidFill>
            </a:endParaRPr>
          </a:p>
        </p:txBody>
      </p:sp>
      <p:pic>
        <p:nvPicPr>
          <p:cNvPr id="4" name="Picture 4" descr="A picture containing computer, room, food&#10;&#10;Description automatically generated">
            <a:extLst>
              <a:ext uri="{FF2B5EF4-FFF2-40B4-BE49-F238E27FC236}">
                <a16:creationId xmlns:a16="http://schemas.microsoft.com/office/drawing/2014/main" id="{892DFFFD-9F0B-4B9F-8AE6-05CC9E13C541}"/>
              </a:ext>
            </a:extLst>
          </p:cNvPr>
          <p:cNvPicPr>
            <a:picLocks noChangeAspect="1"/>
          </p:cNvPicPr>
          <p:nvPr/>
        </p:nvPicPr>
        <p:blipFill>
          <a:blip r:embed="rId3"/>
          <a:stretch>
            <a:fillRect/>
          </a:stretch>
        </p:blipFill>
        <p:spPr>
          <a:xfrm>
            <a:off x="5297763" y="1590538"/>
            <a:ext cx="6250769" cy="3516057"/>
          </a:xfrm>
          <a:prstGeom prst="rect">
            <a:avLst/>
          </a:prstGeom>
        </p:spPr>
      </p:pic>
    </p:spTree>
    <p:extLst>
      <p:ext uri="{BB962C8B-B14F-4D97-AF65-F5344CB8AC3E}">
        <p14:creationId xmlns:p14="http://schemas.microsoft.com/office/powerpoint/2010/main" val="42090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0F428-A0E0-4487-B81B-999B1A84E6E5}"/>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Design principles</a:t>
            </a:r>
          </a:p>
        </p:txBody>
      </p:sp>
      <p:sp>
        <p:nvSpPr>
          <p:cNvPr id="9" name="Content Placeholder 8">
            <a:extLst>
              <a:ext uri="{FF2B5EF4-FFF2-40B4-BE49-F238E27FC236}">
                <a16:creationId xmlns:a16="http://schemas.microsoft.com/office/drawing/2014/main" id="{EB601051-4943-4BFC-9B46-2E39B07DA03F}"/>
              </a:ext>
            </a:extLst>
          </p:cNvPr>
          <p:cNvSpPr>
            <a:spLocks noGrp="1"/>
          </p:cNvSpPr>
          <p:nvPr>
            <p:ph idx="1"/>
          </p:nvPr>
        </p:nvSpPr>
        <p:spPr>
          <a:xfrm>
            <a:off x="643468" y="2638044"/>
            <a:ext cx="3363974" cy="3415622"/>
          </a:xfrm>
        </p:spPr>
        <p:txBody>
          <a:bodyPr vert="horz" lIns="91440" tIns="45720" rIns="91440" bIns="45720" rtlCol="0" anchor="t">
            <a:normAutofit/>
          </a:bodyPr>
          <a:lstStyle/>
          <a:p>
            <a:r>
              <a:rPr lang="en-US" sz="2400">
                <a:solidFill>
                  <a:schemeClr val="bg1"/>
                </a:solidFill>
                <a:latin typeface="Times New Roman"/>
                <a:cs typeface="Times New Roman"/>
              </a:rPr>
              <a:t>Coupling </a:t>
            </a:r>
            <a:endParaRPr lang="en-US" sz="2400" dirty="0">
              <a:solidFill>
                <a:schemeClr val="bg1"/>
              </a:solidFill>
              <a:latin typeface="Times New Roman"/>
              <a:cs typeface="Times New Roman"/>
            </a:endParaRPr>
          </a:p>
        </p:txBody>
      </p:sp>
      <p:pic>
        <p:nvPicPr>
          <p:cNvPr id="3" name="Picture 3" descr="A close up of text on a white background&#10;&#10;Description automatically generated">
            <a:extLst>
              <a:ext uri="{FF2B5EF4-FFF2-40B4-BE49-F238E27FC236}">
                <a16:creationId xmlns:a16="http://schemas.microsoft.com/office/drawing/2014/main" id="{DF91C535-D4CA-4B15-B17F-B159CB002C47}"/>
              </a:ext>
            </a:extLst>
          </p:cNvPr>
          <p:cNvPicPr>
            <a:picLocks noChangeAspect="1"/>
          </p:cNvPicPr>
          <p:nvPr/>
        </p:nvPicPr>
        <p:blipFill>
          <a:blip r:embed="rId3"/>
          <a:stretch>
            <a:fillRect/>
          </a:stretch>
        </p:blipFill>
        <p:spPr>
          <a:xfrm>
            <a:off x="5083836" y="653941"/>
            <a:ext cx="6553198" cy="5463853"/>
          </a:xfrm>
          <a:prstGeom prst="rect">
            <a:avLst/>
          </a:prstGeom>
        </p:spPr>
      </p:pic>
    </p:spTree>
    <p:extLst>
      <p:ext uri="{BB962C8B-B14F-4D97-AF65-F5344CB8AC3E}">
        <p14:creationId xmlns:p14="http://schemas.microsoft.com/office/powerpoint/2010/main" val="244159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21410-32CF-48EA-BEDA-0B0433C933FC}"/>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Coupling</a:t>
            </a:r>
            <a:br>
              <a:rPr lang="en-US" dirty="0"/>
            </a:br>
            <a:r>
              <a:rPr lang="en-US" dirty="0"/>
              <a:t>Limitations</a:t>
            </a:r>
          </a:p>
        </p:txBody>
      </p:sp>
      <p:pic>
        <p:nvPicPr>
          <p:cNvPr id="4" name="Picture 4" descr="A drawing of a person&#10;&#10;Description automatically generated">
            <a:extLst>
              <a:ext uri="{FF2B5EF4-FFF2-40B4-BE49-F238E27FC236}">
                <a16:creationId xmlns:a16="http://schemas.microsoft.com/office/drawing/2014/main" id="{B4EB3B05-B182-488B-8769-BEC8175CC4BF}"/>
              </a:ext>
            </a:extLst>
          </p:cNvPr>
          <p:cNvPicPr>
            <a:picLocks noGrp="1" noChangeAspect="1"/>
          </p:cNvPicPr>
          <p:nvPr>
            <p:ph idx="1"/>
          </p:nvPr>
        </p:nvPicPr>
        <p:blipFill>
          <a:blip r:embed="rId3"/>
          <a:stretch>
            <a:fillRect/>
          </a:stretch>
        </p:blipFill>
        <p:spPr>
          <a:xfrm>
            <a:off x="5294376" y="1511713"/>
            <a:ext cx="6257544" cy="3519868"/>
          </a:xfrm>
          <a:prstGeom prst="rect">
            <a:avLst/>
          </a:prstGeom>
        </p:spPr>
      </p:pic>
    </p:spTree>
    <p:extLst>
      <p:ext uri="{BB962C8B-B14F-4D97-AF65-F5344CB8AC3E}">
        <p14:creationId xmlns:p14="http://schemas.microsoft.com/office/powerpoint/2010/main" val="2061336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Widescreen</PresentationFormat>
  <Paragraphs>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Parcel</vt:lpstr>
      <vt:lpstr>Cs-381 Software Engineering</vt:lpstr>
      <vt:lpstr>Software DESIGN</vt:lpstr>
      <vt:lpstr>Difference</vt:lpstr>
      <vt:lpstr>Design Process</vt:lpstr>
      <vt:lpstr>Software Design Levels</vt:lpstr>
      <vt:lpstr>Design principles </vt:lpstr>
      <vt:lpstr>Design principles </vt:lpstr>
      <vt:lpstr>Design principles</vt:lpstr>
      <vt:lpstr>Coupling Limitations</vt:lpstr>
      <vt:lpstr>DESIGN  PRINCIPLES </vt:lpstr>
      <vt:lpstr>DESIGN  PRINCIPLES</vt:lpstr>
      <vt:lpstr>  TIME TO THINK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4016</cp:revision>
  <dcterms:created xsi:type="dcterms:W3CDTF">2020-08-13T19:38:58Z</dcterms:created>
  <dcterms:modified xsi:type="dcterms:W3CDTF">2020-11-23T17:40:52Z</dcterms:modified>
</cp:coreProperties>
</file>