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68" r:id="rId2"/>
    <p:sldId id="269" r:id="rId3"/>
    <p:sldId id="270" r:id="rId4"/>
    <p:sldId id="271" r:id="rId5"/>
    <p:sldId id="274" r:id="rId6"/>
    <p:sldId id="275" r:id="rId7"/>
    <p:sldId id="276" r:id="rId8"/>
    <p:sldId id="277" r:id="rId9"/>
    <p:sldId id="273" r:id="rId10"/>
    <p:sldId id="272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9BFBF-8EF0-3AFE-1715-5472D1F0EE1C}" v="1020" dt="2020-12-01T21:02:13.153"/>
    <p1510:client id="{8D431D9E-E34B-A932-D82A-4F6804B9E791}" v="787" dt="2020-12-02T07:00:50.688"/>
    <p1510:client id="{DA340300-160E-96CA-0125-B4D9F4F80310}" v="27" dt="2020-12-02T18:16:06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 Taliah Tajammal" userId="S::taliah@uet.edu.pk::b53b8155-91e6-49b4-b55c-0abb2dc47154" providerId="AD" clId="Web-{37A9BFBF-8EF0-3AFE-1715-5472D1F0EE1C}"/>
    <pc:docChg chg="addSld delSld modSld">
      <pc:chgData name="Ms Taliah Tajammal" userId="S::taliah@uet.edu.pk::b53b8155-91e6-49b4-b55c-0abb2dc47154" providerId="AD" clId="Web-{37A9BFBF-8EF0-3AFE-1715-5472D1F0EE1C}" dt="2020-12-01T21:02:13.153" v="1017" actId="20577"/>
      <pc:docMkLst>
        <pc:docMk/>
      </pc:docMkLst>
      <pc:sldChg chg="del">
        <pc:chgData name="Ms Taliah Tajammal" userId="S::taliah@uet.edu.pk::b53b8155-91e6-49b4-b55c-0abb2dc47154" providerId="AD" clId="Web-{37A9BFBF-8EF0-3AFE-1715-5472D1F0EE1C}" dt="2020-12-01T18:15:43.113" v="12"/>
        <pc:sldMkLst>
          <pc:docMk/>
          <pc:sldMk cId="1194440229" sldId="256"/>
        </pc:sldMkLst>
      </pc:sldChg>
      <pc:sldChg chg="modSp add">
        <pc:chgData name="Ms Taliah Tajammal" userId="S::taliah@uet.edu.pk::b53b8155-91e6-49b4-b55c-0abb2dc47154" providerId="AD" clId="Web-{37A9BFBF-8EF0-3AFE-1715-5472D1F0EE1C}" dt="2020-12-01T19:19:27.134" v="61" actId="20577"/>
        <pc:sldMkLst>
          <pc:docMk/>
          <pc:sldMk cId="3535201393" sldId="257"/>
        </pc:sldMkLst>
        <pc:spChg chg="mod">
          <ac:chgData name="Ms Taliah Tajammal" userId="S::taliah@uet.edu.pk::b53b8155-91e6-49b4-b55c-0abb2dc47154" providerId="AD" clId="Web-{37A9BFBF-8EF0-3AFE-1715-5472D1F0EE1C}" dt="2020-12-01T19:19:27.134" v="61" actId="20577"/>
          <ac:spMkLst>
            <pc:docMk/>
            <pc:sldMk cId="3535201393" sldId="257"/>
            <ac:spMk id="8" creationId="{A2516761-21BD-4672-8665-F07E74320BE8}"/>
          </ac:spMkLst>
        </pc:spChg>
      </pc:sldChg>
      <pc:sldChg chg="add del">
        <pc:chgData name="Ms Taliah Tajammal" userId="S::taliah@uet.edu.pk::b53b8155-91e6-49b4-b55c-0abb2dc47154" providerId="AD" clId="Web-{37A9BFBF-8EF0-3AFE-1715-5472D1F0EE1C}" dt="2020-12-01T19:18:40.663" v="24"/>
        <pc:sldMkLst>
          <pc:docMk/>
          <pc:sldMk cId="1706792197" sldId="258"/>
        </pc:sldMkLst>
      </pc:sldChg>
      <pc:sldChg chg="add del">
        <pc:chgData name="Ms Taliah Tajammal" userId="S::taliah@uet.edu.pk::b53b8155-91e6-49b4-b55c-0abb2dc47154" providerId="AD" clId="Web-{37A9BFBF-8EF0-3AFE-1715-5472D1F0EE1C}" dt="2020-12-01T19:18:40.663" v="25"/>
        <pc:sldMkLst>
          <pc:docMk/>
          <pc:sldMk cId="630009530" sldId="259"/>
        </pc:sldMkLst>
      </pc:sldChg>
      <pc:sldChg chg="add del">
        <pc:chgData name="Ms Taliah Tajammal" userId="S::taliah@uet.edu.pk::b53b8155-91e6-49b4-b55c-0abb2dc47154" providerId="AD" clId="Web-{37A9BFBF-8EF0-3AFE-1715-5472D1F0EE1C}" dt="2020-12-01T19:18:40.663" v="26"/>
        <pc:sldMkLst>
          <pc:docMk/>
          <pc:sldMk cId="3112578623" sldId="260"/>
        </pc:sldMkLst>
      </pc:sldChg>
      <pc:sldChg chg="add del">
        <pc:chgData name="Ms Taliah Tajammal" userId="S::taliah@uet.edu.pk::b53b8155-91e6-49b4-b55c-0abb2dc47154" providerId="AD" clId="Web-{37A9BFBF-8EF0-3AFE-1715-5472D1F0EE1C}" dt="2020-12-01T19:18:40.663" v="27"/>
        <pc:sldMkLst>
          <pc:docMk/>
          <pc:sldMk cId="3393343086" sldId="261"/>
        </pc:sldMkLst>
      </pc:sldChg>
      <pc:sldChg chg="add del">
        <pc:chgData name="Ms Taliah Tajammal" userId="S::taliah@uet.edu.pk::b53b8155-91e6-49b4-b55c-0abb2dc47154" providerId="AD" clId="Web-{37A9BFBF-8EF0-3AFE-1715-5472D1F0EE1C}" dt="2020-12-01T19:18:40.663" v="28"/>
        <pc:sldMkLst>
          <pc:docMk/>
          <pc:sldMk cId="349786578" sldId="262"/>
        </pc:sldMkLst>
      </pc:sldChg>
      <pc:sldChg chg="add del">
        <pc:chgData name="Ms Taliah Tajammal" userId="S::taliah@uet.edu.pk::b53b8155-91e6-49b4-b55c-0abb2dc47154" providerId="AD" clId="Web-{37A9BFBF-8EF0-3AFE-1715-5472D1F0EE1C}" dt="2020-12-01T19:18:40.663" v="29"/>
        <pc:sldMkLst>
          <pc:docMk/>
          <pc:sldMk cId="1037583128" sldId="263"/>
        </pc:sldMkLst>
      </pc:sldChg>
      <pc:sldChg chg="add del">
        <pc:chgData name="Ms Taliah Tajammal" userId="S::taliah@uet.edu.pk::b53b8155-91e6-49b4-b55c-0abb2dc47154" providerId="AD" clId="Web-{37A9BFBF-8EF0-3AFE-1715-5472D1F0EE1C}" dt="2020-12-01T19:18:40.678" v="30"/>
        <pc:sldMkLst>
          <pc:docMk/>
          <pc:sldMk cId="1138315127" sldId="264"/>
        </pc:sldMkLst>
      </pc:sldChg>
      <pc:sldChg chg="add del">
        <pc:chgData name="Ms Taliah Tajammal" userId="S::taliah@uet.edu.pk::b53b8155-91e6-49b4-b55c-0abb2dc47154" providerId="AD" clId="Web-{37A9BFBF-8EF0-3AFE-1715-5472D1F0EE1C}" dt="2020-12-01T19:18:30.740" v="22"/>
        <pc:sldMkLst>
          <pc:docMk/>
          <pc:sldMk cId="3701431264" sldId="265"/>
        </pc:sldMkLst>
      </pc:sldChg>
      <pc:sldChg chg="add del">
        <pc:chgData name="Ms Taliah Tajammal" userId="S::taliah@uet.edu.pk::b53b8155-91e6-49b4-b55c-0abb2dc47154" providerId="AD" clId="Web-{37A9BFBF-8EF0-3AFE-1715-5472D1F0EE1C}" dt="2020-12-01T19:18:30.740" v="23"/>
        <pc:sldMkLst>
          <pc:docMk/>
          <pc:sldMk cId="2309107488" sldId="266"/>
        </pc:sldMkLst>
      </pc:sldChg>
      <pc:sldChg chg="addSp delSp modSp add del modNotes">
        <pc:chgData name="Ms Taliah Tajammal" userId="S::taliah@uet.edu.pk::b53b8155-91e6-49b4-b55c-0abb2dc47154" providerId="AD" clId="Web-{37A9BFBF-8EF0-3AFE-1715-5472D1F0EE1C}" dt="2020-12-01T19:18:30.725" v="21"/>
        <pc:sldMkLst>
          <pc:docMk/>
          <pc:sldMk cId="1156344459" sldId="267"/>
        </pc:sldMkLst>
        <pc:spChg chg="mod">
          <ac:chgData name="Ms Taliah Tajammal" userId="S::taliah@uet.edu.pk::b53b8155-91e6-49b4-b55c-0abb2dc47154" providerId="AD" clId="Web-{37A9BFBF-8EF0-3AFE-1715-5472D1F0EE1C}" dt="2020-12-01T18:25:11.596" v="16" actId="20577"/>
          <ac:spMkLst>
            <pc:docMk/>
            <pc:sldMk cId="1156344459" sldId="267"/>
            <ac:spMk id="2" creationId="{F84FA5FD-75A8-46CE-8E8A-4256226A39DB}"/>
          </ac:spMkLst>
        </pc:spChg>
        <pc:spChg chg="add mod">
          <ac:chgData name="Ms Taliah Tajammal" userId="S::taliah@uet.edu.pk::b53b8155-91e6-49b4-b55c-0abb2dc47154" providerId="AD" clId="Web-{37A9BFBF-8EF0-3AFE-1715-5472D1F0EE1C}" dt="2020-12-01T19:17:34.253" v="20"/>
          <ac:spMkLst>
            <pc:docMk/>
            <pc:sldMk cId="1156344459" sldId="267"/>
            <ac:spMk id="5" creationId="{80158511-24B9-4117-91C6-36B6461289D6}"/>
          </ac:spMkLst>
        </pc:spChg>
        <pc:picChg chg="del">
          <ac:chgData name="Ms Taliah Tajammal" userId="S::taliah@uet.edu.pk::b53b8155-91e6-49b4-b55c-0abb2dc47154" providerId="AD" clId="Web-{37A9BFBF-8EF0-3AFE-1715-5472D1F0EE1C}" dt="2020-12-01T19:17:34.253" v="20"/>
          <ac:picMkLst>
            <pc:docMk/>
            <pc:sldMk cId="1156344459" sldId="267"/>
            <ac:picMk id="4" creationId="{DA2B9B69-EDB1-4B44-B463-98FB6F38712F}"/>
          </ac:picMkLst>
        </pc:picChg>
      </pc:sldChg>
      <pc:sldChg chg="add">
        <pc:chgData name="Ms Taliah Tajammal" userId="S::taliah@uet.edu.pk::b53b8155-91e6-49b4-b55c-0abb2dc47154" providerId="AD" clId="Web-{37A9BFBF-8EF0-3AFE-1715-5472D1F0EE1C}" dt="2020-12-01T18:14:57.814" v="11"/>
        <pc:sldMkLst>
          <pc:docMk/>
          <pc:sldMk cId="1195394337" sldId="268"/>
        </pc:sldMkLst>
      </pc:sldChg>
      <pc:sldChg chg="modSp new">
        <pc:chgData name="Ms Taliah Tajammal" userId="S::taliah@uet.edu.pk::b53b8155-91e6-49b4-b55c-0abb2dc47154" providerId="AD" clId="Web-{37A9BFBF-8EF0-3AFE-1715-5472D1F0EE1C}" dt="2020-12-01T19:35:57.172" v="408" actId="20577"/>
        <pc:sldMkLst>
          <pc:docMk/>
          <pc:sldMk cId="3535657753" sldId="269"/>
        </pc:sldMkLst>
        <pc:spChg chg="mod">
          <ac:chgData name="Ms Taliah Tajammal" userId="S::taliah@uet.edu.pk::b53b8155-91e6-49b4-b55c-0abb2dc47154" providerId="AD" clId="Web-{37A9BFBF-8EF0-3AFE-1715-5472D1F0EE1C}" dt="2020-12-01T19:19:54.667" v="71" actId="20577"/>
          <ac:spMkLst>
            <pc:docMk/>
            <pc:sldMk cId="3535657753" sldId="269"/>
            <ac:spMk id="2" creationId="{94867265-E3A4-441F-B925-CE6754B516CC}"/>
          </ac:spMkLst>
        </pc:spChg>
        <pc:spChg chg="mod">
          <ac:chgData name="Ms Taliah Tajammal" userId="S::taliah@uet.edu.pk::b53b8155-91e6-49b4-b55c-0abb2dc47154" providerId="AD" clId="Web-{37A9BFBF-8EF0-3AFE-1715-5472D1F0EE1C}" dt="2020-12-01T19:35:57.172" v="408" actId="20577"/>
          <ac:spMkLst>
            <pc:docMk/>
            <pc:sldMk cId="3535657753" sldId="269"/>
            <ac:spMk id="3" creationId="{76A09ACF-716C-40EB-BFD1-4B5C5D2B525A}"/>
          </ac:spMkLst>
        </pc:spChg>
      </pc:sldChg>
      <pc:sldChg chg="modSp new">
        <pc:chgData name="Ms Taliah Tajammal" userId="S::taliah@uet.edu.pk::b53b8155-91e6-49b4-b55c-0abb2dc47154" providerId="AD" clId="Web-{37A9BFBF-8EF0-3AFE-1715-5472D1F0EE1C}" dt="2020-12-01T19:36:08.938" v="412" actId="20577"/>
        <pc:sldMkLst>
          <pc:docMk/>
          <pc:sldMk cId="1586743690" sldId="270"/>
        </pc:sldMkLst>
        <pc:spChg chg="mod">
          <ac:chgData name="Ms Taliah Tajammal" userId="S::taliah@uet.edu.pk::b53b8155-91e6-49b4-b55c-0abb2dc47154" providerId="AD" clId="Web-{37A9BFBF-8EF0-3AFE-1715-5472D1F0EE1C}" dt="2020-12-01T19:29:52.855" v="248" actId="20577"/>
          <ac:spMkLst>
            <pc:docMk/>
            <pc:sldMk cId="1586743690" sldId="270"/>
            <ac:spMk id="2" creationId="{86500B2A-0F51-42D3-B6A9-179927E85282}"/>
          </ac:spMkLst>
        </pc:spChg>
        <pc:spChg chg="mod">
          <ac:chgData name="Ms Taliah Tajammal" userId="S::taliah@uet.edu.pk::b53b8155-91e6-49b4-b55c-0abb2dc47154" providerId="AD" clId="Web-{37A9BFBF-8EF0-3AFE-1715-5472D1F0EE1C}" dt="2020-12-01T19:36:08.938" v="412" actId="20577"/>
          <ac:spMkLst>
            <pc:docMk/>
            <pc:sldMk cId="1586743690" sldId="270"/>
            <ac:spMk id="3" creationId="{9AD1354A-5283-4A09-9681-64CE7D2CE151}"/>
          </ac:spMkLst>
        </pc:spChg>
      </pc:sldChg>
      <pc:sldChg chg="addSp delSp modSp new mod setBg">
        <pc:chgData name="Ms Taliah Tajammal" userId="S::taliah@uet.edu.pk::b53b8155-91e6-49b4-b55c-0abb2dc47154" providerId="AD" clId="Web-{37A9BFBF-8EF0-3AFE-1715-5472D1F0EE1C}" dt="2020-12-01T20:18:02.108" v="551" actId="14100"/>
        <pc:sldMkLst>
          <pc:docMk/>
          <pc:sldMk cId="941426840" sldId="271"/>
        </pc:sldMkLst>
        <pc:spChg chg="mod">
          <ac:chgData name="Ms Taliah Tajammal" userId="S::taliah@uet.edu.pk::b53b8155-91e6-49b4-b55c-0abb2dc47154" providerId="AD" clId="Web-{37A9BFBF-8EF0-3AFE-1715-5472D1F0EE1C}" dt="2020-12-01T20:17:47.670" v="548"/>
          <ac:spMkLst>
            <pc:docMk/>
            <pc:sldMk cId="941426840" sldId="271"/>
            <ac:spMk id="2" creationId="{E3D7E796-AFC3-426F-B3CD-1E69222AA1D6}"/>
          </ac:spMkLst>
        </pc:spChg>
        <pc:spChg chg="del">
          <ac:chgData name="Ms Taliah Tajammal" userId="S::taliah@uet.edu.pk::b53b8155-91e6-49b4-b55c-0abb2dc47154" providerId="AD" clId="Web-{37A9BFBF-8EF0-3AFE-1715-5472D1F0EE1C}" dt="2020-12-01T20:17:28.576" v="544"/>
          <ac:spMkLst>
            <pc:docMk/>
            <pc:sldMk cId="941426840" sldId="271"/>
            <ac:spMk id="3" creationId="{548543EF-BE38-4284-B0F8-6156AD6B3C0E}"/>
          </ac:spMkLst>
        </pc:spChg>
        <pc:spChg chg="add">
          <ac:chgData name="Ms Taliah Tajammal" userId="S::taliah@uet.edu.pk::b53b8155-91e6-49b4-b55c-0abb2dc47154" providerId="AD" clId="Web-{37A9BFBF-8EF0-3AFE-1715-5472D1F0EE1C}" dt="2020-12-01T20:17:47.670" v="548"/>
          <ac:spMkLst>
            <pc:docMk/>
            <pc:sldMk cId="941426840" sldId="271"/>
            <ac:spMk id="9" creationId="{419501C6-F015-4273-AF88-E0F6C853899F}"/>
          </ac:spMkLst>
        </pc:spChg>
        <pc:spChg chg="add">
          <ac:chgData name="Ms Taliah Tajammal" userId="S::taliah@uet.edu.pk::b53b8155-91e6-49b4-b55c-0abb2dc47154" providerId="AD" clId="Web-{37A9BFBF-8EF0-3AFE-1715-5472D1F0EE1C}" dt="2020-12-01T20:17:47.670" v="548"/>
          <ac:spMkLst>
            <pc:docMk/>
            <pc:sldMk cId="941426840" sldId="271"/>
            <ac:spMk id="11" creationId="{CA677DB7-5829-45BD-9754-5EC484CC4253}"/>
          </ac:spMkLst>
        </pc:spChg>
        <pc:picChg chg="add mod ord">
          <ac:chgData name="Ms Taliah Tajammal" userId="S::taliah@uet.edu.pk::b53b8155-91e6-49b4-b55c-0abb2dc47154" providerId="AD" clId="Web-{37A9BFBF-8EF0-3AFE-1715-5472D1F0EE1C}" dt="2020-12-01T20:18:02.108" v="551" actId="14100"/>
          <ac:picMkLst>
            <pc:docMk/>
            <pc:sldMk cId="941426840" sldId="271"/>
            <ac:picMk id="4" creationId="{E826BE48-DB1A-4FAA-A5CE-8445FC00EAEC}"/>
          </ac:picMkLst>
        </pc:picChg>
      </pc:sldChg>
      <pc:sldChg chg="addSp delSp modSp new del">
        <pc:chgData name="Ms Taliah Tajammal" userId="S::taliah@uet.edu.pk::b53b8155-91e6-49b4-b55c-0abb2dc47154" providerId="AD" clId="Web-{37A9BFBF-8EF0-3AFE-1715-5472D1F0EE1C}" dt="2020-12-01T20:16:33.403" v="535"/>
        <pc:sldMkLst>
          <pc:docMk/>
          <pc:sldMk cId="1023765005" sldId="271"/>
        </pc:sldMkLst>
        <pc:spChg chg="mod">
          <ac:chgData name="Ms Taliah Tajammal" userId="S::taliah@uet.edu.pk::b53b8155-91e6-49b4-b55c-0abb2dc47154" providerId="AD" clId="Web-{37A9BFBF-8EF0-3AFE-1715-5472D1F0EE1C}" dt="2020-12-01T19:55:34.820" v="418" actId="20577"/>
          <ac:spMkLst>
            <pc:docMk/>
            <pc:sldMk cId="1023765005" sldId="271"/>
            <ac:spMk id="2" creationId="{3FF0FFC8-655B-4F5A-85E7-5F54323BE835}"/>
          </ac:spMkLst>
        </pc:spChg>
        <pc:spChg chg="del mod">
          <ac:chgData name="Ms Taliah Tajammal" userId="S::taliah@uet.edu.pk::b53b8155-91e6-49b4-b55c-0abb2dc47154" providerId="AD" clId="Web-{37A9BFBF-8EF0-3AFE-1715-5472D1F0EE1C}" dt="2020-12-01T19:56:43.072" v="453"/>
          <ac:spMkLst>
            <pc:docMk/>
            <pc:sldMk cId="1023765005" sldId="271"/>
            <ac:spMk id="3" creationId="{F8B8F754-9B1D-411C-BC2F-0E97629CCE19}"/>
          </ac:spMkLst>
        </pc:spChg>
        <pc:spChg chg="add mod">
          <ac:chgData name="Ms Taliah Tajammal" userId="S::taliah@uet.edu.pk::b53b8155-91e6-49b4-b55c-0abb2dc47154" providerId="AD" clId="Web-{37A9BFBF-8EF0-3AFE-1715-5472D1F0EE1C}" dt="2020-12-01T20:03:26.193" v="524" actId="1076"/>
          <ac:spMkLst>
            <pc:docMk/>
            <pc:sldMk cId="1023765005" sldId="271"/>
            <ac:spMk id="5" creationId="{EA7EA715-3541-4447-BF9F-86E7461BE7CA}"/>
          </ac:spMkLst>
        </pc:spChg>
        <pc:spChg chg="add mod">
          <ac:chgData name="Ms Taliah Tajammal" userId="S::taliah@uet.edu.pk::b53b8155-91e6-49b4-b55c-0abb2dc47154" providerId="AD" clId="Web-{37A9BFBF-8EF0-3AFE-1715-5472D1F0EE1C}" dt="2020-12-01T20:03:18.755" v="523" actId="1076"/>
          <ac:spMkLst>
            <pc:docMk/>
            <pc:sldMk cId="1023765005" sldId="271"/>
            <ac:spMk id="6" creationId="{89A7E965-E0DE-4363-ADAD-34330B1F0B3B}"/>
          </ac:spMkLst>
        </pc:spChg>
        <pc:spChg chg="add mod">
          <ac:chgData name="Ms Taliah Tajammal" userId="S::taliah@uet.edu.pk::b53b8155-91e6-49b4-b55c-0abb2dc47154" providerId="AD" clId="Web-{37A9BFBF-8EF0-3AFE-1715-5472D1F0EE1C}" dt="2020-12-01T20:15:47.120" v="534"/>
          <ac:spMkLst>
            <pc:docMk/>
            <pc:sldMk cId="1023765005" sldId="271"/>
            <ac:spMk id="9" creationId="{431C7132-702B-4FEB-91E6-DBCC71B8A6C5}"/>
          </ac:spMkLst>
        </pc:spChg>
        <pc:graphicFrameChg chg="add del mod ord modGraphic">
          <ac:chgData name="Ms Taliah Tajammal" userId="S::taliah@uet.edu.pk::b53b8155-91e6-49b4-b55c-0abb2dc47154" providerId="AD" clId="Web-{37A9BFBF-8EF0-3AFE-1715-5472D1F0EE1C}" dt="2020-12-01T20:15:47.120" v="534"/>
          <ac:graphicFrameMkLst>
            <pc:docMk/>
            <pc:sldMk cId="1023765005" sldId="271"/>
            <ac:graphicFrameMk id="4" creationId="{63095A43-CA21-4D37-B335-4AA4EF3600A7}"/>
          </ac:graphicFrameMkLst>
        </pc:graphicFrameChg>
        <pc:cxnChg chg="add mod">
          <ac:chgData name="Ms Taliah Tajammal" userId="S::taliah@uet.edu.pk::b53b8155-91e6-49b4-b55c-0abb2dc47154" providerId="AD" clId="Web-{37A9BFBF-8EF0-3AFE-1715-5472D1F0EE1C}" dt="2020-12-01T20:04:11.381" v="533" actId="1076"/>
          <ac:cxnSpMkLst>
            <pc:docMk/>
            <pc:sldMk cId="1023765005" sldId="271"/>
            <ac:cxnSpMk id="7" creationId="{9DBE5509-8800-4CE1-914C-29C02483A9F0}"/>
          </ac:cxnSpMkLst>
        </pc:cxnChg>
      </pc:sldChg>
      <pc:sldChg chg="modSp new">
        <pc:chgData name="Ms Taliah Tajammal" userId="S::taliah@uet.edu.pk::b53b8155-91e6-49b4-b55c-0abb2dc47154" providerId="AD" clId="Web-{37A9BFBF-8EF0-3AFE-1715-5472D1F0EE1C}" dt="2020-12-01T20:18:37.234" v="557" actId="20577"/>
        <pc:sldMkLst>
          <pc:docMk/>
          <pc:sldMk cId="2402235121" sldId="272"/>
        </pc:sldMkLst>
        <pc:spChg chg="mod">
          <ac:chgData name="Ms Taliah Tajammal" userId="S::taliah@uet.edu.pk::b53b8155-91e6-49b4-b55c-0abb2dc47154" providerId="AD" clId="Web-{37A9BFBF-8EF0-3AFE-1715-5472D1F0EE1C}" dt="2020-12-01T20:18:37.234" v="557" actId="20577"/>
          <ac:spMkLst>
            <pc:docMk/>
            <pc:sldMk cId="2402235121" sldId="272"/>
            <ac:spMk id="2" creationId="{F3247E1E-3F83-46C5-882D-9E4C07454391}"/>
          </ac:spMkLst>
        </pc:spChg>
      </pc:sldChg>
      <pc:sldChg chg="modSp new">
        <pc:chgData name="Ms Taliah Tajammal" userId="S::taliah@uet.edu.pk::b53b8155-91e6-49b4-b55c-0abb2dc47154" providerId="AD" clId="Web-{37A9BFBF-8EF0-3AFE-1715-5472D1F0EE1C}" dt="2020-12-01T20:23:44.962" v="563" actId="20577"/>
        <pc:sldMkLst>
          <pc:docMk/>
          <pc:sldMk cId="2768001526" sldId="273"/>
        </pc:sldMkLst>
        <pc:spChg chg="mod">
          <ac:chgData name="Ms Taliah Tajammal" userId="S::taliah@uet.edu.pk::b53b8155-91e6-49b4-b55c-0abb2dc47154" providerId="AD" clId="Web-{37A9BFBF-8EF0-3AFE-1715-5472D1F0EE1C}" dt="2020-12-01T20:23:44.962" v="563" actId="20577"/>
          <ac:spMkLst>
            <pc:docMk/>
            <pc:sldMk cId="2768001526" sldId="273"/>
            <ac:spMk id="2" creationId="{BBE332BE-8BFF-444B-9221-532AA76879B8}"/>
          </ac:spMkLst>
        </pc:spChg>
      </pc:sldChg>
      <pc:sldChg chg="modSp new">
        <pc:chgData name="Ms Taliah Tajammal" userId="S::taliah@uet.edu.pk::b53b8155-91e6-49b4-b55c-0abb2dc47154" providerId="AD" clId="Web-{37A9BFBF-8EF0-3AFE-1715-5472D1F0EE1C}" dt="2020-12-01T20:36:23.468" v="707" actId="20577"/>
        <pc:sldMkLst>
          <pc:docMk/>
          <pc:sldMk cId="1003864306" sldId="274"/>
        </pc:sldMkLst>
        <pc:spChg chg="mod">
          <ac:chgData name="Ms Taliah Tajammal" userId="S::taliah@uet.edu.pk::b53b8155-91e6-49b4-b55c-0abb2dc47154" providerId="AD" clId="Web-{37A9BFBF-8EF0-3AFE-1715-5472D1F0EE1C}" dt="2020-12-01T20:33:13.837" v="572" actId="20577"/>
          <ac:spMkLst>
            <pc:docMk/>
            <pc:sldMk cId="1003864306" sldId="274"/>
            <ac:spMk id="2" creationId="{321C6490-74B4-48E6-B206-377FE5D93016}"/>
          </ac:spMkLst>
        </pc:spChg>
        <pc:spChg chg="mod">
          <ac:chgData name="Ms Taliah Tajammal" userId="S::taliah@uet.edu.pk::b53b8155-91e6-49b4-b55c-0abb2dc47154" providerId="AD" clId="Web-{37A9BFBF-8EF0-3AFE-1715-5472D1F0EE1C}" dt="2020-12-01T20:36:23.468" v="707" actId="20577"/>
          <ac:spMkLst>
            <pc:docMk/>
            <pc:sldMk cId="1003864306" sldId="274"/>
            <ac:spMk id="3" creationId="{92E05395-6FBA-49F9-A41A-BEB8420EB622}"/>
          </ac:spMkLst>
        </pc:spChg>
      </pc:sldChg>
      <pc:sldChg chg="addSp delSp modSp new">
        <pc:chgData name="Ms Taliah Tajammal" userId="S::taliah@uet.edu.pk::b53b8155-91e6-49b4-b55c-0abb2dc47154" providerId="AD" clId="Web-{37A9BFBF-8EF0-3AFE-1715-5472D1F0EE1C}" dt="2020-12-01T21:02:13.153" v="1016" actId="20577"/>
        <pc:sldMkLst>
          <pc:docMk/>
          <pc:sldMk cId="816296176" sldId="275"/>
        </pc:sldMkLst>
        <pc:spChg chg="mod">
          <ac:chgData name="Ms Taliah Tajammal" userId="S::taliah@uet.edu.pk::b53b8155-91e6-49b4-b55c-0abb2dc47154" providerId="AD" clId="Web-{37A9BFBF-8EF0-3AFE-1715-5472D1F0EE1C}" dt="2020-12-01T20:37:11.844" v="717" actId="20577"/>
          <ac:spMkLst>
            <pc:docMk/>
            <pc:sldMk cId="816296176" sldId="275"/>
            <ac:spMk id="2" creationId="{49E67C5E-E9E9-44C3-8D5B-EFE80FB0E6B0}"/>
          </ac:spMkLst>
        </pc:spChg>
        <pc:spChg chg="mod">
          <ac:chgData name="Ms Taliah Tajammal" userId="S::taliah@uet.edu.pk::b53b8155-91e6-49b4-b55c-0abb2dc47154" providerId="AD" clId="Web-{37A9BFBF-8EF0-3AFE-1715-5472D1F0EE1C}" dt="2020-12-01T21:02:13.153" v="1016" actId="20577"/>
          <ac:spMkLst>
            <pc:docMk/>
            <pc:sldMk cId="816296176" sldId="275"/>
            <ac:spMk id="3" creationId="{F78D8B38-ED75-4228-96F3-53329078EDC6}"/>
          </ac:spMkLst>
        </pc:spChg>
        <pc:spChg chg="add del mod">
          <ac:chgData name="Ms Taliah Tajammal" userId="S::taliah@uet.edu.pk::b53b8155-91e6-49b4-b55c-0abb2dc47154" providerId="AD" clId="Web-{37A9BFBF-8EF0-3AFE-1715-5472D1F0EE1C}" dt="2020-12-01T20:45:34.343" v="877"/>
          <ac:spMkLst>
            <pc:docMk/>
            <pc:sldMk cId="816296176" sldId="275"/>
            <ac:spMk id="4" creationId="{4CE645CE-4566-4493-B118-0F930A2BC269}"/>
          </ac:spMkLst>
        </pc:spChg>
      </pc:sldChg>
      <pc:sldChg chg="modSp add replId">
        <pc:chgData name="Ms Taliah Tajammal" userId="S::taliah@uet.edu.pk::b53b8155-91e6-49b4-b55c-0abb2dc47154" providerId="AD" clId="Web-{37A9BFBF-8EF0-3AFE-1715-5472D1F0EE1C}" dt="2020-12-01T20:58:39.725" v="979" actId="20577"/>
        <pc:sldMkLst>
          <pc:docMk/>
          <pc:sldMk cId="579149233" sldId="276"/>
        </pc:sldMkLst>
        <pc:spChg chg="mod">
          <ac:chgData name="Ms Taliah Tajammal" userId="S::taliah@uet.edu.pk::b53b8155-91e6-49b4-b55c-0abb2dc47154" providerId="AD" clId="Web-{37A9BFBF-8EF0-3AFE-1715-5472D1F0EE1C}" dt="2020-12-01T20:52:37.496" v="879" actId="20577"/>
          <ac:spMkLst>
            <pc:docMk/>
            <pc:sldMk cId="579149233" sldId="276"/>
            <ac:spMk id="2" creationId="{49E67C5E-E9E9-44C3-8D5B-EFE80FB0E6B0}"/>
          </ac:spMkLst>
        </pc:spChg>
        <pc:spChg chg="mod">
          <ac:chgData name="Ms Taliah Tajammal" userId="S::taliah@uet.edu.pk::b53b8155-91e6-49b4-b55c-0abb2dc47154" providerId="AD" clId="Web-{37A9BFBF-8EF0-3AFE-1715-5472D1F0EE1C}" dt="2020-12-01T20:58:39.725" v="979" actId="20577"/>
          <ac:spMkLst>
            <pc:docMk/>
            <pc:sldMk cId="579149233" sldId="276"/>
            <ac:spMk id="3" creationId="{F78D8B38-ED75-4228-96F3-53329078EDC6}"/>
          </ac:spMkLst>
        </pc:spChg>
      </pc:sldChg>
    </pc:docChg>
  </pc:docChgLst>
  <pc:docChgLst>
    <pc:chgData name="Ms Taliah Tajammal" userId="S::taliah@uet.edu.pk::b53b8155-91e6-49b4-b55c-0abb2dc47154" providerId="AD" clId="Web-{8D431D9E-E34B-A932-D82A-4F6804B9E791}"/>
    <pc:docChg chg="addSld modSld">
      <pc:chgData name="Ms Taliah Tajammal" userId="S::taliah@uet.edu.pk::b53b8155-91e6-49b4-b55c-0abb2dc47154" providerId="AD" clId="Web-{8D431D9E-E34B-A932-D82A-4F6804B9E791}" dt="2020-12-02T07:00:50.688" v="786" actId="20577"/>
      <pc:docMkLst>
        <pc:docMk/>
      </pc:docMkLst>
      <pc:sldChg chg="modSp">
        <pc:chgData name="Ms Taliah Tajammal" userId="S::taliah@uet.edu.pk::b53b8155-91e6-49b4-b55c-0abb2dc47154" providerId="AD" clId="Web-{8D431D9E-E34B-A932-D82A-4F6804B9E791}" dt="2020-12-02T07:00:50.688" v="785" actId="20577"/>
        <pc:sldMkLst>
          <pc:docMk/>
          <pc:sldMk cId="2402235121" sldId="272"/>
        </pc:sldMkLst>
        <pc:spChg chg="mod">
          <ac:chgData name="Ms Taliah Tajammal" userId="S::taliah@uet.edu.pk::b53b8155-91e6-49b4-b55c-0abb2dc47154" providerId="AD" clId="Web-{8D431D9E-E34B-A932-D82A-4F6804B9E791}" dt="2020-12-02T07:00:50.688" v="785" actId="20577"/>
          <ac:spMkLst>
            <pc:docMk/>
            <pc:sldMk cId="2402235121" sldId="272"/>
            <ac:spMk id="3" creationId="{ACF89415-AC2F-48CA-8E83-F3414F923C9A}"/>
          </ac:spMkLst>
        </pc:spChg>
      </pc:sldChg>
      <pc:sldChg chg="modSp">
        <pc:chgData name="Ms Taliah Tajammal" userId="S::taliah@uet.edu.pk::b53b8155-91e6-49b4-b55c-0abb2dc47154" providerId="AD" clId="Web-{8D431D9E-E34B-A932-D82A-4F6804B9E791}" dt="2020-12-02T06:56:20.056" v="685" actId="20577"/>
        <pc:sldMkLst>
          <pc:docMk/>
          <pc:sldMk cId="2768001526" sldId="273"/>
        </pc:sldMkLst>
        <pc:spChg chg="mod">
          <ac:chgData name="Ms Taliah Tajammal" userId="S::taliah@uet.edu.pk::b53b8155-91e6-49b4-b55c-0abb2dc47154" providerId="AD" clId="Web-{8D431D9E-E34B-A932-D82A-4F6804B9E791}" dt="2020-12-02T06:56:20.056" v="685" actId="20577"/>
          <ac:spMkLst>
            <pc:docMk/>
            <pc:sldMk cId="2768001526" sldId="273"/>
            <ac:spMk id="3" creationId="{404C9214-9E80-4701-AE3E-9AD53A891676}"/>
          </ac:spMkLst>
        </pc:spChg>
      </pc:sldChg>
      <pc:sldChg chg="modSp">
        <pc:chgData name="Ms Taliah Tajammal" userId="S::taliah@uet.edu.pk::b53b8155-91e6-49b4-b55c-0abb2dc47154" providerId="AD" clId="Web-{8D431D9E-E34B-A932-D82A-4F6804B9E791}" dt="2020-12-02T06:46:44.588" v="5" actId="20577"/>
        <pc:sldMkLst>
          <pc:docMk/>
          <pc:sldMk cId="816296176" sldId="275"/>
        </pc:sldMkLst>
        <pc:spChg chg="mod">
          <ac:chgData name="Ms Taliah Tajammal" userId="S::taliah@uet.edu.pk::b53b8155-91e6-49b4-b55c-0abb2dc47154" providerId="AD" clId="Web-{8D431D9E-E34B-A932-D82A-4F6804B9E791}" dt="2020-12-02T06:46:44.588" v="5" actId="20577"/>
          <ac:spMkLst>
            <pc:docMk/>
            <pc:sldMk cId="816296176" sldId="275"/>
            <ac:spMk id="3" creationId="{F78D8B38-ED75-4228-96F3-53329078EDC6}"/>
          </ac:spMkLst>
        </pc:spChg>
      </pc:sldChg>
      <pc:sldChg chg="modSp">
        <pc:chgData name="Ms Taliah Tajammal" userId="S::taliah@uet.edu.pk::b53b8155-91e6-49b4-b55c-0abb2dc47154" providerId="AD" clId="Web-{8D431D9E-E34B-A932-D82A-4F6804B9E791}" dt="2020-12-02T06:48:08.121" v="138" actId="20577"/>
        <pc:sldMkLst>
          <pc:docMk/>
          <pc:sldMk cId="579149233" sldId="276"/>
        </pc:sldMkLst>
        <pc:spChg chg="mod">
          <ac:chgData name="Ms Taliah Tajammal" userId="S::taliah@uet.edu.pk::b53b8155-91e6-49b4-b55c-0abb2dc47154" providerId="AD" clId="Web-{8D431D9E-E34B-A932-D82A-4F6804B9E791}" dt="2020-12-02T06:48:08.121" v="138" actId="20577"/>
          <ac:spMkLst>
            <pc:docMk/>
            <pc:sldMk cId="579149233" sldId="276"/>
            <ac:spMk id="3" creationId="{F78D8B38-ED75-4228-96F3-53329078EDC6}"/>
          </ac:spMkLst>
        </pc:spChg>
      </pc:sldChg>
      <pc:sldChg chg="modSp add replId">
        <pc:chgData name="Ms Taliah Tajammal" userId="S::taliah@uet.edu.pk::b53b8155-91e6-49b4-b55c-0abb2dc47154" providerId="AD" clId="Web-{8D431D9E-E34B-A932-D82A-4F6804B9E791}" dt="2020-12-02T06:49:33.717" v="238" actId="20577"/>
        <pc:sldMkLst>
          <pc:docMk/>
          <pc:sldMk cId="420839546" sldId="277"/>
        </pc:sldMkLst>
        <pc:spChg chg="mod">
          <ac:chgData name="Ms Taliah Tajammal" userId="S::taliah@uet.edu.pk::b53b8155-91e6-49b4-b55c-0abb2dc47154" providerId="AD" clId="Web-{8D431D9E-E34B-A932-D82A-4F6804B9E791}" dt="2020-12-02T06:47:35.558" v="77" actId="20577"/>
          <ac:spMkLst>
            <pc:docMk/>
            <pc:sldMk cId="420839546" sldId="277"/>
            <ac:spMk id="2" creationId="{49E67C5E-E9E9-44C3-8D5B-EFE80FB0E6B0}"/>
          </ac:spMkLst>
        </pc:spChg>
        <pc:spChg chg="mod">
          <ac:chgData name="Ms Taliah Tajammal" userId="S::taliah@uet.edu.pk::b53b8155-91e6-49b4-b55c-0abb2dc47154" providerId="AD" clId="Web-{8D431D9E-E34B-A932-D82A-4F6804B9E791}" dt="2020-12-02T06:49:33.717" v="238" actId="20577"/>
          <ac:spMkLst>
            <pc:docMk/>
            <pc:sldMk cId="420839546" sldId="277"/>
            <ac:spMk id="3" creationId="{F78D8B38-ED75-4228-96F3-53329078EDC6}"/>
          </ac:spMkLst>
        </pc:spChg>
      </pc:sldChg>
    </pc:docChg>
  </pc:docChgLst>
  <pc:docChgLst>
    <pc:chgData name="Ms Taliah Tajammal" userId="S::taliah@uet.edu.pk::b53b8155-91e6-49b4-b55c-0abb2dc47154" providerId="AD" clId="Web-{DA340300-160E-96CA-0125-B4D9F4F80310}"/>
    <pc:docChg chg="modSld">
      <pc:chgData name="Ms Taliah Tajammal" userId="S::taliah@uet.edu.pk::b53b8155-91e6-49b4-b55c-0abb2dc47154" providerId="AD" clId="Web-{DA340300-160E-96CA-0125-B4D9F4F80310}" dt="2020-12-02T18:16:06.170" v="26" actId="20577"/>
      <pc:docMkLst>
        <pc:docMk/>
      </pc:docMkLst>
      <pc:sldChg chg="modSp">
        <pc:chgData name="Ms Taliah Tajammal" userId="S::taliah@uet.edu.pk::b53b8155-91e6-49b4-b55c-0abb2dc47154" providerId="AD" clId="Web-{DA340300-160E-96CA-0125-B4D9F4F80310}" dt="2020-12-02T18:10:10.944" v="24" actId="20577"/>
        <pc:sldMkLst>
          <pc:docMk/>
          <pc:sldMk cId="1586743690" sldId="270"/>
        </pc:sldMkLst>
        <pc:spChg chg="mod">
          <ac:chgData name="Ms Taliah Tajammal" userId="S::taliah@uet.edu.pk::b53b8155-91e6-49b4-b55c-0abb2dc47154" providerId="AD" clId="Web-{DA340300-160E-96CA-0125-B4D9F4F80310}" dt="2020-12-02T18:10:10.944" v="24" actId="20577"/>
          <ac:spMkLst>
            <pc:docMk/>
            <pc:sldMk cId="1586743690" sldId="270"/>
            <ac:spMk id="3" creationId="{9AD1354A-5283-4A09-9681-64CE7D2CE151}"/>
          </ac:spMkLst>
        </pc:spChg>
      </pc:sldChg>
      <pc:sldChg chg="addSp modSp mod setBg">
        <pc:chgData name="Ms Taliah Tajammal" userId="S::taliah@uet.edu.pk::b53b8155-91e6-49b4-b55c-0abb2dc47154" providerId="AD" clId="Web-{DA340300-160E-96CA-0125-B4D9F4F80310}" dt="2020-12-02T16:50:38.668" v="11" actId="14100"/>
        <pc:sldMkLst>
          <pc:docMk/>
          <pc:sldMk cId="2402235121" sldId="272"/>
        </pc:sldMkLst>
        <pc:spChg chg="mod">
          <ac:chgData name="Ms Taliah Tajammal" userId="S::taliah@uet.edu.pk::b53b8155-91e6-49b4-b55c-0abb2dc47154" providerId="AD" clId="Web-{DA340300-160E-96CA-0125-B4D9F4F80310}" dt="2020-12-02T16:50:22.839" v="7"/>
          <ac:spMkLst>
            <pc:docMk/>
            <pc:sldMk cId="2402235121" sldId="272"/>
            <ac:spMk id="2" creationId="{F3247E1E-3F83-46C5-882D-9E4C07454391}"/>
          </ac:spMkLst>
        </pc:spChg>
        <pc:spChg chg="mod">
          <ac:chgData name="Ms Taliah Tajammal" userId="S::taliah@uet.edu.pk::b53b8155-91e6-49b4-b55c-0abb2dc47154" providerId="AD" clId="Web-{DA340300-160E-96CA-0125-B4D9F4F80310}" dt="2020-12-02T16:50:22.839" v="7"/>
          <ac:spMkLst>
            <pc:docMk/>
            <pc:sldMk cId="2402235121" sldId="272"/>
            <ac:spMk id="3" creationId="{ACF89415-AC2F-48CA-8E83-F3414F923C9A}"/>
          </ac:spMkLst>
        </pc:spChg>
        <pc:spChg chg="add">
          <ac:chgData name="Ms Taliah Tajammal" userId="S::taliah@uet.edu.pk::b53b8155-91e6-49b4-b55c-0abb2dc47154" providerId="AD" clId="Web-{DA340300-160E-96CA-0125-B4D9F4F80310}" dt="2020-12-02T16:50:22.839" v="7"/>
          <ac:spMkLst>
            <pc:docMk/>
            <pc:sldMk cId="2402235121" sldId="272"/>
            <ac:spMk id="9" creationId="{1660E788-AFA9-4A1B-9991-6AA74632A15B}"/>
          </ac:spMkLst>
        </pc:spChg>
        <pc:spChg chg="add">
          <ac:chgData name="Ms Taliah Tajammal" userId="S::taliah@uet.edu.pk::b53b8155-91e6-49b4-b55c-0abb2dc47154" providerId="AD" clId="Web-{DA340300-160E-96CA-0125-B4D9F4F80310}" dt="2020-12-02T16:50:22.839" v="7"/>
          <ac:spMkLst>
            <pc:docMk/>
            <pc:sldMk cId="2402235121" sldId="272"/>
            <ac:spMk id="11" creationId="{867D4867-5BA7-4462-B2F6-A23F4A622AA7}"/>
          </ac:spMkLst>
        </pc:spChg>
        <pc:picChg chg="add mod">
          <ac:chgData name="Ms Taliah Tajammal" userId="S::taliah@uet.edu.pk::b53b8155-91e6-49b4-b55c-0abb2dc47154" providerId="AD" clId="Web-{DA340300-160E-96CA-0125-B4D9F4F80310}" dt="2020-12-02T16:50:38.668" v="11" actId="14100"/>
          <ac:picMkLst>
            <pc:docMk/>
            <pc:sldMk cId="2402235121" sldId="272"/>
            <ac:picMk id="4" creationId="{F42BABED-F279-44FE-90CF-2FAEB11200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FF53-241F-4FBA-95DC-7C0C291C6F25}" type="datetimeFigureOut">
              <a:rPr lang="en-US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68657-77FE-40C0-A046-13C2356DF21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Welcome to all of you in this course. I am Dr. Shazia Arshad. I will be your instructor for this course.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30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4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Cs-381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Course Instructor:   Dr. Shazia Arshad</a:t>
            </a:r>
          </a:p>
        </p:txBody>
      </p:sp>
    </p:spTree>
    <p:extLst>
      <p:ext uri="{BB962C8B-B14F-4D97-AF65-F5344CB8AC3E}">
        <p14:creationId xmlns:p14="http://schemas.microsoft.com/office/powerpoint/2010/main" val="119539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47E1E-3F83-46C5-882D-9E4C0745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Rules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9415-AC2F-48CA-8E83-F3414F923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Flow entering or leaving a parent level must be equivalent to those on child level. </a:t>
            </a:r>
          </a:p>
          <a:p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42BABED-F279-44FE-90CF-2FAEB112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992" y="1178400"/>
            <a:ext cx="6845854" cy="46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3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9C796-B028-4F28-99B7-124B6E98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5952765" cy="32631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br>
              <a:rPr lang="en-US" sz="4000">
                <a:solidFill>
                  <a:schemeClr val="bg1"/>
                </a:solidFill>
              </a:rPr>
            </a:br>
            <a:br>
              <a:rPr lang="en-US" sz="4000">
                <a:solidFill>
                  <a:schemeClr val="bg1"/>
                </a:solidFill>
              </a:rPr>
            </a:br>
            <a:r>
              <a:rPr lang="en-US" sz="4000" b="1">
                <a:solidFill>
                  <a:schemeClr val="bg1"/>
                </a:solidFill>
              </a:rPr>
              <a:t>TIME TO THINK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516761-21BD-4672-8665-F07E74320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11" y="4392754"/>
            <a:ext cx="5911155" cy="1199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b="1">
                <a:solidFill>
                  <a:schemeClr val="bg1"/>
                </a:solidFill>
                <a:latin typeface="Times New Roman"/>
                <a:cs typeface="Times New Roman"/>
              </a:rPr>
              <a:t>Draw Data Flow Diagram for your project</a:t>
            </a:r>
            <a:r>
              <a:rPr lang="en-US" sz="2000" b="1" kern="1200">
                <a:solidFill>
                  <a:schemeClr val="bg1"/>
                </a:solidFill>
                <a:latin typeface="Times New Roman"/>
                <a:cs typeface="Times New Roman"/>
              </a:rPr>
              <a:t>????</a:t>
            </a:r>
          </a:p>
        </p:txBody>
      </p:sp>
      <p:pic>
        <p:nvPicPr>
          <p:cNvPr id="4" name="Picture 4" descr="A picture containing bag, hat&#10;&#10;Description automatically generated">
            <a:extLst>
              <a:ext uri="{FF2B5EF4-FFF2-40B4-BE49-F238E27FC236}">
                <a16:creationId xmlns:a16="http://schemas.microsoft.com/office/drawing/2014/main" id="{6AB970F0-8529-4027-AF08-831819539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25" r="21773" b="1"/>
          <a:stretch/>
        </p:blipFill>
        <p:spPr>
          <a:xfrm>
            <a:off x="8129008" y="1452879"/>
            <a:ext cx="3419524" cy="37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0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7265-E3A4-441F-B925-CE6754B5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9ACF-716C-40EB-BFD1-4B5C5D2B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ea typeface="+mn-lt"/>
                <a:cs typeface="+mn-lt"/>
              </a:rPr>
              <a:t>A Data Flow Diagram (DFD) is a traditional visual representation of the information flows within a system.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A neat and clear DFD can depict a good amount of the system requirements graphically.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It is a representation of flow of data or information into or out of a system.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It is a picture of the movement of data between external entities, processes and data store within a system.</a:t>
            </a:r>
          </a:p>
        </p:txBody>
      </p:sp>
    </p:spTree>
    <p:extLst>
      <p:ext uri="{BB962C8B-B14F-4D97-AF65-F5344CB8AC3E}">
        <p14:creationId xmlns:p14="http://schemas.microsoft.com/office/powerpoint/2010/main" val="353565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0B2A-0F51-42D3-B6A9-179927E8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DFD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354A-5283-4A09-9681-64CE7D2C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latin typeface="Times New Roman"/>
                <a:cs typeface="Times New Roman"/>
              </a:rPr>
              <a:t>External Entity:</a:t>
            </a:r>
            <a:r>
              <a:rPr lang="en-US" sz="2000">
                <a:latin typeface="Times New Roman"/>
                <a:cs typeface="Times New Roman"/>
              </a:rPr>
              <a:t> People or organisations that send or receive data from system.</a:t>
            </a:r>
          </a:p>
          <a:p>
            <a:r>
              <a:rPr lang="en-US" sz="2000" b="1">
                <a:latin typeface="Times New Roman"/>
                <a:cs typeface="Times New Roman"/>
              </a:rPr>
              <a:t>Process: </a:t>
            </a:r>
            <a:r>
              <a:rPr lang="en-US" sz="2000">
                <a:latin typeface="Times New Roman"/>
                <a:cs typeface="Times New Roman"/>
              </a:rPr>
              <a:t>Method to transform input into output.</a:t>
            </a: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Data Store:</a:t>
            </a:r>
            <a:r>
              <a:rPr lang="en-US" sz="2000">
                <a:latin typeface="Times New Roman"/>
                <a:cs typeface="Times New Roman"/>
              </a:rPr>
              <a:t> Storage of data.</a:t>
            </a:r>
          </a:p>
          <a:p>
            <a:r>
              <a:rPr lang="en-US" sz="2000" b="1">
                <a:latin typeface="Times New Roman"/>
                <a:cs typeface="Times New Roman"/>
              </a:rPr>
              <a:t>Data Flow: </a:t>
            </a:r>
            <a:r>
              <a:rPr lang="en-US" sz="2000">
                <a:latin typeface="Times New Roman"/>
                <a:cs typeface="Times New Roman"/>
              </a:rPr>
              <a:t>Shows flow of data between different elements.</a:t>
            </a:r>
          </a:p>
        </p:txBody>
      </p:sp>
    </p:spTree>
    <p:extLst>
      <p:ext uri="{BB962C8B-B14F-4D97-AF65-F5344CB8AC3E}">
        <p14:creationId xmlns:p14="http://schemas.microsoft.com/office/powerpoint/2010/main" val="158674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7E796-AFC3-426F-B3CD-1E69222A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Notations used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826BE48-DB1A-4FAA-A5CE-8445FC00E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268" y="640080"/>
            <a:ext cx="5514559" cy="562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490-74B4-48E6-B206-377FE5D9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5395-6FBA-49F9-A41A-BEB8420E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There exists 3 different levels of DFD's.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cs typeface="Times New Roman"/>
              </a:rPr>
              <a:t>Level 0 (Context Diagram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  <a:p>
            <a:r>
              <a:rPr lang="en-US" sz="2000">
                <a:latin typeface="Times New Roman"/>
                <a:cs typeface="Times New Roman"/>
              </a:rPr>
              <a:t>Level 1 (Overview Diagram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  <a:p>
            <a:r>
              <a:rPr lang="en-US" sz="2000">
                <a:latin typeface="Times New Roman"/>
                <a:cs typeface="Times New Roman"/>
              </a:rPr>
              <a:t>Level 2 (Detailed Diagram)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cs typeface="Times New Roman"/>
              </a:rPr>
              <a:t>Each level provides details of the previous level.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386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7C5E-E9E9-44C3-8D5B-EFE80FB0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0 (Context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8B38-ED75-4228-96F3-53329078E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14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Shows complete system as a single process.</a:t>
            </a:r>
          </a:p>
          <a:p>
            <a:r>
              <a:rPr lang="en-US">
                <a:latin typeface="Times New Roman"/>
                <a:ea typeface="+mn-lt"/>
                <a:cs typeface="+mn-lt"/>
              </a:rPr>
              <a:t>Input and output data is denoted by incoming and outgoing arrow.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Goal is to identify</a:t>
            </a:r>
            <a:r>
              <a:rPr lang="en-US" b="1">
                <a:latin typeface="Times New Roman"/>
                <a:ea typeface="+mn-lt"/>
                <a:cs typeface="+mn-lt"/>
              </a:rPr>
              <a:t> external entities</a:t>
            </a:r>
            <a:r>
              <a:rPr lang="en-US">
                <a:latin typeface="Times New Roman"/>
                <a:ea typeface="+mn-lt"/>
                <a:cs typeface="+mn-lt"/>
              </a:rPr>
              <a:t> involved in system.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The context diagram must fit in one page.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The process name in the context diagram should be the name of the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>
                <a:latin typeface="Times New Roman"/>
                <a:ea typeface="+mn-lt"/>
                <a:cs typeface="+mn-lt"/>
              </a:rPr>
              <a:t>system.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All external entities are shown on the context diagram as well as major data flow to and from them.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The diagram does not contain any data storage.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629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7C5E-E9E9-44C3-8D5B-EFE80FB0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1 (OVERVIEW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8B38-ED75-4228-96F3-53329078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Gives overview of full system.</a:t>
            </a:r>
          </a:p>
          <a:p>
            <a:r>
              <a:rPr lang="en-US">
                <a:latin typeface="Times New Roman"/>
                <a:ea typeface="+mn-lt"/>
                <a:cs typeface="+mn-lt"/>
              </a:rPr>
              <a:t>Goal is to identify </a:t>
            </a:r>
            <a:r>
              <a:rPr lang="en-US" b="1">
                <a:latin typeface="Times New Roman"/>
                <a:ea typeface="+mn-lt"/>
                <a:cs typeface="+mn-lt"/>
              </a:rPr>
              <a:t>major processes</a:t>
            </a:r>
            <a:r>
              <a:rPr lang="en-US">
                <a:latin typeface="Times New Roman"/>
                <a:ea typeface="+mn-lt"/>
                <a:cs typeface="+mn-lt"/>
              </a:rPr>
              <a:t> involved in the system and data flow between processes.</a:t>
            </a:r>
            <a:endParaRPr lang="en-US">
              <a:latin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Identify </a:t>
            </a:r>
            <a:r>
              <a:rPr lang="en-US" b="1">
                <a:latin typeface="Times New Roman"/>
                <a:ea typeface="+mn-lt"/>
                <a:cs typeface="+mn-lt"/>
              </a:rPr>
              <a:t>data storage</a:t>
            </a:r>
            <a:r>
              <a:rPr lang="en-US">
                <a:latin typeface="Times New Roman"/>
                <a:ea typeface="+mn-lt"/>
                <a:cs typeface="+mn-lt"/>
              </a:rPr>
              <a:t> for different processes.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Add basic functionality of each process.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Draw input and output of different processes.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ctr"/>
            <a:endParaRPr lang="en-US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914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7C5E-E9E9-44C3-8D5B-EFE80FB0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2 (Detailed Diagram)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8B38-ED75-4228-96F3-53329078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Gives detailed description of full system.</a:t>
            </a:r>
          </a:p>
          <a:p>
            <a:r>
              <a:rPr lang="en-US" sz="2000">
                <a:latin typeface="Times New Roman"/>
                <a:cs typeface="Times New Roman"/>
              </a:rPr>
              <a:t>Each process from level 1 is decomposed to show its major components.</a:t>
            </a:r>
          </a:p>
          <a:p>
            <a:r>
              <a:rPr lang="en-US" sz="2000">
                <a:latin typeface="Times New Roman"/>
                <a:ea typeface="+mn-lt"/>
                <a:cs typeface="+mn-lt"/>
              </a:rPr>
              <a:t>Add all the functionality related to a process.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ctr"/>
            <a:endParaRPr lang="en-US" sz="20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3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32BE-8BFF-444B-9221-532AA768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C9214-9E80-4701-AE3E-9AD53A891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On level 1, processes are numbered 1,2,3...</a:t>
            </a:r>
          </a:p>
          <a:p>
            <a:r>
              <a:rPr lang="en-US">
                <a:latin typeface="Times New Roman"/>
                <a:cs typeface="Times New Roman"/>
              </a:rPr>
              <a:t>On level 2, the corresponding processes are numbered x.1, x.2, x.3..... where x is the number of parent process in level 1.</a:t>
            </a:r>
          </a:p>
          <a:p>
            <a:r>
              <a:rPr lang="en-US">
                <a:latin typeface="Times New Roman"/>
                <a:cs typeface="Times New Roman"/>
              </a:rPr>
              <a:t>Data Store numbers are usually D1, D2, D3...</a:t>
            </a:r>
          </a:p>
          <a:p>
            <a:r>
              <a:rPr lang="en-US">
                <a:latin typeface="Times New Roman"/>
                <a:cs typeface="Times New Roman"/>
              </a:rPr>
              <a:t>Process Labels should be descriptive, clearly state what the process does e.g. Login Process.</a:t>
            </a:r>
          </a:p>
          <a:p>
            <a:r>
              <a:rPr lang="en-US">
                <a:latin typeface="Times New Roman"/>
                <a:cs typeface="Times New Roman"/>
              </a:rPr>
              <a:t>Data Store Label should describe the data stored.</a:t>
            </a:r>
          </a:p>
          <a:p>
            <a:r>
              <a:rPr lang="en-US">
                <a:latin typeface="Times New Roman"/>
                <a:cs typeface="Times New Roman"/>
              </a:rPr>
              <a:t>Labels should be meaningful.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80015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Widescreen</PresentationFormat>
  <Paragraphs>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Parcel</vt:lpstr>
      <vt:lpstr>Cs-381 Software Engineering</vt:lpstr>
      <vt:lpstr>Data Flow Diagram</vt:lpstr>
      <vt:lpstr>ELEMENTS OF DFD</vt:lpstr>
      <vt:lpstr>Notations used</vt:lpstr>
      <vt:lpstr>Levels of DFD</vt:lpstr>
      <vt:lpstr>Level 0 (Context Diagram)</vt:lpstr>
      <vt:lpstr>Level 1 (OVERVIEW Diagram)</vt:lpstr>
      <vt:lpstr>Level 2 (Detailed Diagram)</vt:lpstr>
      <vt:lpstr>Naming Convention</vt:lpstr>
      <vt:lpstr>Rules </vt:lpstr>
      <vt:lpstr>  TIME TO THINK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414</cp:revision>
  <dcterms:created xsi:type="dcterms:W3CDTF">2020-12-01T18:14:36Z</dcterms:created>
  <dcterms:modified xsi:type="dcterms:W3CDTF">2020-12-02T18:16:06Z</dcterms:modified>
</cp:coreProperties>
</file>