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9" r:id="rId5"/>
    <p:sldId id="260" r:id="rId6"/>
    <p:sldId id="261" r:id="rId7"/>
    <p:sldId id="258" r:id="rId8"/>
    <p:sldId id="262" r:id="rId9"/>
    <p:sldId id="263" r:id="rId10"/>
    <p:sldId id="265" r:id="rId11"/>
    <p:sldId id="266" r:id="rId12"/>
    <p:sldId id="267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71BA8E-EE44-4D15-98B5-D5FE881AB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F514F6-F987-4EE0-83A9-099A5304A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2BB021-BB69-48EE-BA11-A25B5291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3CC5-A579-4015-99F7-8A57EA916B64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B2CC90-8202-4F0D-941F-8662F06E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C4B7BB-BB7D-4C79-BAAB-DFB501BD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621-4538-40D1-B88A-A4CD4C519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722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76BACD-6E39-4798-9D77-C4886C53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4E30CFA-102F-45AF-9186-101D4EB3C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8D0FBE-AC05-44E0-A831-3A923258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3CC5-A579-4015-99F7-8A57EA916B64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CF6D06-6815-4469-80B1-4DB2E195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BAA73F-09DE-4B2B-AFF5-FAAFB4EF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621-4538-40D1-B88A-A4CD4C519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446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8BA9957-4A3F-480D-B91C-CCE16205D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0A16344-DA10-4EE7-8AAA-3BF335E45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E5D128-5715-42A7-8655-C4496D41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3CC5-A579-4015-99F7-8A57EA916B64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894B4D-1DB6-4301-B1E0-CACD8914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08960C-33E3-48C3-97ED-196EECC7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621-4538-40D1-B88A-A4CD4C519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605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DF88D9-BD49-4A76-9545-285EDF78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6B0793-6CDC-4151-91DE-6D898FC82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99F3C-2DC0-4AC6-AC3F-2B010C51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3CC5-A579-4015-99F7-8A57EA916B64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43962C-F8AE-4F6D-92A3-7ACB35B0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B6B3C2-0329-4FCE-A9F4-06A9F220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621-4538-40D1-B88A-A4CD4C519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653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81FEE9-9B20-47BE-9C7D-DF8E7D7B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7F6C6F-B168-4CBC-802E-3E1F9DF4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C76E4D-7DAE-404E-A519-9623AF1E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3CC5-A579-4015-99F7-8A57EA916B64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6FFB93-5202-4F1B-8D2E-2D22007F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2AA09A-44B9-4934-BF30-2CA59CB7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621-4538-40D1-B88A-A4CD4C519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840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B594FF-C572-4342-BA8C-49186E1D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740727-F07F-40B4-962E-BB57CDB12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7A1DEA-581E-4CB0-9798-F92F12D76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15DE61-A731-477E-96CE-B48A01B9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3CC5-A579-4015-99F7-8A57EA916B64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CE4ACA-E867-47E0-88FF-C199845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B2C1F4-CF18-4D06-8427-431693F3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621-4538-40D1-B88A-A4CD4C519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388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4A1F15-BB06-4B97-B84C-8E3A81E5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232306-9200-4DF2-BE2D-048901DDC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75EFC4-7E84-4CF2-93DB-CE66747B9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A4F0952-08A1-4CEC-833F-933C219D7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C478D24-FE82-4DB7-8D13-849F32DBF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FEFBEC8-3E79-467C-9261-1F3FE353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3CC5-A579-4015-99F7-8A57EA916B64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D5FB343-1082-44FD-B495-FE275913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5DB797-452C-430B-BD34-E6BEFB7A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621-4538-40D1-B88A-A4CD4C519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838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1F487-AFE4-4611-BA7F-F847B7BD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469A41-2B16-4EDF-A7DB-9785244D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3CC5-A579-4015-99F7-8A57EA916B64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625A9C-DEE1-4ED1-B6C2-4C793E45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EF0340-3491-41ED-8CE7-ADDC3F39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621-4538-40D1-B88A-A4CD4C519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920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99121C7-2D50-4D14-B69F-F1CAE063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3CC5-A579-4015-99F7-8A57EA916B64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2C5DA29-8088-4A41-A279-80C7FE58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CFFD1A-C54E-442F-9AFE-F7D0E119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621-4538-40D1-B88A-A4CD4C519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031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DBFB08-5CFF-4C8B-977D-35201D6B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0E0C23-AA1E-43B1-AED9-CFFA9A746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C902D5D-C26F-4E92-84EB-A54527658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CD565B-9A3B-4258-94D1-0AC7F0AC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3CC5-A579-4015-99F7-8A57EA916B64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05F966-77D3-4B35-9DE0-D8A91A2B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7C3F3D-7F94-4F99-BCF6-B13ABF5F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621-4538-40D1-B88A-A4CD4C519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512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B3FF68-C89A-435D-BE89-B0D5C1BB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403324F-FC74-4F12-AF3C-88FA75E49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824E70-7EB8-4471-9EC3-A90735AC6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7776F8-EAB1-416C-B236-ABB43D01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3CC5-A579-4015-99F7-8A57EA916B64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5D8706-4252-41F1-A76F-F62068B5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329753-3A70-405E-B7F2-17699D54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621-4538-40D1-B88A-A4CD4C519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583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C7A0E6-1932-4817-A3BE-8960661C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CF7BD1-A97B-47F7-9555-AE68D0F78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F484F5-5757-4A9B-962B-FD0350FA0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53CC5-A579-4015-99F7-8A57EA916B64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4C7D41-4F46-4D31-8BE2-4E45C122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62009E-689E-48B8-97E0-F384F67F3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6621-4538-40D1-B88A-A4CD4C519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530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DFD?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What is sequence diagram?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5726CA-C71C-4F57-BB42-8F3A7992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0-level DFD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5A7DB81-BCF4-422A-8998-C3A92F545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65097" y="2391507"/>
            <a:ext cx="5915025" cy="303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77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284457-B7A7-420F-900B-B5E9FB80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1-level DFD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5782" y="2258378"/>
            <a:ext cx="7456487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79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FD8567-166A-4574-BF95-18C41656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2-level DFD: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AFA2367-14F2-4D3F-9B40-1580EA8A8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8972" y="1505243"/>
            <a:ext cx="9326880" cy="49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98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D63FD6-597F-47D2-AA3D-0EDC90AC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Rules for 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9B36FD-ACEC-441E-A666-EAB99EA32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5086106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273239"/>
                </a:solidFill>
                <a:latin typeface="urw-din"/>
              </a:rPr>
              <a:t>Data can not flow between two entities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urw-din"/>
              </a:rPr>
              <a:t>Data can not flow between two data stores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urw-din"/>
              </a:rPr>
              <a:t>Data can not flow directly from an entity to data store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urw-din"/>
              </a:rPr>
              <a:t>A process must have at least one input data flow and one output data flow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urw-din"/>
              </a:rPr>
              <a:t>A data store must have at least one input data flow and one output data flow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Two data flows can not cross each other.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All the process in the system must be linked to minimum one data store or any other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655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the object communicate?</a:t>
            </a:r>
          </a:p>
          <a:p>
            <a:r>
              <a:rPr lang="en-GB" dirty="0" smtClean="0"/>
              <a:t>What will be the sequence of message according to the time?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Actor</a:t>
            </a:r>
          </a:p>
          <a:p>
            <a:r>
              <a:rPr lang="en-GB" dirty="0" smtClean="0"/>
              <a:t>Objects</a:t>
            </a:r>
          </a:p>
          <a:p>
            <a:r>
              <a:rPr lang="en-GB" dirty="0" smtClean="0"/>
              <a:t>Life Line</a:t>
            </a:r>
          </a:p>
          <a:p>
            <a:r>
              <a:rPr lang="en-GB" dirty="0" smtClean="0"/>
              <a:t>Activation Time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9008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Actor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Objects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Life Line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Activation Time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7136" y="592736"/>
            <a:ext cx="1697576" cy="148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6436" y="2791557"/>
            <a:ext cx="1743793" cy="82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7794" y="3876456"/>
            <a:ext cx="33945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: Sign up 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Lifelines </a:t>
            </a:r>
          </a:p>
          <a:p>
            <a:pPr lvl="1"/>
            <a:r>
              <a:rPr lang="en-GB" sz="4000" dirty="0" smtClean="0"/>
              <a:t>User</a:t>
            </a:r>
            <a:endParaRPr lang="en-GB" sz="4000" dirty="0" smtClean="0"/>
          </a:p>
          <a:p>
            <a:pPr lvl="1"/>
            <a:r>
              <a:rPr lang="en-GB" sz="4000" dirty="0" smtClean="0"/>
              <a:t>Page</a:t>
            </a:r>
          </a:p>
          <a:p>
            <a:pPr lvl="1"/>
            <a:r>
              <a:rPr lang="en-GB" sz="4000" dirty="0" smtClean="0"/>
              <a:t>Registration Form</a:t>
            </a:r>
          </a:p>
          <a:p>
            <a:pPr lvl="1"/>
            <a:r>
              <a:rPr lang="en-GB" sz="4000" dirty="0" smtClean="0"/>
              <a:t>Authentication Server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Click on </a:t>
            </a:r>
            <a:r>
              <a:rPr lang="en-GB" b="1" dirty="0" smtClean="0"/>
              <a:t>Sign Up</a:t>
            </a:r>
            <a:r>
              <a:rPr lang="en-GB" dirty="0" smtClean="0"/>
              <a:t> </a:t>
            </a:r>
            <a:r>
              <a:rPr lang="en-GB" dirty="0" smtClean="0"/>
              <a:t>button </a:t>
            </a:r>
          </a:p>
          <a:p>
            <a:r>
              <a:rPr lang="en-GB" dirty="0" smtClean="0"/>
              <a:t>Open registration form</a:t>
            </a:r>
          </a:p>
          <a:p>
            <a:r>
              <a:rPr lang="en-GB" dirty="0" smtClean="0"/>
              <a:t>Enter </a:t>
            </a:r>
            <a:r>
              <a:rPr lang="en-GB" dirty="0" smtClean="0"/>
              <a:t>user </a:t>
            </a:r>
            <a:r>
              <a:rPr lang="en-GB" dirty="0" smtClean="0"/>
              <a:t>name</a:t>
            </a:r>
          </a:p>
          <a:p>
            <a:r>
              <a:rPr lang="en-GB" dirty="0" smtClean="0"/>
              <a:t>Check user name</a:t>
            </a:r>
          </a:p>
          <a:p>
            <a:r>
              <a:rPr lang="en-GB" dirty="0" smtClean="0"/>
              <a:t>User </a:t>
            </a:r>
            <a:r>
              <a:rPr lang="en-GB" dirty="0" smtClean="0"/>
              <a:t>name does not </a:t>
            </a:r>
            <a:r>
              <a:rPr lang="en-GB" dirty="0" smtClean="0"/>
              <a:t>exist</a:t>
            </a:r>
          </a:p>
          <a:p>
            <a:r>
              <a:rPr lang="en-GB" dirty="0" smtClean="0"/>
              <a:t>User name exists</a:t>
            </a:r>
          </a:p>
          <a:p>
            <a:r>
              <a:rPr lang="en-GB" dirty="0" smtClean="0"/>
              <a:t>Show </a:t>
            </a:r>
            <a:r>
              <a:rPr lang="en-GB" dirty="0" smtClean="0"/>
              <a:t>warning about used user </a:t>
            </a:r>
            <a:r>
              <a:rPr lang="en-GB" dirty="0" smtClean="0"/>
              <a:t>name</a:t>
            </a:r>
          </a:p>
          <a:p>
            <a:r>
              <a:rPr lang="en-GB" dirty="0" smtClean="0"/>
              <a:t>Enter password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 invalid password message</a:t>
            </a:r>
          </a:p>
          <a:p>
            <a:r>
              <a:rPr lang="en-GB" dirty="0" smtClean="0"/>
              <a:t>Enter password confirmation</a:t>
            </a:r>
          </a:p>
          <a:p>
            <a:r>
              <a:rPr lang="en-GB" dirty="0" smtClean="0"/>
              <a:t>Show information about not matching passwords</a:t>
            </a:r>
          </a:p>
          <a:p>
            <a:r>
              <a:rPr lang="en-GB" dirty="0" smtClean="0"/>
              <a:t>Confirm the form</a:t>
            </a:r>
          </a:p>
          <a:p>
            <a:r>
              <a:rPr lang="en-GB" dirty="0" smtClean="0"/>
              <a:t>Create user</a:t>
            </a:r>
          </a:p>
          <a:p>
            <a:r>
              <a:rPr lang="en-GB" dirty="0" smtClean="0"/>
              <a:t>User successfully created</a:t>
            </a:r>
          </a:p>
          <a:p>
            <a:r>
              <a:rPr lang="en-GB" dirty="0" smtClean="0"/>
              <a:t>Redirect to success page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CE6B48-3586-49D0-8527-ED28D2E57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2197"/>
          </a:xfrm>
        </p:spPr>
        <p:txBody>
          <a:bodyPr/>
          <a:lstStyle/>
          <a:p>
            <a:r>
              <a:rPr lang="en-US" dirty="0"/>
              <a:t>What is DFD?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10DC5F-AED6-4B56-A9E2-04AE7CBEC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4560"/>
            <a:ext cx="9144000" cy="306324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 Flow Diagram (DFD)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graphical representation of data flow in any system</a:t>
            </a:r>
          </a:p>
          <a:p>
            <a:pPr algn="l"/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Its illustrate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incoming data flow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outgoing data flow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store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739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Example </a:t>
            </a:r>
            <a:r>
              <a:rPr lang="en-GB" b="1" dirty="0" smtClean="0"/>
              <a:t>diagram </a:t>
            </a:r>
            <a:r>
              <a:rPr lang="en-GB" b="1" dirty="0" smtClean="0"/>
              <a:t>shows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actor </a:t>
            </a:r>
            <a:r>
              <a:rPr lang="en-GB" b="1" dirty="0" smtClean="0"/>
              <a:t>lifeline</a:t>
            </a:r>
            <a:r>
              <a:rPr lang="en-GB" dirty="0" smtClean="0"/>
              <a:t> </a:t>
            </a:r>
          </a:p>
          <a:p>
            <a:r>
              <a:rPr lang="en-GB" b="1" dirty="0" smtClean="0"/>
              <a:t>four </a:t>
            </a:r>
            <a:r>
              <a:rPr lang="en-GB" b="1" dirty="0" smtClean="0"/>
              <a:t>other </a:t>
            </a:r>
            <a:r>
              <a:rPr lang="en-GB" b="1" dirty="0" smtClean="0"/>
              <a:t>lifelines</a:t>
            </a:r>
          </a:p>
          <a:p>
            <a:r>
              <a:rPr lang="en-GB" b="1" dirty="0" smtClean="0"/>
              <a:t>call messages</a:t>
            </a:r>
          </a:p>
          <a:p>
            <a:r>
              <a:rPr lang="en-GB" b="1" dirty="0" smtClean="0"/>
              <a:t>reply messages</a:t>
            </a:r>
            <a:endParaRPr lang="en-GB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User-Registration--UML-Sequence-Diagram-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5588" y="102166"/>
            <a:ext cx="10775852" cy="67558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Thankyou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D4B281-B112-459D-9383-0AC76B69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Advantages of DFD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C443E9-D1B4-4C93-BA7F-E0AA7D48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helps us to understand the functioning and the limits of a system.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is a graphical representation which is very easy to understand.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73239"/>
                </a:solidFill>
                <a:effectLst/>
                <a:latin typeface="urw-din"/>
              </a:rPr>
              <a:t>represent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detailed and well explained diagram of system components.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is used as the part of system documentation file.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73239"/>
                </a:solidFill>
                <a:effectLst/>
                <a:latin typeface="urw-din"/>
              </a:rPr>
              <a:t>can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be understood by both technical or nontechnical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71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AD4220-B95A-4279-9C03-A7039598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Disadvantages of DFD</a:t>
            </a:r>
            <a:br>
              <a:rPr lang="en-US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A53522-3FBD-4D6A-93DD-269AFC986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At times DFD can confuse the programmers regarding the system.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Data Flow Diagram takes long time to be generated, and many times due to this reasons analysts are denied permission to work on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01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B2A1AA-77A6-4CFE-A7E0-89EB1FC8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Components of Data Flow Diagram:</a:t>
            </a:r>
            <a:endParaRPr lang="en-US" dirty="0"/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xmlns="" id="{09FE3D37-2428-4A4D-B499-F5BAA7C87C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7606" y="1825625"/>
            <a:ext cx="60209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6709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F90A91-0296-4CF4-93AA-45F593C1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88" y="1259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273239"/>
                </a:solidFill>
                <a:effectLst/>
                <a:latin typeface="urw-din"/>
              </a:rPr>
              <a:t>Components of Data Flow Diagram: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709F4D-6633-4270-A3FD-A2BAE623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296"/>
            <a:ext cx="10515600" cy="5423730"/>
          </a:xfrm>
        </p:spPr>
        <p:txBody>
          <a:bodyPr>
            <a:normAutofit fontScale="92500"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Entities:</a:t>
            </a:r>
          </a:p>
          <a:p>
            <a:pPr lvl="1" fontAlgn="base"/>
            <a:r>
              <a:rPr lang="en-US" dirty="0" smtClean="0">
                <a:solidFill>
                  <a:srgbClr val="273239"/>
                </a:solidFill>
                <a:latin typeface="urw-din"/>
              </a:rPr>
              <a:t>S</a:t>
            </a:r>
            <a:r>
              <a:rPr lang="en-US" b="0" i="0" dirty="0" smtClean="0">
                <a:solidFill>
                  <a:srgbClr val="273239"/>
                </a:solidFill>
                <a:effectLst/>
                <a:latin typeface="urw-din"/>
              </a:rPr>
              <a:t>ource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of the data </a:t>
            </a:r>
          </a:p>
          <a:p>
            <a:pPr lvl="1" fontAlgn="base"/>
            <a:r>
              <a:rPr lang="en-US" dirty="0">
                <a:solidFill>
                  <a:srgbClr val="273239"/>
                </a:solidFill>
                <a:latin typeface="urw-din"/>
              </a:rPr>
              <a:t>D</a:t>
            </a:r>
            <a:r>
              <a:rPr lang="en-US" b="0" i="0" dirty="0" smtClean="0">
                <a:solidFill>
                  <a:srgbClr val="273239"/>
                </a:solidFill>
                <a:effectLst/>
                <a:latin typeface="urw-din"/>
              </a:rPr>
              <a:t>estination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of the data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Entities are represented by rectangle.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Process: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tasks performed on the data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Process is represented by circle.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Data Storage: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Data storage includes the database of the system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parallel lines.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Data Flow: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movement of data in the system is known as data flow.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epresented with the help of arrow. The tail of the arrow is source and the head of the arrow is destination.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79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1D6451-A2C6-4638-A929-2BE4817E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273239"/>
                </a:solidFill>
                <a:effectLst/>
                <a:latin typeface="urw-din"/>
              </a:rPr>
              <a:t>Components of Data Flow Diagra</a:t>
            </a:r>
            <a:r>
              <a:rPr lang="en-US" sz="4000" b="1" dirty="0">
                <a:solidFill>
                  <a:srgbClr val="273239"/>
                </a:solidFill>
                <a:latin typeface="urw-din"/>
              </a:rPr>
              <a:t>m with example</a:t>
            </a:r>
            <a:endParaRPr lang="en-US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FDB6FD6-1C54-4CF3-BDB0-E3017D1B08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5086" y="2201692"/>
            <a:ext cx="6770308" cy="29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781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4884E8-EE30-44B5-B85B-B5872B38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Rules for creating DFD</a:t>
            </a:r>
            <a:br>
              <a:rPr lang="en-US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1424C0-1ED9-4369-9526-4E086024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name of the entity should be easy and understandable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processes should be numbered or put in ordered list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DFD should maintain consistency across all the DFD levels.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single DFD can have maximum processes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upto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9 and minimum 3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276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871784-E498-4221-8744-E44A4830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Levels of DFD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DE359C-DDFA-4962-A423-A0F40532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DFD uses hierarchy to maintain transparency thus multilevel DFD’s can be created.</a:t>
            </a:r>
          </a:p>
          <a:p>
            <a:pPr marL="0" indent="0" fontAlgn="base">
              <a:buNone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Levels of DFD are as follows:</a:t>
            </a:r>
          </a:p>
          <a:p>
            <a:pPr marL="0" indent="0" fontAlgn="base">
              <a:buNone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0-level DFD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1-level DFD: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2-level DFD:</a:t>
            </a:r>
          </a:p>
        </p:txBody>
      </p:sp>
    </p:spTree>
    <p:extLst>
      <p:ext uri="{BB962C8B-B14F-4D97-AF65-F5344CB8AC3E}">
        <p14:creationId xmlns:p14="http://schemas.microsoft.com/office/powerpoint/2010/main" xmlns="" val="7644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472</Words>
  <Application>Microsoft Office PowerPoint</Application>
  <PresentationFormat>Custom</PresentationFormat>
  <Paragraphs>97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Today work</vt:lpstr>
      <vt:lpstr>What is DFD?</vt:lpstr>
      <vt:lpstr>Advantages of DFD</vt:lpstr>
      <vt:lpstr>Disadvantages of DFD </vt:lpstr>
      <vt:lpstr>Components of Data Flow Diagram:</vt:lpstr>
      <vt:lpstr>Components of Data Flow Diagram:</vt:lpstr>
      <vt:lpstr>Components of Data Flow Diagram with example</vt:lpstr>
      <vt:lpstr>Rules for creating DFD </vt:lpstr>
      <vt:lpstr>Levels of DFD</vt:lpstr>
      <vt:lpstr>0-level DFD</vt:lpstr>
      <vt:lpstr>1-level DFD</vt:lpstr>
      <vt:lpstr>2-level DFD:</vt:lpstr>
      <vt:lpstr>Rules for Data Flow Diagram</vt:lpstr>
      <vt:lpstr>Sequence Diagram</vt:lpstr>
      <vt:lpstr>Elements</vt:lpstr>
      <vt:lpstr>   Actor   Objects   Life Line   Activation Time  </vt:lpstr>
      <vt:lpstr>Example : Sign up form</vt:lpstr>
      <vt:lpstr>Steps </vt:lpstr>
      <vt:lpstr>Steps</vt:lpstr>
      <vt:lpstr>Example diagram shows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</dc:title>
  <dc:creator>Dr. Wasim Abbass</dc:creator>
  <cp:lastModifiedBy>DrShazia</cp:lastModifiedBy>
  <cp:revision>79</cp:revision>
  <dcterms:created xsi:type="dcterms:W3CDTF">2021-10-17T18:01:39Z</dcterms:created>
  <dcterms:modified xsi:type="dcterms:W3CDTF">2021-10-18T04:58:47Z</dcterms:modified>
</cp:coreProperties>
</file>