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0" r:id="rId2"/>
    <p:sldId id="269" r:id="rId3"/>
    <p:sldId id="271" r:id="rId4"/>
    <p:sldId id="272" r:id="rId5"/>
    <p:sldId id="273" r:id="rId6"/>
    <p:sldId id="276" r:id="rId7"/>
    <p:sldId id="277" r:id="rId8"/>
    <p:sldId id="278" r:id="rId9"/>
    <p:sldId id="279" r:id="rId10"/>
    <p:sldId id="285" r:id="rId11"/>
    <p:sldId id="280" r:id="rId12"/>
    <p:sldId id="281" r:id="rId13"/>
    <p:sldId id="283" r:id="rId14"/>
    <p:sldId id="282" r:id="rId15"/>
    <p:sldId id="284" r:id="rId16"/>
    <p:sldId id="287" r:id="rId17"/>
    <p:sldId id="289" r:id="rId18"/>
    <p:sldId id="286" r:id="rId19"/>
    <p:sldId id="288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5666B-8BA5-B773-BF04-8639D4AFB686}" v="838" dt="2020-12-13T17:31:59.318"/>
    <p1510:client id="{DEB8E098-5F75-797B-F204-6C1790FFB806}" v="968" dt="2020-12-13T19:42:15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0AB5666B-8BA5-B773-BF04-8639D4AFB686}"/>
    <pc:docChg chg="addSld delSld modSld sldOrd addMainMaster">
      <pc:chgData name="Ms Taliah Tajammal" userId="S::taliah@uet.edu.pk::b53b8155-91e6-49b4-b55c-0abb2dc47154" providerId="AD" clId="Web-{0AB5666B-8BA5-B773-BF04-8639D4AFB686}" dt="2020-12-13T17:34:19.211" v="848"/>
      <pc:docMkLst>
        <pc:docMk/>
      </pc:docMkLst>
      <pc:sldChg chg="del">
        <pc:chgData name="Ms Taliah Tajammal" userId="S::taliah@uet.edu.pk::b53b8155-91e6-49b4-b55c-0abb2dc47154" providerId="AD" clId="Web-{0AB5666B-8BA5-B773-BF04-8639D4AFB686}" dt="2020-12-13T15:32:12.702" v="14"/>
        <pc:sldMkLst>
          <pc:docMk/>
          <pc:sldMk cId="109857222" sldId="256"/>
        </pc:sldMkLst>
      </pc:sldChg>
      <pc:sldChg chg="add">
        <pc:chgData name="Ms Taliah Tajammal" userId="S::taliah@uet.edu.pk::b53b8155-91e6-49b4-b55c-0abb2dc47154" providerId="AD" clId="Web-{0AB5666B-8BA5-B773-BF04-8639D4AFB686}" dt="2020-12-13T15:31:52.936" v="0"/>
        <pc:sldMkLst>
          <pc:docMk/>
          <pc:sldMk cId="897915379" sldId="257"/>
        </pc:sldMkLst>
      </pc:sldChg>
      <pc:sldChg chg="add">
        <pc:chgData name="Ms Taliah Tajammal" userId="S::taliah@uet.edu.pk::b53b8155-91e6-49b4-b55c-0abb2dc47154" providerId="AD" clId="Web-{0AB5666B-8BA5-B773-BF04-8639D4AFB686}" dt="2020-12-13T15:31:52.967" v="1"/>
        <pc:sldMkLst>
          <pc:docMk/>
          <pc:sldMk cId="1801439237" sldId="258"/>
        </pc:sldMkLst>
      </pc:sldChg>
      <pc:sldChg chg="add">
        <pc:chgData name="Ms Taliah Tajammal" userId="S::taliah@uet.edu.pk::b53b8155-91e6-49b4-b55c-0abb2dc47154" providerId="AD" clId="Web-{0AB5666B-8BA5-B773-BF04-8639D4AFB686}" dt="2020-12-13T15:31:52.998" v="2"/>
        <pc:sldMkLst>
          <pc:docMk/>
          <pc:sldMk cId="1144945280" sldId="259"/>
        </pc:sldMkLst>
      </pc:sldChg>
      <pc:sldChg chg="add">
        <pc:chgData name="Ms Taliah Tajammal" userId="S::taliah@uet.edu.pk::b53b8155-91e6-49b4-b55c-0abb2dc47154" providerId="AD" clId="Web-{0AB5666B-8BA5-B773-BF04-8639D4AFB686}" dt="2020-12-13T15:31:53.014" v="3"/>
        <pc:sldMkLst>
          <pc:docMk/>
          <pc:sldMk cId="3589600421" sldId="260"/>
        </pc:sldMkLst>
      </pc:sldChg>
      <pc:sldChg chg="add">
        <pc:chgData name="Ms Taliah Tajammal" userId="S::taliah@uet.edu.pk::b53b8155-91e6-49b4-b55c-0abb2dc47154" providerId="AD" clId="Web-{0AB5666B-8BA5-B773-BF04-8639D4AFB686}" dt="2020-12-13T15:31:53.045" v="4"/>
        <pc:sldMkLst>
          <pc:docMk/>
          <pc:sldMk cId="4248482584" sldId="261"/>
        </pc:sldMkLst>
      </pc:sldChg>
      <pc:sldChg chg="add">
        <pc:chgData name="Ms Taliah Tajammal" userId="S::taliah@uet.edu.pk::b53b8155-91e6-49b4-b55c-0abb2dc47154" providerId="AD" clId="Web-{0AB5666B-8BA5-B773-BF04-8639D4AFB686}" dt="2020-12-13T15:31:53.076" v="5"/>
        <pc:sldMkLst>
          <pc:docMk/>
          <pc:sldMk cId="264334232" sldId="262"/>
        </pc:sldMkLst>
      </pc:sldChg>
      <pc:sldChg chg="add">
        <pc:chgData name="Ms Taliah Tajammal" userId="S::taliah@uet.edu.pk::b53b8155-91e6-49b4-b55c-0abb2dc47154" providerId="AD" clId="Web-{0AB5666B-8BA5-B773-BF04-8639D4AFB686}" dt="2020-12-13T15:31:53.108" v="6"/>
        <pc:sldMkLst>
          <pc:docMk/>
          <pc:sldMk cId="3525320408" sldId="263"/>
        </pc:sldMkLst>
      </pc:sldChg>
      <pc:sldChg chg="add">
        <pc:chgData name="Ms Taliah Tajammal" userId="S::taliah@uet.edu.pk::b53b8155-91e6-49b4-b55c-0abb2dc47154" providerId="AD" clId="Web-{0AB5666B-8BA5-B773-BF04-8639D4AFB686}" dt="2020-12-13T15:31:53.155" v="7"/>
        <pc:sldMkLst>
          <pc:docMk/>
          <pc:sldMk cId="3877428173" sldId="264"/>
        </pc:sldMkLst>
      </pc:sldChg>
      <pc:sldChg chg="add">
        <pc:chgData name="Ms Taliah Tajammal" userId="S::taliah@uet.edu.pk::b53b8155-91e6-49b4-b55c-0abb2dc47154" providerId="AD" clId="Web-{0AB5666B-8BA5-B773-BF04-8639D4AFB686}" dt="2020-12-13T15:31:53.186" v="8"/>
        <pc:sldMkLst>
          <pc:docMk/>
          <pc:sldMk cId="668611978" sldId="265"/>
        </pc:sldMkLst>
      </pc:sldChg>
      <pc:sldChg chg="add">
        <pc:chgData name="Ms Taliah Tajammal" userId="S::taliah@uet.edu.pk::b53b8155-91e6-49b4-b55c-0abb2dc47154" providerId="AD" clId="Web-{0AB5666B-8BA5-B773-BF04-8639D4AFB686}" dt="2020-12-13T15:31:53.217" v="9"/>
        <pc:sldMkLst>
          <pc:docMk/>
          <pc:sldMk cId="2746485031" sldId="266"/>
        </pc:sldMkLst>
      </pc:sldChg>
      <pc:sldChg chg="add">
        <pc:chgData name="Ms Taliah Tajammal" userId="S::taliah@uet.edu.pk::b53b8155-91e6-49b4-b55c-0abb2dc47154" providerId="AD" clId="Web-{0AB5666B-8BA5-B773-BF04-8639D4AFB686}" dt="2020-12-13T15:31:53.264" v="10"/>
        <pc:sldMkLst>
          <pc:docMk/>
          <pc:sldMk cId="52055954" sldId="267"/>
        </pc:sldMkLst>
      </pc:sldChg>
      <pc:sldChg chg="add">
        <pc:chgData name="Ms Taliah Tajammal" userId="S::taliah@uet.edu.pk::b53b8155-91e6-49b4-b55c-0abb2dc47154" providerId="AD" clId="Web-{0AB5666B-8BA5-B773-BF04-8639D4AFB686}" dt="2020-12-13T15:31:53.295" v="11"/>
        <pc:sldMkLst>
          <pc:docMk/>
          <pc:sldMk cId="3297589530" sldId="268"/>
        </pc:sldMkLst>
      </pc:sldChg>
      <pc:sldChg chg="modSp add">
        <pc:chgData name="Ms Taliah Tajammal" userId="S::taliah@uet.edu.pk::b53b8155-91e6-49b4-b55c-0abb2dc47154" providerId="AD" clId="Web-{0AB5666B-8BA5-B773-BF04-8639D4AFB686}" dt="2020-12-13T15:48:25.391" v="129" actId="20577"/>
        <pc:sldMkLst>
          <pc:docMk/>
          <pc:sldMk cId="3526605952" sldId="269"/>
        </pc:sldMkLst>
        <pc:spChg chg="mod">
          <ac:chgData name="Ms Taliah Tajammal" userId="S::taliah@uet.edu.pk::b53b8155-91e6-49b4-b55c-0abb2dc47154" providerId="AD" clId="Web-{0AB5666B-8BA5-B773-BF04-8639D4AFB686}" dt="2020-12-13T15:33:24.328" v="51" actId="20577"/>
          <ac:spMkLst>
            <pc:docMk/>
            <pc:sldMk cId="3526605952" sldId="269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5:48:25.391" v="129" actId="20577"/>
          <ac:spMkLst>
            <pc:docMk/>
            <pc:sldMk cId="3526605952" sldId="269"/>
            <ac:spMk id="3" creationId="{76A09ACF-716C-40EB-BFD1-4B5C5D2B525A}"/>
          </ac:spMkLst>
        </pc:spChg>
      </pc:sldChg>
      <pc:sldChg chg="add">
        <pc:chgData name="Ms Taliah Tajammal" userId="S::taliah@uet.edu.pk::b53b8155-91e6-49b4-b55c-0abb2dc47154" providerId="AD" clId="Web-{0AB5666B-8BA5-B773-BF04-8639D4AFB686}" dt="2020-12-13T15:31:53.326" v="13"/>
        <pc:sldMkLst>
          <pc:docMk/>
          <pc:sldMk cId="833083510" sldId="270"/>
        </pc:sldMkLst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17:40.269" v="646"/>
        <pc:sldMkLst>
          <pc:docMk/>
          <pc:sldMk cId="976428444" sldId="271"/>
        </pc:sldMkLst>
        <pc:spChg chg="mo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0AB5666B-8BA5-B773-BF04-8639D4AFB686}" dt="2020-12-13T17:17:40.269" v="646"/>
          <ac:graphicFrameMkLst>
            <pc:docMk/>
            <pc:sldMk cId="976428444" sldId="271"/>
            <ac:graphicFrameMk id="5" creationId="{5337E87F-453C-4A6F-96CC-1031D10CD527}"/>
          </ac:graphicFrameMkLst>
        </pc:graphicFrameChg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18:12.082" v="647"/>
        <pc:sldMkLst>
          <pc:docMk/>
          <pc:sldMk cId="1958890460" sldId="272"/>
        </pc:sldMkLst>
        <pc:spChg chg="mo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9" creationId="{4E866FF9-A729-45F0-A163-10E89E871602}"/>
          </ac:spMkLst>
        </pc:spChg>
        <pc:spChg chg="ad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11" creationId="{A804366F-2366-4688-98E7-B101C7BC6146}"/>
          </ac:spMkLst>
        </pc:spChg>
        <pc:graphicFrameChg chg="add">
          <ac:chgData name="Ms Taliah Tajammal" userId="S::taliah@uet.edu.pk::b53b8155-91e6-49b4-b55c-0abb2dc47154" providerId="AD" clId="Web-{0AB5666B-8BA5-B773-BF04-8639D4AFB686}" dt="2020-12-13T17:18:12.082" v="647"/>
          <ac:graphicFrameMkLst>
            <pc:docMk/>
            <pc:sldMk cId="1958890460" sldId="272"/>
            <ac:graphicFrameMk id="5" creationId="{B880AAD1-2F70-4386-AD8B-DC91A9C702F8}"/>
          </ac:graphicFrameMkLst>
        </pc:graphicFrameChg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07:25.990" v="488" actId="20577"/>
        <pc:sldMkLst>
          <pc:docMk/>
          <pc:sldMk cId="89510918" sldId="273"/>
        </pc:sldMkLst>
        <pc:spChg chg="mo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2" creationId="{94867265-E3A4-441F-B925-CE6754B516CC}"/>
          </ac:spMkLst>
        </pc:spChg>
        <pc:spChg chg="mod ord">
          <ac:chgData name="Ms Taliah Tajammal" userId="S::taliah@uet.edu.pk::b53b8155-91e6-49b4-b55c-0abb2dc47154" providerId="AD" clId="Web-{0AB5666B-8BA5-B773-BF04-8639D4AFB686}" dt="2020-12-13T17:07:25.990" v="488" actId="20577"/>
          <ac:spMkLst>
            <pc:docMk/>
            <pc:sldMk cId="89510918" sldId="273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6" creationId="{9344763E-1F5B-4192-9E84-267D8A649E14}"/>
          </ac:spMkLst>
        </pc:spChg>
        <pc:spChg chg="ad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7" creationId="{50013361-A314-4AA8-8C94-466226554332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6:47:15.668" v="239"/>
          <ac:spMkLst>
            <pc:docMk/>
            <pc:sldMk cId="89510918" sldId="273"/>
            <ac:spMk id="9" creationId="{930BC020-BDBF-49EB-9898-BAB5BF55931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6:47:15.668" v="239"/>
          <ac:spMkLst>
            <pc:docMk/>
            <pc:sldMk cId="89510918" sldId="273"/>
            <ac:spMk id="11" creationId="{64950C64-5D81-40F1-9601-8BA0D63BAE74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6:47:15.668" v="240"/>
          <ac:picMkLst>
            <pc:docMk/>
            <pc:sldMk cId="89510918" sldId="273"/>
            <ac:picMk id="4" creationId="{C152447F-5335-400D-85CD-BEE065E21DE6}"/>
          </ac:picMkLst>
        </pc:picChg>
      </pc:sldChg>
      <pc:sldChg chg="delSp modSp add del replId">
        <pc:chgData name="Ms Taliah Tajammal" userId="S::taliah@uet.edu.pk::b53b8155-91e6-49b4-b55c-0abb2dc47154" providerId="AD" clId="Web-{0AB5666B-8BA5-B773-BF04-8639D4AFB686}" dt="2020-12-13T16:55:22.054" v="298"/>
        <pc:sldMkLst>
          <pc:docMk/>
          <pc:sldMk cId="1636648338" sldId="274"/>
        </pc:sldMkLst>
        <pc:spChg chg="mod">
          <ac:chgData name="Ms Taliah Tajammal" userId="S::taliah@uet.edu.pk::b53b8155-91e6-49b4-b55c-0abb2dc47154" providerId="AD" clId="Web-{0AB5666B-8BA5-B773-BF04-8639D4AFB686}" dt="2020-12-13T16:54:12.443" v="276" actId="20577"/>
          <ac:spMkLst>
            <pc:docMk/>
            <pc:sldMk cId="1636648338" sldId="274"/>
            <ac:spMk id="3" creationId="{76A09ACF-716C-40EB-BFD1-4B5C5D2B525A}"/>
          </ac:spMkLst>
        </pc:spChg>
        <pc:picChg chg="del">
          <ac:chgData name="Ms Taliah Tajammal" userId="S::taliah@uet.edu.pk::b53b8155-91e6-49b4-b55c-0abb2dc47154" providerId="AD" clId="Web-{0AB5666B-8BA5-B773-BF04-8639D4AFB686}" dt="2020-12-13T16:53:09.145" v="250"/>
          <ac:picMkLst>
            <pc:docMk/>
            <pc:sldMk cId="1636648338" sldId="274"/>
            <ac:picMk id="4" creationId="{C152447F-5335-400D-85CD-BEE065E21DE6}"/>
          </ac:picMkLst>
        </pc:picChg>
      </pc:sldChg>
      <pc:sldChg chg="addSp modSp add mod ord replId setBg setClrOvrMap">
        <pc:chgData name="Ms Taliah Tajammal" userId="S::taliah@uet.edu.pk::b53b8155-91e6-49b4-b55c-0abb2dc47154" providerId="AD" clId="Web-{0AB5666B-8BA5-B773-BF04-8639D4AFB686}" dt="2020-12-13T17:17:21.784" v="645" actId="1076"/>
        <pc:sldMkLst>
          <pc:docMk/>
          <pc:sldMk cId="2998780494" sldId="275"/>
        </pc:sldMkLst>
        <pc:spChg chg="mod">
          <ac:chgData name="Ms Taliah Tajammal" userId="S::taliah@uet.edu.pk::b53b8155-91e6-49b4-b55c-0abb2dc47154" providerId="AD" clId="Web-{0AB5666B-8BA5-B773-BF04-8639D4AFB686}" dt="2020-12-13T17:16:58.205" v="634"/>
          <ac:spMkLst>
            <pc:docMk/>
            <pc:sldMk cId="2998780494" sldId="275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7:17:21.784" v="645" actId="1076"/>
          <ac:spMkLst>
            <pc:docMk/>
            <pc:sldMk cId="2998780494" sldId="275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6:58.205" v="634"/>
          <ac:spMkLst>
            <pc:docMk/>
            <pc:sldMk cId="2998780494" sldId="275"/>
            <ac:spMk id="8" creationId="{FB403EBD-907E-4D59-98D4-A72CD1063C62}"/>
          </ac:spMkLst>
        </pc:spChg>
      </pc:sldChg>
      <pc:sldChg chg="addSp delSp modSp add replId">
        <pc:chgData name="Ms Taliah Tajammal" userId="S::taliah@uet.edu.pk::b53b8155-91e6-49b4-b55c-0abb2dc47154" providerId="AD" clId="Web-{0AB5666B-8BA5-B773-BF04-8639D4AFB686}" dt="2020-12-13T17:00:26.779" v="369" actId="20577"/>
        <pc:sldMkLst>
          <pc:docMk/>
          <pc:sldMk cId="2782733738" sldId="276"/>
        </pc:sldMkLst>
        <pc:spChg chg="mod">
          <ac:chgData name="Ms Taliah Tajammal" userId="S::taliah@uet.edu.pk::b53b8155-91e6-49b4-b55c-0abb2dc47154" providerId="AD" clId="Web-{0AB5666B-8BA5-B773-BF04-8639D4AFB686}" dt="2020-12-13T16:57:00.337" v="328" actId="20577"/>
          <ac:spMkLst>
            <pc:docMk/>
            <pc:sldMk cId="2782733738" sldId="276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7:00:26.779" v="369" actId="20577"/>
          <ac:spMkLst>
            <pc:docMk/>
            <pc:sldMk cId="2782733738" sldId="276"/>
            <ac:spMk id="3" creationId="{76A09ACF-716C-40EB-BFD1-4B5C5D2B525A}"/>
          </ac:spMkLst>
        </pc:spChg>
        <pc:picChg chg="del">
          <ac:chgData name="Ms Taliah Tajammal" userId="S::taliah@uet.edu.pk::b53b8155-91e6-49b4-b55c-0abb2dc47154" providerId="AD" clId="Web-{0AB5666B-8BA5-B773-BF04-8639D4AFB686}" dt="2020-12-13T16:57:26.166" v="331"/>
          <ac:picMkLst>
            <pc:docMk/>
            <pc:sldMk cId="2782733738" sldId="276"/>
            <ac:picMk id="4" creationId="{C152447F-5335-400D-85CD-BEE065E21DE6}"/>
          </ac:picMkLst>
        </pc:picChg>
        <pc:picChg chg="add mod">
          <ac:chgData name="Ms Taliah Tajammal" userId="S::taliah@uet.edu.pk::b53b8155-91e6-49b4-b55c-0abb2dc47154" providerId="AD" clId="Web-{0AB5666B-8BA5-B773-BF04-8639D4AFB686}" dt="2020-12-13T16:57:56.150" v="337" actId="14100"/>
          <ac:picMkLst>
            <pc:docMk/>
            <pc:sldMk cId="2782733738" sldId="276"/>
            <ac:picMk id="5" creationId="{444108C4-A602-4ABA-B89B-081EFF78CFFB}"/>
          </ac:picMkLst>
        </pc:picChg>
      </pc:sldChg>
      <pc:sldChg chg="addSp modSp new mod setBg">
        <pc:chgData name="Ms Taliah Tajammal" userId="S::taliah@uet.edu.pk::b53b8155-91e6-49b4-b55c-0abb2dc47154" providerId="AD" clId="Web-{0AB5666B-8BA5-B773-BF04-8639D4AFB686}" dt="2020-12-13T17:10:41.432" v="594" actId="20577"/>
        <pc:sldMkLst>
          <pc:docMk/>
          <pc:sldMk cId="3993277014" sldId="277"/>
        </pc:sldMkLst>
        <pc:spChg chg="mod">
          <ac:chgData name="Ms Taliah Tajammal" userId="S::taliah@uet.edu.pk::b53b8155-91e6-49b4-b55c-0abb2dc47154" providerId="AD" clId="Web-{0AB5666B-8BA5-B773-BF04-8639D4AFB686}" dt="2020-12-13T17:10:27.557" v="590"/>
          <ac:spMkLst>
            <pc:docMk/>
            <pc:sldMk cId="3993277014" sldId="277"/>
            <ac:spMk id="2" creationId="{0558C362-D40F-4DC2-94ED-BABC80EBC836}"/>
          </ac:spMkLst>
        </pc:spChg>
        <pc:spChg chg="mod">
          <ac:chgData name="Ms Taliah Tajammal" userId="S::taliah@uet.edu.pk::b53b8155-91e6-49b4-b55c-0abb2dc47154" providerId="AD" clId="Web-{0AB5666B-8BA5-B773-BF04-8639D4AFB686}" dt="2020-12-13T17:10:41.432" v="594" actId="20577"/>
          <ac:spMkLst>
            <pc:docMk/>
            <pc:sldMk cId="3993277014" sldId="277"/>
            <ac:spMk id="3" creationId="{983E9EF1-4069-4F3C-B3AC-BC4218EB11FC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10:36.151" v="592" actId="14100"/>
          <ac:picMkLst>
            <pc:docMk/>
            <pc:sldMk cId="3993277014" sldId="277"/>
            <ac:picMk id="4" creationId="{E53BE9E3-2420-46EA-98F9-BA934DCD5546}"/>
          </ac:picMkLst>
        </pc:picChg>
      </pc:sldChg>
      <pc:sldChg chg="addSp modSp new">
        <pc:chgData name="Ms Taliah Tajammal" userId="S::taliah@uet.edu.pk::b53b8155-91e6-49b4-b55c-0abb2dc47154" providerId="AD" clId="Web-{0AB5666B-8BA5-B773-BF04-8639D4AFB686}" dt="2020-12-13T17:22:42.228" v="648" actId="14100"/>
        <pc:sldMkLst>
          <pc:docMk/>
          <pc:sldMk cId="3599010274" sldId="278"/>
        </pc:sldMkLst>
        <pc:spChg chg="mod">
          <ac:chgData name="Ms Taliah Tajammal" userId="S::taliah@uet.edu.pk::b53b8155-91e6-49b4-b55c-0abb2dc47154" providerId="AD" clId="Web-{0AB5666B-8BA5-B773-BF04-8639D4AFB686}" dt="2020-12-13T17:13:36.451" v="596" actId="20577"/>
          <ac:spMkLst>
            <pc:docMk/>
            <pc:sldMk cId="3599010274" sldId="278"/>
            <ac:spMk id="2" creationId="{073DF620-72CD-4EEC-8256-5E4F0ADBC48D}"/>
          </ac:spMkLst>
        </pc:spChg>
        <pc:spChg chg="mod">
          <ac:chgData name="Ms Taliah Tajammal" userId="S::taliah@uet.edu.pk::b53b8155-91e6-49b4-b55c-0abb2dc47154" providerId="AD" clId="Web-{0AB5666B-8BA5-B773-BF04-8639D4AFB686}" dt="2020-12-13T17:15:21.094" v="624" actId="20577"/>
          <ac:spMkLst>
            <pc:docMk/>
            <pc:sldMk cId="3599010274" sldId="278"/>
            <ac:spMk id="3" creationId="{7648E5CC-AAB6-491D-8571-00AC90872F8B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22:42.228" v="648" actId="14100"/>
          <ac:picMkLst>
            <pc:docMk/>
            <pc:sldMk cId="3599010274" sldId="278"/>
            <ac:picMk id="4" creationId="{1D55A677-534E-43F8-9CE1-A0BE98A2DD28}"/>
          </ac:picMkLst>
        </pc:picChg>
      </pc:sldChg>
      <pc:sldChg chg="addSp modSp new mod setBg">
        <pc:chgData name="Ms Taliah Tajammal" userId="S::taliah@uet.edu.pk::b53b8155-91e6-49b4-b55c-0abb2dc47154" providerId="AD" clId="Web-{0AB5666B-8BA5-B773-BF04-8639D4AFB686}" dt="2020-12-13T17:26:02.232" v="773" actId="20577"/>
        <pc:sldMkLst>
          <pc:docMk/>
          <pc:sldMk cId="3988755534" sldId="279"/>
        </pc:sldMkLst>
        <pc:spChg chg="mo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2" creationId="{B7F2086D-9374-4F78-A815-E8D99DFD7C16}"/>
          </ac:spMkLst>
        </pc:spChg>
        <pc:spChg chg="mod">
          <ac:chgData name="Ms Taliah Tajammal" userId="S::taliah@uet.edu.pk::b53b8155-91e6-49b4-b55c-0abb2dc47154" providerId="AD" clId="Web-{0AB5666B-8BA5-B773-BF04-8639D4AFB686}" dt="2020-12-13T17:26:02.232" v="773" actId="20577"/>
          <ac:spMkLst>
            <pc:docMk/>
            <pc:sldMk cId="3988755534" sldId="279"/>
            <ac:spMk id="3" creationId="{3A3AC8D4-0AC4-4F9C-BF8E-5B7F29C5511C}"/>
          </ac:spMkLst>
        </pc:spChg>
        <pc:spChg chg="ad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11" creationId="{867D4867-5BA7-4462-B2F6-A23F4A622AA7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24:46.293" v="664" actId="1076"/>
          <ac:picMkLst>
            <pc:docMk/>
            <pc:sldMk cId="3988755534" sldId="279"/>
            <ac:picMk id="4" creationId="{E8E7E03B-781F-401A-83C2-94AC44E13FE0}"/>
          </ac:picMkLst>
        </pc:picChg>
      </pc:sldChg>
      <pc:sldChg chg="addSp delSp modSp new mod setBg">
        <pc:chgData name="Ms Taliah Tajammal" userId="S::taliah@uet.edu.pk::b53b8155-91e6-49b4-b55c-0abb2dc47154" providerId="AD" clId="Web-{0AB5666B-8BA5-B773-BF04-8639D4AFB686}" dt="2020-12-13T17:34:19.211" v="848"/>
        <pc:sldMkLst>
          <pc:docMk/>
          <pc:sldMk cId="906082390" sldId="280"/>
        </pc:sldMkLst>
        <pc:spChg chg="mo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" creationId="{57E66E3C-1A6D-48D8-AAEB-59B32EF63FD3}"/>
          </ac:spMkLst>
        </pc:spChg>
        <pc:spChg chg="mod or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3" creationId="{2BD0843B-5437-4BFE-9E52-13E66B54E525}"/>
          </ac:spMkLst>
        </pc:spChg>
        <pc:spChg chg="add">
          <ac:chgData name="Ms Taliah Tajammal" userId="S::taliah@uet.edu.pk::b53b8155-91e6-49b4-b55c-0abb2dc47154" providerId="AD" clId="Web-{0AB5666B-8BA5-B773-BF04-8639D4AFB686}" dt="2020-12-13T17:31:42.474" v="835"/>
          <ac:spMkLst>
            <pc:docMk/>
            <pc:sldMk cId="906082390" sldId="280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0AB5666B-8BA5-B773-BF04-8639D4AFB686}" dt="2020-12-13T17:31:42.474" v="835"/>
          <ac:spMkLst>
            <pc:docMk/>
            <pc:sldMk cId="906082390" sldId="280"/>
            <ac:spMk id="11" creationId="{867D4867-5BA7-4462-B2F6-A23F4A622AA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3" creationId="{CD15AA94-C237-4412-B37B-EB317D2B05B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4" creationId="{CF4680D4-DEE2-49EE-AF90-EFEAF50AEC2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5" creationId="{50C52EE1-5085-4960-AD29-A926E62ECC9F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41.366" v="843"/>
          <ac:spMkLst>
            <pc:docMk/>
            <pc:sldMk cId="906082390" sldId="280"/>
            <ac:spMk id="16" creationId="{DE6656AB-B8B3-4895-AD32-B928A43C4B1A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41.366" v="843"/>
          <ac:spMkLst>
            <pc:docMk/>
            <pc:sldMk cId="906082390" sldId="280"/>
            <ac:spMk id="17" creationId="{188BDAE2-5EE0-4B2F-9C9B-7E86A0B4C29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18" creationId="{CF4680D4-DEE2-49EE-AF90-EFEAF50AEC2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19" creationId="{50C52EE1-5085-4960-AD29-A926E62ECC9F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20" creationId="{CD15AA94-C237-4412-B37B-EB317D2B05B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4:19.211" v="847"/>
          <ac:spMkLst>
            <pc:docMk/>
            <pc:sldMk cId="906082390" sldId="280"/>
            <ac:spMk id="21" creationId="{879398A9-0D0D-4901-BDDF-B3D93CECA7B9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4:19.211" v="847"/>
          <ac:spMkLst>
            <pc:docMk/>
            <pc:sldMk cId="906082390" sldId="280"/>
            <ac:spMk id="22" creationId="{011FEC3B-E514-4E21-B2CB-7903A73569E2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3" creationId="{CF4680D4-DEE2-49EE-AF90-EFEAF50AEC23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4" creationId="{50C52EE1-5085-4960-AD29-A926E62ECC9F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5" creationId="{CD15AA94-C237-4412-B37B-EB317D2B05B7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34:19.211" v="848"/>
          <ac:picMkLst>
            <pc:docMk/>
            <pc:sldMk cId="906082390" sldId="280"/>
            <ac:picMk id="4" creationId="{94746D15-349A-42F0-909E-8B5E28A0D920}"/>
          </ac:picMkLst>
        </pc:picChg>
      </pc:sldChg>
      <pc:sldChg chg="add del replId">
        <pc:chgData name="Ms Taliah Tajammal" userId="S::taliah@uet.edu.pk::b53b8155-91e6-49b4-b55c-0abb2dc47154" providerId="AD" clId="Web-{0AB5666B-8BA5-B773-BF04-8639D4AFB686}" dt="2020-12-13T17:28:01.391" v="776"/>
        <pc:sldMkLst>
          <pc:docMk/>
          <pc:sldMk cId="1275327696" sldId="280"/>
        </pc:sldMkLst>
      </pc:sldChg>
      <pc:sldMasterChg chg="add addSldLayout">
        <pc:chgData name="Ms Taliah Tajammal" userId="S::taliah@uet.edu.pk::b53b8155-91e6-49b4-b55c-0abb2dc47154" providerId="AD" clId="Web-{0AB5666B-8BA5-B773-BF04-8639D4AFB686}" dt="2020-12-13T15:31:52.936" v="0"/>
        <pc:sldMasterMkLst>
          <pc:docMk/>
          <pc:sldMasterMk cId="0" sldId="2147483696"/>
        </pc:sldMasterMkLst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Ms Taliah Tajammal" userId="S::taliah@uet.edu.pk::b53b8155-91e6-49b4-b55c-0abb2dc47154" providerId="AD" clId="Web-{DEB8E098-5F75-797B-F204-6C1790FFB806}"/>
    <pc:docChg chg="addSld delSld modSld sldOrd">
      <pc:chgData name="Ms Taliah Tajammal" userId="S::taliah@uet.edu.pk::b53b8155-91e6-49b4-b55c-0abb2dc47154" providerId="AD" clId="Web-{DEB8E098-5F75-797B-F204-6C1790FFB806}" dt="2020-12-13T19:42:15.276" v="959" actId="20577"/>
      <pc:docMkLst>
        <pc:docMk/>
      </pc:docMkLst>
      <pc:sldChg chg="modSp">
        <pc:chgData name="Ms Taliah Tajammal" userId="S::taliah@uet.edu.pk::b53b8155-91e6-49b4-b55c-0abb2dc47154" providerId="AD" clId="Web-{DEB8E098-5F75-797B-F204-6C1790FFB806}" dt="2020-12-13T18:29:03.506" v="386" actId="20577"/>
        <pc:sldMkLst>
          <pc:docMk/>
          <pc:sldMk cId="897915379" sldId="257"/>
        </pc:sldMkLst>
        <pc:spChg chg="mod">
          <ac:chgData name="Ms Taliah Tajammal" userId="S::taliah@uet.edu.pk::b53b8155-91e6-49b4-b55c-0abb2dc47154" providerId="AD" clId="Web-{DEB8E098-5F75-797B-F204-6C1790FFB806}" dt="2020-12-13T18:29:03.506" v="386" actId="20577"/>
          <ac:spMkLst>
            <pc:docMk/>
            <pc:sldMk cId="897915379" sldId="257"/>
            <ac:spMk id="8" creationId="{A2516761-21BD-4672-8665-F07E74320BE8}"/>
          </ac:spMkLst>
        </pc:spChg>
      </pc:sldChg>
      <pc:sldChg chg="del">
        <pc:chgData name="Ms Taliah Tajammal" userId="S::taliah@uet.edu.pk::b53b8155-91e6-49b4-b55c-0abb2dc47154" providerId="AD" clId="Web-{DEB8E098-5F75-797B-F204-6C1790FFB806}" dt="2020-12-13T18:16:04.080" v="183"/>
        <pc:sldMkLst>
          <pc:docMk/>
          <pc:sldMk cId="1801439237" sldId="258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4"/>
        <pc:sldMkLst>
          <pc:docMk/>
          <pc:sldMk cId="1144945280" sldId="259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5"/>
        <pc:sldMkLst>
          <pc:docMk/>
          <pc:sldMk cId="3589600421" sldId="260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6"/>
        <pc:sldMkLst>
          <pc:docMk/>
          <pc:sldMk cId="4248482584" sldId="261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7"/>
        <pc:sldMkLst>
          <pc:docMk/>
          <pc:sldMk cId="264334232" sldId="262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8"/>
        <pc:sldMkLst>
          <pc:docMk/>
          <pc:sldMk cId="3525320408" sldId="263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9"/>
        <pc:sldMkLst>
          <pc:docMk/>
          <pc:sldMk cId="3877428173" sldId="264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0"/>
        <pc:sldMkLst>
          <pc:docMk/>
          <pc:sldMk cId="668611978" sldId="265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1"/>
        <pc:sldMkLst>
          <pc:docMk/>
          <pc:sldMk cId="2746485031" sldId="266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2"/>
        <pc:sldMkLst>
          <pc:docMk/>
          <pc:sldMk cId="52055954" sldId="267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3"/>
        <pc:sldMkLst>
          <pc:docMk/>
          <pc:sldMk cId="3297589530" sldId="268"/>
        </pc:sldMkLst>
      </pc:sldChg>
      <pc:sldChg chg="del">
        <pc:chgData name="Ms Taliah Tajammal" userId="S::taliah@uet.edu.pk::b53b8155-91e6-49b4-b55c-0abb2dc47154" providerId="AD" clId="Web-{DEB8E098-5F75-797B-F204-6C1790FFB806}" dt="2020-12-13T19:01:18.710" v="800"/>
        <pc:sldMkLst>
          <pc:docMk/>
          <pc:sldMk cId="2998780494" sldId="275"/>
        </pc:sldMkLst>
      </pc:sldChg>
      <pc:sldChg chg="addSp delSp modSp">
        <pc:chgData name="Ms Taliah Tajammal" userId="S::taliah@uet.edu.pk::b53b8155-91e6-49b4-b55c-0abb2dc47154" providerId="AD" clId="Web-{DEB8E098-5F75-797B-F204-6C1790FFB806}" dt="2020-12-13T19:03:08.701" v="810" actId="20577"/>
        <pc:sldMkLst>
          <pc:docMk/>
          <pc:sldMk cId="2782733738" sldId="276"/>
        </pc:sldMkLst>
        <pc:spChg chg="mo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DEB8E098-5F75-797B-F204-6C1790FFB806}" dt="2020-12-13T19:03:08.701" v="810" actId="20577"/>
          <ac:spMkLst>
            <pc:docMk/>
            <pc:sldMk cId="2782733738" sldId="276"/>
            <ac:spMk id="3" creationId="{76A09ACF-716C-40EB-BFD1-4B5C5D2B525A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6" creationId="{9344763E-1F5B-4192-9E84-267D8A649E14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7" creationId="{50013361-A314-4AA8-8C94-466226554332}"/>
          </ac:spMkLst>
        </pc:spChg>
        <pc:spChg chg="ad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10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2"/>
          <ac:spMkLst>
            <pc:docMk/>
            <pc:sldMk cId="2782733738" sldId="276"/>
            <ac:spMk id="12" creationId="{1660E788-AFA9-4A1B-9991-6AA74632A15B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2"/>
          <ac:spMkLst>
            <pc:docMk/>
            <pc:sldMk cId="2782733738" sldId="276"/>
            <ac:spMk id="14" creationId="{867D4867-5BA7-4462-B2F6-A23F4A622AA7}"/>
          </ac:spMkLst>
        </pc:spChg>
        <pc:picChg chg="mod">
          <ac:chgData name="Ms Taliah Tajammal" userId="S::taliah@uet.edu.pk::b53b8155-91e6-49b4-b55c-0abb2dc47154" providerId="AD" clId="Web-{DEB8E098-5F75-797B-F204-6C1790FFB806}" dt="2020-12-13T19:02:16.339" v="807" actId="14100"/>
          <ac:picMkLst>
            <pc:docMk/>
            <pc:sldMk cId="2782733738" sldId="276"/>
            <ac:picMk id="5" creationId="{444108C4-A602-4ABA-B89B-081EFF78CFFB}"/>
          </ac:picMkLst>
        </pc:picChg>
      </pc:sldChg>
      <pc:sldChg chg="modSp">
        <pc:chgData name="Ms Taliah Tajammal" userId="S::taliah@uet.edu.pk::b53b8155-91e6-49b4-b55c-0abb2dc47154" providerId="AD" clId="Web-{DEB8E098-5F75-797B-F204-6C1790FFB806}" dt="2020-12-13T19:06:10.291" v="825" actId="20577"/>
        <pc:sldMkLst>
          <pc:docMk/>
          <pc:sldMk cId="3993277014" sldId="277"/>
        </pc:sldMkLst>
        <pc:spChg chg="mod">
          <ac:chgData name="Ms Taliah Tajammal" userId="S::taliah@uet.edu.pk::b53b8155-91e6-49b4-b55c-0abb2dc47154" providerId="AD" clId="Web-{DEB8E098-5F75-797B-F204-6C1790FFB806}" dt="2020-12-13T19:03:31.953" v="815" actId="20577"/>
          <ac:spMkLst>
            <pc:docMk/>
            <pc:sldMk cId="3993277014" sldId="277"/>
            <ac:spMk id="2" creationId="{0558C362-D40F-4DC2-94ED-BABC80EBC836}"/>
          </ac:spMkLst>
        </pc:spChg>
        <pc:spChg chg="mod">
          <ac:chgData name="Ms Taliah Tajammal" userId="S::taliah@uet.edu.pk::b53b8155-91e6-49b4-b55c-0abb2dc47154" providerId="AD" clId="Web-{DEB8E098-5F75-797B-F204-6C1790FFB806}" dt="2020-12-13T19:06:10.291" v="825" actId="20577"/>
          <ac:spMkLst>
            <pc:docMk/>
            <pc:sldMk cId="3993277014" sldId="277"/>
            <ac:spMk id="3" creationId="{983E9EF1-4069-4F3C-B3AC-BC4218EB11FC}"/>
          </ac:spMkLst>
        </pc:spChg>
      </pc:sldChg>
      <pc:sldChg chg="modSp">
        <pc:chgData name="Ms Taliah Tajammal" userId="S::taliah@uet.edu.pk::b53b8155-91e6-49b4-b55c-0abb2dc47154" providerId="AD" clId="Web-{DEB8E098-5F75-797B-F204-6C1790FFB806}" dt="2020-12-13T19:11:29.656" v="878" actId="20577"/>
        <pc:sldMkLst>
          <pc:docMk/>
          <pc:sldMk cId="3599010274" sldId="278"/>
        </pc:sldMkLst>
        <pc:spChg chg="mod">
          <ac:chgData name="Ms Taliah Tajammal" userId="S::taliah@uet.edu.pk::b53b8155-91e6-49b4-b55c-0abb2dc47154" providerId="AD" clId="Web-{DEB8E098-5F75-797B-F204-6C1790FFB806}" dt="2020-12-13T19:11:29.656" v="878" actId="20577"/>
          <ac:spMkLst>
            <pc:docMk/>
            <pc:sldMk cId="3599010274" sldId="278"/>
            <ac:spMk id="3" creationId="{7648E5CC-AAB6-491D-8571-00AC90872F8B}"/>
          </ac:spMkLst>
        </pc:spChg>
      </pc:sldChg>
      <pc:sldChg chg="modSp">
        <pc:chgData name="Ms Taliah Tajammal" userId="S::taliah@uet.edu.pk::b53b8155-91e6-49b4-b55c-0abb2dc47154" providerId="AD" clId="Web-{DEB8E098-5F75-797B-F204-6C1790FFB806}" dt="2020-12-13T19:13:14.881" v="914" actId="20577"/>
        <pc:sldMkLst>
          <pc:docMk/>
          <pc:sldMk cId="3988755534" sldId="279"/>
        </pc:sldMkLst>
        <pc:spChg chg="mod">
          <ac:chgData name="Ms Taliah Tajammal" userId="S::taliah@uet.edu.pk::b53b8155-91e6-49b4-b55c-0abb2dc47154" providerId="AD" clId="Web-{DEB8E098-5F75-797B-F204-6C1790FFB806}" dt="2020-12-13T19:13:14.881" v="914" actId="20577"/>
          <ac:spMkLst>
            <pc:docMk/>
            <pc:sldMk cId="3988755534" sldId="279"/>
            <ac:spMk id="3" creationId="{3A3AC8D4-0AC4-4F9C-BF8E-5B7F29C5511C}"/>
          </ac:spMkLst>
        </pc:spChg>
      </pc:sldChg>
      <pc:sldChg chg="addSp delSp modSp">
        <pc:chgData name="Ms Taliah Tajammal" userId="S::taliah@uet.edu.pk::b53b8155-91e6-49b4-b55c-0abb2dc47154" providerId="AD" clId="Web-{DEB8E098-5F75-797B-F204-6C1790FFB806}" dt="2020-12-13T19:16:18.550" v="918" actId="20577"/>
        <pc:sldMkLst>
          <pc:docMk/>
          <pc:sldMk cId="906082390" sldId="280"/>
        </pc:sldMkLst>
        <pc:spChg chg="mod">
          <ac:chgData name="Ms Taliah Tajammal" userId="S::taliah@uet.edu.pk::b53b8155-91e6-49b4-b55c-0abb2dc47154" providerId="AD" clId="Web-{DEB8E098-5F75-797B-F204-6C1790FFB806}" dt="2020-12-13T17:44:51.770" v="17" actId="20577"/>
          <ac:spMkLst>
            <pc:docMk/>
            <pc:sldMk cId="906082390" sldId="280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16:18.550" v="918" actId="20577"/>
          <ac:spMkLst>
            <pc:docMk/>
            <pc:sldMk cId="906082390" sldId="280"/>
            <ac:spMk id="3" creationId="{2BD0843B-5437-4BFE-9E52-13E66B54E525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9" creationId="{1660E788-AFA9-4A1B-9991-6AA74632A15B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11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3" creationId="{CF4680D4-DEE2-49EE-AF90-EFEAF50AEC23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4" creationId="{50C52EE1-5085-4960-AD29-A926E62ECC9F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5" creationId="{CD15AA94-C237-4412-B37B-EB317D2B05B7}"/>
          </ac:spMkLst>
        </pc:spChg>
        <pc:spChg chg="add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7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8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0" creationId="{CF4680D4-DEE2-49EE-AF90-EFEAF50AEC23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2" creationId="{50C52EE1-5085-4960-AD29-A926E62ECC9F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4" creationId="{CD15AA94-C237-4412-B37B-EB317D2B05B7}"/>
          </ac:spMkLst>
        </pc:spChg>
        <pc:picChg chg="mod">
          <ac:chgData name="Ms Taliah Tajammal" userId="S::taliah@uet.edu.pk::b53b8155-91e6-49b4-b55c-0abb2dc47154" providerId="AD" clId="Web-{DEB8E098-5F75-797B-F204-6C1790FFB806}" dt="2020-12-13T17:35:29.296" v="2"/>
          <ac:picMkLst>
            <pc:docMk/>
            <pc:sldMk cId="906082390" sldId="280"/>
            <ac:picMk id="4" creationId="{94746D15-349A-42F0-909E-8B5E28A0D920}"/>
          </ac:picMkLst>
        </pc:picChg>
      </pc:sldChg>
      <pc:sldChg chg="addSp delSp modSp add replId">
        <pc:chgData name="Ms Taliah Tajammal" userId="S::taliah@uet.edu.pk::b53b8155-91e6-49b4-b55c-0abb2dc47154" providerId="AD" clId="Web-{DEB8E098-5F75-797B-F204-6C1790FFB806}" dt="2020-12-13T19:21:37.164" v="923" actId="20577"/>
        <pc:sldMkLst>
          <pc:docMk/>
          <pc:sldMk cId="2692093018" sldId="281"/>
        </pc:sldMkLst>
        <pc:spChg chg="mod">
          <ac:chgData name="Ms Taliah Tajammal" userId="S::taliah@uet.edu.pk::b53b8155-91e6-49b4-b55c-0abb2dc47154" providerId="AD" clId="Web-{DEB8E098-5F75-797B-F204-6C1790FFB806}" dt="2020-12-13T17:46:20.323" v="37" actId="20577"/>
          <ac:spMkLst>
            <pc:docMk/>
            <pc:sldMk cId="2692093018" sldId="281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21:37.164" v="923" actId="20577"/>
          <ac:spMkLst>
            <pc:docMk/>
            <pc:sldMk cId="2692093018" sldId="281"/>
            <ac:spMk id="3" creationId="{2BD0843B-5437-4BFE-9E52-13E66B54E525}"/>
          </ac:spMkLst>
        </pc:spChg>
        <pc:picChg chg="del">
          <ac:chgData name="Ms Taliah Tajammal" userId="S::taliah@uet.edu.pk::b53b8155-91e6-49b4-b55c-0abb2dc47154" providerId="AD" clId="Web-{DEB8E098-5F75-797B-F204-6C1790FFB806}" dt="2020-12-13T17:53:50.571" v="70"/>
          <ac:picMkLst>
            <pc:docMk/>
            <pc:sldMk cId="2692093018" sldId="281"/>
            <ac:picMk id="4" creationId="{94746D15-349A-42F0-909E-8B5E28A0D920}"/>
          </ac:picMkLst>
        </pc:picChg>
        <pc:picChg chg="add mod">
          <ac:chgData name="Ms Taliah Tajammal" userId="S::taliah@uet.edu.pk::b53b8155-91e6-49b4-b55c-0abb2dc47154" providerId="AD" clId="Web-{DEB8E098-5F75-797B-F204-6C1790FFB806}" dt="2020-12-13T17:57:45.336" v="78" actId="14100"/>
          <ac:picMkLst>
            <pc:docMk/>
            <pc:sldMk cId="2692093018" sldId="281"/>
            <ac:picMk id="5" creationId="{662C2E06-5015-44BD-9A18-1EA385F7CD55}"/>
          </ac:picMkLst>
        </pc:picChg>
      </pc:sldChg>
      <pc:sldChg chg="addSp delSp modSp add ord replId">
        <pc:chgData name="Ms Taliah Tajammal" userId="S::taliah@uet.edu.pk::b53b8155-91e6-49b4-b55c-0abb2dc47154" providerId="AD" clId="Web-{DEB8E098-5F75-797B-F204-6C1790FFB806}" dt="2020-12-13T19:25:06.818" v="928" actId="20577"/>
        <pc:sldMkLst>
          <pc:docMk/>
          <pc:sldMk cId="1347988075" sldId="282"/>
        </pc:sldMkLst>
        <pc:spChg chg="mod">
          <ac:chgData name="Ms Taliah Tajammal" userId="S::taliah@uet.edu.pk::b53b8155-91e6-49b4-b55c-0abb2dc47154" providerId="AD" clId="Web-{DEB8E098-5F75-797B-F204-6C1790FFB806}" dt="2020-12-13T17:58:46.700" v="100" actId="20577"/>
          <ac:spMkLst>
            <pc:docMk/>
            <pc:sldMk cId="1347988075" sldId="282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25:06.818" v="928" actId="20577"/>
          <ac:spMkLst>
            <pc:docMk/>
            <pc:sldMk cId="1347988075" sldId="282"/>
            <ac:spMk id="3" creationId="{2BD0843B-5437-4BFE-9E52-13E66B54E525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17:56.837" v="200" actId="14100"/>
          <ac:picMkLst>
            <pc:docMk/>
            <pc:sldMk cId="1347988075" sldId="282"/>
            <ac:picMk id="4" creationId="{C096ED6B-9E5D-4A55-82FA-F0BD50183A75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09:19.944" v="164"/>
          <ac:picMkLst>
            <pc:docMk/>
            <pc:sldMk cId="1347988075" sldId="282"/>
            <ac:picMk id="5" creationId="{662C2E06-5015-44BD-9A18-1EA385F7CD55}"/>
          </ac:picMkLst>
        </pc:picChg>
      </pc:sldChg>
      <pc:sldChg chg="addSp delSp modSp new mod setBg">
        <pc:chgData name="Ms Taliah Tajammal" userId="S::taliah@uet.edu.pk::b53b8155-91e6-49b4-b55c-0abb2dc47154" providerId="AD" clId="Web-{DEB8E098-5F75-797B-F204-6C1790FFB806}" dt="2020-12-13T18:22:11.291" v="330" actId="20577"/>
        <pc:sldMkLst>
          <pc:docMk/>
          <pc:sldMk cId="2344095791" sldId="283"/>
        </pc:sldMkLst>
        <pc:spChg chg="mod">
          <ac:chgData name="Ms Taliah Tajammal" userId="S::taliah@uet.edu.pk::b53b8155-91e6-49b4-b55c-0abb2dc47154" providerId="AD" clId="Web-{DEB8E098-5F75-797B-F204-6C1790FFB806}" dt="2020-12-13T18:08:41.035" v="158"/>
          <ac:spMkLst>
            <pc:docMk/>
            <pc:sldMk cId="2344095791" sldId="283"/>
            <ac:spMk id="2" creationId="{5FB2D91C-5E43-4D0A-8C13-E37E5278A82A}"/>
          </ac:spMkLst>
        </pc:spChg>
        <pc:spChg chg="mod">
          <ac:chgData name="Ms Taliah Tajammal" userId="S::taliah@uet.edu.pk::b53b8155-91e6-49b4-b55c-0abb2dc47154" providerId="AD" clId="Web-{DEB8E098-5F75-797B-F204-6C1790FFB806}" dt="2020-12-13T18:22:11.291" v="330" actId="20577"/>
          <ac:spMkLst>
            <pc:docMk/>
            <pc:sldMk cId="2344095791" sldId="283"/>
            <ac:spMk id="3" creationId="{B5E1F21F-38A8-45E2-9510-EFB1A44FFFAC}"/>
          </ac:spMkLst>
        </pc:spChg>
        <pc:picChg chg="add del mod">
          <ac:chgData name="Ms Taliah Tajammal" userId="S::taliah@uet.edu.pk::b53b8155-91e6-49b4-b55c-0abb2dc47154" providerId="AD" clId="Web-{DEB8E098-5F75-797B-F204-6C1790FFB806}" dt="2020-12-13T18:08:17.659" v="155"/>
          <ac:picMkLst>
            <pc:docMk/>
            <pc:sldMk cId="2344095791" sldId="283"/>
            <ac:picMk id="4" creationId="{6C1B8F37-CF19-43C3-A5A7-78B6843492F1}"/>
          </ac:picMkLst>
        </pc:picChg>
        <pc:picChg chg="add mod">
          <ac:chgData name="Ms Taliah Tajammal" userId="S::taliah@uet.edu.pk::b53b8155-91e6-49b4-b55c-0abb2dc47154" providerId="AD" clId="Web-{DEB8E098-5F75-797B-F204-6C1790FFB806}" dt="2020-12-13T18:08:41.035" v="158"/>
          <ac:picMkLst>
            <pc:docMk/>
            <pc:sldMk cId="2344095791" sldId="283"/>
            <ac:picMk id="5" creationId="{8D6123DB-6AF4-4869-912E-BC0A8FE2A002}"/>
          </ac:picMkLst>
        </pc:picChg>
      </pc:sldChg>
      <pc:sldChg chg="addSp delSp modSp add replId">
        <pc:chgData name="Ms Taliah Tajammal" userId="S::taliah@uet.edu.pk::b53b8155-91e6-49b4-b55c-0abb2dc47154" providerId="AD" clId="Web-{DEB8E098-5F75-797B-F204-6C1790FFB806}" dt="2020-12-13T18:25:51.009" v="343" actId="1076"/>
        <pc:sldMkLst>
          <pc:docMk/>
          <pc:sldMk cId="421716693" sldId="284"/>
        </pc:sldMkLst>
        <pc:spChg chg="mod">
          <ac:chgData name="Ms Taliah Tajammal" userId="S::taliah@uet.edu.pk::b53b8155-91e6-49b4-b55c-0abb2dc47154" providerId="AD" clId="Web-{DEB8E098-5F75-797B-F204-6C1790FFB806}" dt="2020-12-13T18:19:18.061" v="275" actId="20577"/>
          <ac:spMkLst>
            <pc:docMk/>
            <pc:sldMk cId="421716693" sldId="284"/>
            <ac:spMk id="2" creationId="{5FB2D91C-5E43-4D0A-8C13-E37E5278A82A}"/>
          </ac:spMkLst>
        </pc:spChg>
        <pc:spChg chg="mod">
          <ac:chgData name="Ms Taliah Tajammal" userId="S::taliah@uet.edu.pk::b53b8155-91e6-49b4-b55c-0abb2dc47154" providerId="AD" clId="Web-{DEB8E098-5F75-797B-F204-6C1790FFB806}" dt="2020-12-13T18:22:17.573" v="333" actId="20577"/>
          <ac:spMkLst>
            <pc:docMk/>
            <pc:sldMk cId="421716693" sldId="284"/>
            <ac:spMk id="3" creationId="{B5E1F21F-38A8-45E2-9510-EFB1A44FFFAC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25:51.009" v="343" actId="1076"/>
          <ac:picMkLst>
            <pc:docMk/>
            <pc:sldMk cId="421716693" sldId="284"/>
            <ac:picMk id="4" creationId="{B99BD37D-0CA1-43C1-BC34-19E6D155CE96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25:22.773" v="336"/>
          <ac:picMkLst>
            <pc:docMk/>
            <pc:sldMk cId="421716693" sldId="284"/>
            <ac:picMk id="5" creationId="{8D6123DB-6AF4-4869-912E-BC0A8FE2A002}"/>
          </ac:picMkLst>
        </pc:picChg>
      </pc:sldChg>
      <pc:sldChg chg="addSp modSp new">
        <pc:chgData name="Ms Taliah Tajammal" userId="S::taliah@uet.edu.pk::b53b8155-91e6-49b4-b55c-0abb2dc47154" providerId="AD" clId="Web-{DEB8E098-5F75-797B-F204-6C1790FFB806}" dt="2020-12-13T19:35:00.935" v="949" actId="20577"/>
        <pc:sldMkLst>
          <pc:docMk/>
          <pc:sldMk cId="1976232815" sldId="285"/>
        </pc:sldMkLst>
        <pc:spChg chg="mod">
          <ac:chgData name="Ms Taliah Tajammal" userId="S::taliah@uet.edu.pk::b53b8155-91e6-49b4-b55c-0abb2dc47154" providerId="AD" clId="Web-{DEB8E098-5F75-797B-F204-6C1790FFB806}" dt="2020-12-13T18:27:27.656" v="347" actId="20577"/>
          <ac:spMkLst>
            <pc:docMk/>
            <pc:sldMk cId="1976232815" sldId="285"/>
            <ac:spMk id="2" creationId="{907EBC67-1BE2-44A9-90C2-64AFB810B8A4}"/>
          </ac:spMkLst>
        </pc:spChg>
        <pc:spChg chg="mod">
          <ac:chgData name="Ms Taliah Tajammal" userId="S::taliah@uet.edu.pk::b53b8155-91e6-49b4-b55c-0abb2dc47154" providerId="AD" clId="Web-{DEB8E098-5F75-797B-F204-6C1790FFB806}" dt="2020-12-13T19:35:00.935" v="949" actId="20577"/>
          <ac:spMkLst>
            <pc:docMk/>
            <pc:sldMk cId="1976232815" sldId="285"/>
            <ac:spMk id="3" creationId="{9824D159-60A5-4BC0-BD8E-3997E884B52D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9:07:53.376" v="842" actId="14100"/>
          <ac:picMkLst>
            <pc:docMk/>
            <pc:sldMk cId="1976232815" sldId="285"/>
            <ac:picMk id="4" creationId="{2705BCB2-7782-48FA-A662-223142EC7DFD}"/>
          </ac:picMkLst>
        </pc:picChg>
      </pc:sldChg>
      <pc:sldChg chg="addSp modSp new mod setBg">
        <pc:chgData name="Ms Taliah Tajammal" userId="S::taliah@uet.edu.pk::b53b8155-91e6-49b4-b55c-0abb2dc47154" providerId="AD" clId="Web-{DEB8E098-5F75-797B-F204-6C1790FFB806}" dt="2020-12-13T19:37:16.491" v="952" actId="20577"/>
        <pc:sldMkLst>
          <pc:docMk/>
          <pc:sldMk cId="886353904" sldId="286"/>
        </pc:sldMkLst>
        <pc:spChg chg="mod">
          <ac:chgData name="Ms Taliah Tajammal" userId="S::taliah@uet.edu.pk::b53b8155-91e6-49b4-b55c-0abb2dc47154" providerId="AD" clId="Web-{DEB8E098-5F75-797B-F204-6C1790FFB806}" dt="2020-12-13T18:36:35.754" v="633" actId="20577"/>
          <ac:spMkLst>
            <pc:docMk/>
            <pc:sldMk cId="886353904" sldId="286"/>
            <ac:spMk id="2" creationId="{7FD16F10-AE21-4262-A26D-00AAAF4118B2}"/>
          </ac:spMkLst>
        </pc:spChg>
        <pc:spChg chg="mod">
          <ac:chgData name="Ms Taliah Tajammal" userId="S::taliah@uet.edu.pk::b53b8155-91e6-49b4-b55c-0abb2dc47154" providerId="AD" clId="Web-{DEB8E098-5F75-797B-F204-6C1790FFB806}" dt="2020-12-13T19:37:16.491" v="952" actId="20577"/>
          <ac:spMkLst>
            <pc:docMk/>
            <pc:sldMk cId="886353904" sldId="286"/>
            <ac:spMk id="3" creationId="{668C0626-831B-44C7-AEF0-94D202C39F3B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12" creationId="{BAC87F6E-526A-49B5-995D-42DB656594C9}"/>
          </ac:spMkLst>
        </pc:spChg>
      </pc:sldChg>
      <pc:sldChg chg="addSp delSp modSp new mod setBg">
        <pc:chgData name="Ms Taliah Tajammal" userId="S::taliah@uet.edu.pk::b53b8155-91e6-49b4-b55c-0abb2dc47154" providerId="AD" clId="Web-{DEB8E098-5F75-797B-F204-6C1790FFB806}" dt="2020-12-13T19:27:53.548" v="935" actId="20577"/>
        <pc:sldMkLst>
          <pc:docMk/>
          <pc:sldMk cId="2849453175" sldId="287"/>
        </pc:sldMkLst>
        <pc:spChg chg="mod">
          <ac:chgData name="Ms Taliah Tajammal" userId="S::taliah@uet.edu.pk::b53b8155-91e6-49b4-b55c-0abb2dc47154" providerId="AD" clId="Web-{DEB8E098-5F75-797B-F204-6C1790FFB806}" dt="2020-12-13T18:47:13.295" v="783" actId="20577"/>
          <ac:spMkLst>
            <pc:docMk/>
            <pc:sldMk cId="2849453175" sldId="287"/>
            <ac:spMk id="2" creationId="{5A42D135-2B60-40FB-9145-35889842761C}"/>
          </ac:spMkLst>
        </pc:spChg>
        <pc:spChg chg="del">
          <ac:chgData name="Ms Taliah Tajammal" userId="S::taliah@uet.edu.pk::b53b8155-91e6-49b4-b55c-0abb2dc47154" providerId="AD" clId="Web-{DEB8E098-5F75-797B-F204-6C1790FFB806}" dt="2020-12-13T18:30:23.558" v="406"/>
          <ac:spMkLst>
            <pc:docMk/>
            <pc:sldMk cId="2849453175" sldId="287"/>
            <ac:spMk id="3" creationId="{7BF4307D-3608-42DE-9B47-1E5AF4857999}"/>
          </ac:spMkLst>
        </pc:spChg>
        <pc:spChg chg="add mod">
          <ac:chgData name="Ms Taliah Tajammal" userId="S::taliah@uet.edu.pk::b53b8155-91e6-49b4-b55c-0abb2dc47154" providerId="AD" clId="Web-{DEB8E098-5F75-797B-F204-6C1790FFB806}" dt="2020-12-13T19:27:53.548" v="935" actId="20577"/>
          <ac:spMkLst>
            <pc:docMk/>
            <pc:sldMk cId="2849453175" sldId="287"/>
            <ac:spMk id="8" creationId="{5D693265-6F3C-4204-BB41-66CB47004751}"/>
          </ac:spMkLst>
        </pc:spChg>
        <pc:spChg chg="add">
          <ac:chgData name="Ms Taliah Tajammal" userId="S::taliah@uet.edu.pk::b53b8155-91e6-49b4-b55c-0abb2dc47154" providerId="AD" clId="Web-{DEB8E098-5F75-797B-F204-6C1790FFB806}" dt="2020-12-13T18:30:29.714" v="407"/>
          <ac:spMkLst>
            <pc:docMk/>
            <pc:sldMk cId="2849453175" sldId="287"/>
            <ac:spMk id="11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30:29.714" v="407"/>
          <ac:spMkLst>
            <pc:docMk/>
            <pc:sldMk cId="2849453175" sldId="287"/>
            <ac:spMk id="13" creationId="{867D4867-5BA7-4462-B2F6-A23F4A622AA7}"/>
          </ac:spMkLst>
        </pc:spChg>
        <pc:picChg chg="add mod ord">
          <ac:chgData name="Ms Taliah Tajammal" userId="S::taliah@uet.edu.pk::b53b8155-91e6-49b4-b55c-0abb2dc47154" providerId="AD" clId="Web-{DEB8E098-5F75-797B-F204-6C1790FFB806}" dt="2020-12-13T18:30:29.714" v="407"/>
          <ac:picMkLst>
            <pc:docMk/>
            <pc:sldMk cId="2849453175" sldId="287"/>
            <ac:picMk id="4" creationId="{FED647D8-30D2-46E6-8E4A-33829D1ECC19}"/>
          </ac:picMkLst>
        </pc:picChg>
      </pc:sldChg>
      <pc:sldChg chg="addSp modSp new mod setBg">
        <pc:chgData name="Ms Taliah Tajammal" userId="S::taliah@uet.edu.pk::b53b8155-91e6-49b4-b55c-0abb2dc47154" providerId="AD" clId="Web-{DEB8E098-5F75-797B-F204-6C1790FFB806}" dt="2020-12-13T19:39:34.031" v="957" actId="20577"/>
        <pc:sldMkLst>
          <pc:docMk/>
          <pc:sldMk cId="3699132741" sldId="288"/>
        </pc:sldMkLst>
        <pc:spChg chg="mo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2" creationId="{F42E188E-E18E-4110-9D0F-D8C2A8BC2E2F}"/>
          </ac:spMkLst>
        </pc:spChg>
        <pc:spChg chg="mod">
          <ac:chgData name="Ms Taliah Tajammal" userId="S::taliah@uet.edu.pk::b53b8155-91e6-49b4-b55c-0abb2dc47154" providerId="AD" clId="Web-{DEB8E098-5F75-797B-F204-6C1790FFB806}" dt="2020-12-13T19:39:34.031" v="957" actId="20577"/>
          <ac:spMkLst>
            <pc:docMk/>
            <pc:sldMk cId="3699132741" sldId="288"/>
            <ac:spMk id="3" creationId="{816D8C7C-F042-4A1D-877A-9A7C60814CB2}"/>
          </ac:spMkLst>
        </pc:spChg>
        <pc:spChg chg="ad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11" creationId="{867D4867-5BA7-4462-B2F6-A23F4A622AA7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45:03.287" v="689" actId="14100"/>
          <ac:picMkLst>
            <pc:docMk/>
            <pc:sldMk cId="3699132741" sldId="288"/>
            <ac:picMk id="4" creationId="{8304B003-FBEB-4126-A6EB-EC20C07BB50C}"/>
          </ac:picMkLst>
        </pc:picChg>
      </pc:sldChg>
      <pc:sldChg chg="add del replId">
        <pc:chgData name="Ms Taliah Tajammal" userId="S::taliah@uet.edu.pk::b53b8155-91e6-49b4-b55c-0abb2dc47154" providerId="AD" clId="Web-{DEB8E098-5F75-797B-F204-6C1790FFB806}" dt="2020-12-13T18:40:06.815" v="637"/>
        <pc:sldMkLst>
          <pc:docMk/>
          <pc:sldMk cId="4070024804" sldId="288"/>
        </pc:sldMkLst>
      </pc:sldChg>
      <pc:sldChg chg="addSp delSp modSp add replId">
        <pc:chgData name="Ms Taliah Tajammal" userId="S::taliah@uet.edu.pk::b53b8155-91e6-49b4-b55c-0abb2dc47154" providerId="AD" clId="Web-{DEB8E098-5F75-797B-F204-6C1790FFB806}" dt="2020-12-13T19:31:59.767" v="944" actId="20577"/>
        <pc:sldMkLst>
          <pc:docMk/>
          <pc:sldMk cId="3305725200" sldId="289"/>
        </pc:sldMkLst>
        <pc:spChg chg="mod">
          <ac:chgData name="Ms Taliah Tajammal" userId="S::taliah@uet.edu.pk::b53b8155-91e6-49b4-b55c-0abb2dc47154" providerId="AD" clId="Web-{DEB8E098-5F75-797B-F204-6C1790FFB806}" dt="2020-12-13T19:31:59.767" v="944" actId="20577"/>
          <ac:spMkLst>
            <pc:docMk/>
            <pc:sldMk cId="3305725200" sldId="289"/>
            <ac:spMk id="8" creationId="{5D693265-6F3C-4204-BB41-66CB47004751}"/>
          </ac:spMkLst>
        </pc:spChg>
        <pc:spChg chg="del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1" creationId="{1660E788-AFA9-4A1B-9991-6AA74632A15B}"/>
          </ac:spMkLst>
        </pc:spChg>
        <pc:spChg chg="del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3" creationId="{867D4867-5BA7-4462-B2F6-A23F4A622AA7}"/>
          </ac:spMkLst>
        </pc:spChg>
        <pc:spChg chg="add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8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20" creationId="{867D4867-5BA7-4462-B2F6-A23F4A622AA7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46:40.653" v="694"/>
          <ac:picMkLst>
            <pc:docMk/>
            <pc:sldMk cId="3305725200" sldId="289"/>
            <ac:picMk id="3" creationId="{5D9D8B2D-3437-4A8B-B1D5-373F5F9D8D22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46:21.698" v="691"/>
          <ac:picMkLst>
            <pc:docMk/>
            <pc:sldMk cId="3305725200" sldId="289"/>
            <ac:picMk id="4" creationId="{FED647D8-30D2-46E6-8E4A-33829D1ECC19}"/>
          </ac:picMkLst>
        </pc:picChg>
      </pc:sldChg>
      <pc:sldChg chg="modSp new del">
        <pc:chgData name="Ms Taliah Tajammal" userId="S::taliah@uet.edu.pk::b53b8155-91e6-49b4-b55c-0abb2dc47154" providerId="AD" clId="Web-{DEB8E098-5F75-797B-F204-6C1790FFB806}" dt="2020-12-13T18:48:44.489" v="799"/>
        <pc:sldMkLst>
          <pc:docMk/>
          <pc:sldMk cId="2931800832" sldId="290"/>
        </pc:sldMkLst>
        <pc:spChg chg="mod">
          <ac:chgData name="Ms Taliah Tajammal" userId="S::taliah@uet.edu.pk::b53b8155-91e6-49b4-b55c-0abb2dc47154" providerId="AD" clId="Web-{DEB8E098-5F75-797B-F204-6C1790FFB806}" dt="2020-12-13T18:48:22.019" v="796" actId="20577"/>
          <ac:spMkLst>
            <pc:docMk/>
            <pc:sldMk cId="2931800832" sldId="290"/>
            <ac:spMk id="2" creationId="{737BF05A-9472-4C52-9607-7E8F480208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0E0CB-A19B-477A-B797-74868A9052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29D50-7DD4-4A9C-B8F4-CC5064D4FF90}">
      <dgm:prSet/>
      <dgm:spPr/>
      <dgm:t>
        <a:bodyPr/>
        <a:lstStyle/>
        <a:p>
          <a:r>
            <a:rPr lang="en-US"/>
            <a:t>Textual or tabular descriptions</a:t>
          </a:r>
        </a:p>
      </dgm:t>
    </dgm:pt>
    <dgm:pt modelId="{2A7D3B00-5AB6-4C17-A24F-DEB29E300A37}" type="parTrans" cxnId="{3D918ED2-C4D8-4F6A-9597-11D324550D8A}">
      <dgm:prSet/>
      <dgm:spPr/>
      <dgm:t>
        <a:bodyPr/>
        <a:lstStyle/>
        <a:p>
          <a:endParaRPr lang="en-US"/>
        </a:p>
      </dgm:t>
    </dgm:pt>
    <dgm:pt modelId="{B037B020-D65B-425E-8727-013F418A97C0}" type="sibTrans" cxnId="{3D918ED2-C4D8-4F6A-9597-11D324550D8A}">
      <dgm:prSet/>
      <dgm:spPr/>
      <dgm:t>
        <a:bodyPr/>
        <a:lstStyle/>
        <a:p>
          <a:endParaRPr lang="en-US"/>
        </a:p>
      </dgm:t>
    </dgm:pt>
    <dgm:pt modelId="{97704EDA-1998-456C-A497-E8AA5FA1797D}">
      <dgm:prSet/>
      <dgm:spPr/>
      <dgm:t>
        <a:bodyPr/>
        <a:lstStyle/>
        <a:p>
          <a:r>
            <a:rPr lang="en-US"/>
            <a:t>User stories</a:t>
          </a:r>
        </a:p>
      </dgm:t>
    </dgm:pt>
    <dgm:pt modelId="{E1B3F9D2-77EA-4918-A859-6363B42C4D18}" type="parTrans" cxnId="{3420B414-7050-4771-8A1F-07C7E6258F34}">
      <dgm:prSet/>
      <dgm:spPr/>
      <dgm:t>
        <a:bodyPr/>
        <a:lstStyle/>
        <a:p>
          <a:endParaRPr lang="en-US"/>
        </a:p>
      </dgm:t>
    </dgm:pt>
    <dgm:pt modelId="{2CEF9826-47D8-4A75-ACE9-4CC7BC876E3A}" type="sibTrans" cxnId="{3420B414-7050-4771-8A1F-07C7E6258F34}">
      <dgm:prSet/>
      <dgm:spPr/>
      <dgm:t>
        <a:bodyPr/>
        <a:lstStyle/>
        <a:p>
          <a:endParaRPr lang="en-US"/>
        </a:p>
      </dgm:t>
    </dgm:pt>
    <dgm:pt modelId="{D92A782A-06E5-4517-9C20-9F75FBE58E38}">
      <dgm:prSet/>
      <dgm:spPr/>
      <dgm:t>
        <a:bodyPr/>
        <a:lstStyle/>
        <a:p>
          <a:r>
            <a:rPr lang="en-US"/>
            <a:t>Diagrams</a:t>
          </a:r>
        </a:p>
      </dgm:t>
    </dgm:pt>
    <dgm:pt modelId="{69E48E0F-30C5-4C20-A019-2769BD0F33DB}" type="parTrans" cxnId="{D8CAA019-96B7-476C-87E6-39F27AB34C41}">
      <dgm:prSet/>
      <dgm:spPr/>
      <dgm:t>
        <a:bodyPr/>
        <a:lstStyle/>
        <a:p>
          <a:endParaRPr lang="en-US"/>
        </a:p>
      </dgm:t>
    </dgm:pt>
    <dgm:pt modelId="{5320F60F-4070-41F8-8C75-920D01A56B06}" type="sibTrans" cxnId="{D8CAA019-96B7-476C-87E6-39F27AB34C41}">
      <dgm:prSet/>
      <dgm:spPr/>
      <dgm:t>
        <a:bodyPr/>
        <a:lstStyle/>
        <a:p>
          <a:endParaRPr lang="en-US"/>
        </a:p>
      </dgm:t>
    </dgm:pt>
    <dgm:pt modelId="{76D2985D-A3E3-468B-B308-0AAB83ACDE90}" type="pres">
      <dgm:prSet presAssocID="{D1E0E0CB-A19B-477A-B797-74868A90525E}" presName="linear" presStyleCnt="0">
        <dgm:presLayoutVars>
          <dgm:animLvl val="lvl"/>
          <dgm:resizeHandles val="exact"/>
        </dgm:presLayoutVars>
      </dgm:prSet>
      <dgm:spPr/>
    </dgm:pt>
    <dgm:pt modelId="{EA3D64C9-550A-4DCD-A3BF-1EBB41105730}" type="pres">
      <dgm:prSet presAssocID="{8E029D50-7DD4-4A9C-B8F4-CC5064D4FF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24F957-AE51-469C-AF17-6ED892452903}" type="pres">
      <dgm:prSet presAssocID="{B037B020-D65B-425E-8727-013F418A97C0}" presName="spacer" presStyleCnt="0"/>
      <dgm:spPr/>
    </dgm:pt>
    <dgm:pt modelId="{6326949A-765F-42A3-AC9D-E2F4EDA00D73}" type="pres">
      <dgm:prSet presAssocID="{97704EDA-1998-456C-A497-E8AA5FA17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243363-5B75-4CA9-BD9B-AFC2B109BF14}" type="pres">
      <dgm:prSet presAssocID="{2CEF9826-47D8-4A75-ACE9-4CC7BC876E3A}" presName="spacer" presStyleCnt="0"/>
      <dgm:spPr/>
    </dgm:pt>
    <dgm:pt modelId="{8F685C77-D33D-41C7-9871-D6A7CD943752}" type="pres">
      <dgm:prSet presAssocID="{D92A782A-06E5-4517-9C20-9F75FBE58E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E01902-50EF-4C33-ADA4-6BE4B9ACABD7}" type="presOf" srcId="{D1E0E0CB-A19B-477A-B797-74868A90525E}" destId="{76D2985D-A3E3-468B-B308-0AAB83ACDE90}" srcOrd="0" destOrd="0" presId="urn:microsoft.com/office/officeart/2005/8/layout/vList2"/>
    <dgm:cxn modelId="{3420B414-7050-4771-8A1F-07C7E6258F34}" srcId="{D1E0E0CB-A19B-477A-B797-74868A90525E}" destId="{97704EDA-1998-456C-A497-E8AA5FA1797D}" srcOrd="1" destOrd="0" parTransId="{E1B3F9D2-77EA-4918-A859-6363B42C4D18}" sibTransId="{2CEF9826-47D8-4A75-ACE9-4CC7BC876E3A}"/>
    <dgm:cxn modelId="{D8CAA019-96B7-476C-87E6-39F27AB34C41}" srcId="{D1E0E0CB-A19B-477A-B797-74868A90525E}" destId="{D92A782A-06E5-4517-9C20-9F75FBE58E38}" srcOrd="2" destOrd="0" parTransId="{69E48E0F-30C5-4C20-A019-2769BD0F33DB}" sibTransId="{5320F60F-4070-41F8-8C75-920D01A56B06}"/>
    <dgm:cxn modelId="{C3101B56-7DBE-4251-BD7D-8BA912CFCD1A}" type="presOf" srcId="{D92A782A-06E5-4517-9C20-9F75FBE58E38}" destId="{8F685C77-D33D-41C7-9871-D6A7CD943752}" srcOrd="0" destOrd="0" presId="urn:microsoft.com/office/officeart/2005/8/layout/vList2"/>
    <dgm:cxn modelId="{604C9E97-3508-4D11-B695-AAEF0CC52CF2}" type="presOf" srcId="{8E029D50-7DD4-4A9C-B8F4-CC5064D4FF90}" destId="{EA3D64C9-550A-4DCD-A3BF-1EBB41105730}" srcOrd="0" destOrd="0" presId="urn:microsoft.com/office/officeart/2005/8/layout/vList2"/>
    <dgm:cxn modelId="{3D918ED2-C4D8-4F6A-9597-11D324550D8A}" srcId="{D1E0E0CB-A19B-477A-B797-74868A90525E}" destId="{8E029D50-7DD4-4A9C-B8F4-CC5064D4FF90}" srcOrd="0" destOrd="0" parTransId="{2A7D3B00-5AB6-4C17-A24F-DEB29E300A37}" sibTransId="{B037B020-D65B-425E-8727-013F418A97C0}"/>
    <dgm:cxn modelId="{55EB9FF7-98CD-470B-87EC-05DBA8FB6DD7}" type="presOf" srcId="{97704EDA-1998-456C-A497-E8AA5FA1797D}" destId="{6326949A-765F-42A3-AC9D-E2F4EDA00D73}" srcOrd="0" destOrd="0" presId="urn:microsoft.com/office/officeart/2005/8/layout/vList2"/>
    <dgm:cxn modelId="{DA3180A2-79AC-4B82-8FC3-51C209AC7FDB}" type="presParOf" srcId="{76D2985D-A3E3-468B-B308-0AAB83ACDE90}" destId="{EA3D64C9-550A-4DCD-A3BF-1EBB41105730}" srcOrd="0" destOrd="0" presId="urn:microsoft.com/office/officeart/2005/8/layout/vList2"/>
    <dgm:cxn modelId="{085984B2-ABDC-4843-BEAD-D5B80E5F7E97}" type="presParOf" srcId="{76D2985D-A3E3-468B-B308-0AAB83ACDE90}" destId="{2224F957-AE51-469C-AF17-6ED892452903}" srcOrd="1" destOrd="0" presId="urn:microsoft.com/office/officeart/2005/8/layout/vList2"/>
    <dgm:cxn modelId="{90E367BC-03B0-4E49-B310-CC054BDA9539}" type="presParOf" srcId="{76D2985D-A3E3-468B-B308-0AAB83ACDE90}" destId="{6326949A-765F-42A3-AC9D-E2F4EDA00D73}" srcOrd="2" destOrd="0" presId="urn:microsoft.com/office/officeart/2005/8/layout/vList2"/>
    <dgm:cxn modelId="{93FD0196-D766-4235-AB13-8A43CBC20CDC}" type="presParOf" srcId="{76D2985D-A3E3-468B-B308-0AAB83ACDE90}" destId="{47243363-5B75-4CA9-BD9B-AFC2B109BF14}" srcOrd="3" destOrd="0" presId="urn:microsoft.com/office/officeart/2005/8/layout/vList2"/>
    <dgm:cxn modelId="{E07B28B4-0ED0-4502-94BF-E66AFEDDC3FB}" type="presParOf" srcId="{76D2985D-A3E3-468B-B308-0AAB83ACDE90}" destId="{8F685C77-D33D-41C7-9871-D6A7CD9437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1C08D-AD2A-4A76-B668-7FD5A1CD46B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B91E01-8919-4129-957C-F7ADC07C5F79}">
      <dgm:prSet/>
      <dgm:spPr/>
      <dgm:t>
        <a:bodyPr/>
        <a:lstStyle/>
        <a:p>
          <a:r>
            <a:rPr lang="en-US"/>
            <a:t>Actors</a:t>
          </a:r>
        </a:p>
      </dgm:t>
    </dgm:pt>
    <dgm:pt modelId="{1C8B329F-7D93-4838-B629-0EBFBE0ED85B}" type="parTrans" cxnId="{7D97C818-1C17-4654-A290-D6BEAC87A7CB}">
      <dgm:prSet/>
      <dgm:spPr/>
      <dgm:t>
        <a:bodyPr/>
        <a:lstStyle/>
        <a:p>
          <a:endParaRPr lang="en-US"/>
        </a:p>
      </dgm:t>
    </dgm:pt>
    <dgm:pt modelId="{F5B2D6D4-8F38-4687-8EBC-018055321655}" type="sibTrans" cxnId="{7D97C818-1C17-4654-A290-D6BEAC87A7CB}">
      <dgm:prSet/>
      <dgm:spPr/>
      <dgm:t>
        <a:bodyPr/>
        <a:lstStyle/>
        <a:p>
          <a:endParaRPr lang="en-US"/>
        </a:p>
      </dgm:t>
    </dgm:pt>
    <dgm:pt modelId="{D34ABDE1-8927-4375-BDD3-CFF8492F9081}">
      <dgm:prSet/>
      <dgm:spPr/>
      <dgm:t>
        <a:bodyPr/>
        <a:lstStyle/>
        <a:p>
          <a:r>
            <a:rPr lang="en-US"/>
            <a:t>Use Cases</a:t>
          </a:r>
        </a:p>
      </dgm:t>
    </dgm:pt>
    <dgm:pt modelId="{B2846B99-99C3-4AD9-8139-68F67BD94E22}" type="parTrans" cxnId="{7F6A7D72-7CEE-47B3-848E-B5FEEF266A23}">
      <dgm:prSet/>
      <dgm:spPr/>
      <dgm:t>
        <a:bodyPr/>
        <a:lstStyle/>
        <a:p>
          <a:endParaRPr lang="en-US"/>
        </a:p>
      </dgm:t>
    </dgm:pt>
    <dgm:pt modelId="{E191CEAE-C194-48D1-B731-FB217A9D63DF}" type="sibTrans" cxnId="{7F6A7D72-7CEE-47B3-848E-B5FEEF266A23}">
      <dgm:prSet/>
      <dgm:spPr/>
      <dgm:t>
        <a:bodyPr/>
        <a:lstStyle/>
        <a:p>
          <a:endParaRPr lang="en-US"/>
        </a:p>
      </dgm:t>
    </dgm:pt>
    <dgm:pt modelId="{1375B1A8-E8AF-4AEA-9220-DB1ED7FF008B}">
      <dgm:prSet/>
      <dgm:spPr/>
      <dgm:t>
        <a:bodyPr/>
        <a:lstStyle/>
        <a:p>
          <a:r>
            <a:rPr lang="en-US"/>
            <a:t>System Boundary</a:t>
          </a:r>
        </a:p>
      </dgm:t>
    </dgm:pt>
    <dgm:pt modelId="{E43AA3A8-82BE-4A1F-9A19-90B2910732A4}" type="parTrans" cxnId="{CFB0A7A1-3112-433F-B64D-C8DFFB93A374}">
      <dgm:prSet/>
      <dgm:spPr/>
      <dgm:t>
        <a:bodyPr/>
        <a:lstStyle/>
        <a:p>
          <a:endParaRPr lang="en-US"/>
        </a:p>
      </dgm:t>
    </dgm:pt>
    <dgm:pt modelId="{A65B7C99-E96B-47BA-9AB5-BD7D76121555}" type="sibTrans" cxnId="{CFB0A7A1-3112-433F-B64D-C8DFFB93A374}">
      <dgm:prSet/>
      <dgm:spPr/>
      <dgm:t>
        <a:bodyPr/>
        <a:lstStyle/>
        <a:p>
          <a:endParaRPr lang="en-US"/>
        </a:p>
      </dgm:t>
    </dgm:pt>
    <dgm:pt modelId="{B41844BF-9A5D-4766-ADC4-33C4DDD0D05F}">
      <dgm:prSet/>
      <dgm:spPr/>
      <dgm:t>
        <a:bodyPr/>
        <a:lstStyle/>
        <a:p>
          <a:r>
            <a:rPr lang="en-US"/>
            <a:t>Relationships</a:t>
          </a:r>
        </a:p>
      </dgm:t>
    </dgm:pt>
    <dgm:pt modelId="{E6BCF831-C9B4-49D2-A22D-CB7F925F4F73}" type="parTrans" cxnId="{E39C0722-D574-4C3D-A302-7A12D97E2E63}">
      <dgm:prSet/>
      <dgm:spPr/>
      <dgm:t>
        <a:bodyPr/>
        <a:lstStyle/>
        <a:p>
          <a:endParaRPr lang="en-US"/>
        </a:p>
      </dgm:t>
    </dgm:pt>
    <dgm:pt modelId="{FD7E4175-63C2-4ED4-8AF9-0C4AE8A9A389}" type="sibTrans" cxnId="{E39C0722-D574-4C3D-A302-7A12D97E2E63}">
      <dgm:prSet/>
      <dgm:spPr/>
      <dgm:t>
        <a:bodyPr/>
        <a:lstStyle/>
        <a:p>
          <a:endParaRPr lang="en-US"/>
        </a:p>
      </dgm:t>
    </dgm:pt>
    <dgm:pt modelId="{DD5BDCB5-CE14-420C-B4DA-9DF7E8768533}" type="pres">
      <dgm:prSet presAssocID="{30C1C08D-AD2A-4A76-B668-7FD5A1CD46BE}" presName="linear" presStyleCnt="0">
        <dgm:presLayoutVars>
          <dgm:dir/>
          <dgm:animLvl val="lvl"/>
          <dgm:resizeHandles val="exact"/>
        </dgm:presLayoutVars>
      </dgm:prSet>
      <dgm:spPr/>
    </dgm:pt>
    <dgm:pt modelId="{CF68C6BE-ABCE-4F1C-BCC1-801441D0CD24}" type="pres">
      <dgm:prSet presAssocID="{82B91E01-8919-4129-957C-F7ADC07C5F79}" presName="parentLin" presStyleCnt="0"/>
      <dgm:spPr/>
    </dgm:pt>
    <dgm:pt modelId="{C5163DC5-CB9A-4ED8-AB30-CB7BE9D627AF}" type="pres">
      <dgm:prSet presAssocID="{82B91E01-8919-4129-957C-F7ADC07C5F79}" presName="parentLeftMargin" presStyleLbl="node1" presStyleIdx="0" presStyleCnt="4"/>
      <dgm:spPr/>
    </dgm:pt>
    <dgm:pt modelId="{054E5569-5FD6-4ABB-A69E-2BE1A85AD54E}" type="pres">
      <dgm:prSet presAssocID="{82B91E01-8919-4129-957C-F7ADC07C5F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F4E933-7452-45EE-B369-43DB7FC3E0F2}" type="pres">
      <dgm:prSet presAssocID="{82B91E01-8919-4129-957C-F7ADC07C5F79}" presName="negativeSpace" presStyleCnt="0"/>
      <dgm:spPr/>
    </dgm:pt>
    <dgm:pt modelId="{BA42F352-BF11-444F-BD3F-9A5B1F283E1C}" type="pres">
      <dgm:prSet presAssocID="{82B91E01-8919-4129-957C-F7ADC07C5F79}" presName="childText" presStyleLbl="conFgAcc1" presStyleIdx="0" presStyleCnt="4">
        <dgm:presLayoutVars>
          <dgm:bulletEnabled val="1"/>
        </dgm:presLayoutVars>
      </dgm:prSet>
      <dgm:spPr/>
    </dgm:pt>
    <dgm:pt modelId="{2BBFBB4C-C36A-4BC4-886F-147AED932D6F}" type="pres">
      <dgm:prSet presAssocID="{F5B2D6D4-8F38-4687-8EBC-018055321655}" presName="spaceBetweenRectangles" presStyleCnt="0"/>
      <dgm:spPr/>
    </dgm:pt>
    <dgm:pt modelId="{0670B057-4389-40EF-8D85-F9F9AFDE39EB}" type="pres">
      <dgm:prSet presAssocID="{D34ABDE1-8927-4375-BDD3-CFF8492F9081}" presName="parentLin" presStyleCnt="0"/>
      <dgm:spPr/>
    </dgm:pt>
    <dgm:pt modelId="{5DC5CBA2-01CF-40B2-88CF-F616CD4F855C}" type="pres">
      <dgm:prSet presAssocID="{D34ABDE1-8927-4375-BDD3-CFF8492F9081}" presName="parentLeftMargin" presStyleLbl="node1" presStyleIdx="0" presStyleCnt="4"/>
      <dgm:spPr/>
    </dgm:pt>
    <dgm:pt modelId="{59840EC4-2DDF-4C25-BE99-EA24A8C79492}" type="pres">
      <dgm:prSet presAssocID="{D34ABDE1-8927-4375-BDD3-CFF8492F90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B8AD1-FF7F-45B6-8C6E-B4E024ACF74F}" type="pres">
      <dgm:prSet presAssocID="{D34ABDE1-8927-4375-BDD3-CFF8492F9081}" presName="negativeSpace" presStyleCnt="0"/>
      <dgm:spPr/>
    </dgm:pt>
    <dgm:pt modelId="{627753B5-1370-48AE-B2DF-0458DB1AD782}" type="pres">
      <dgm:prSet presAssocID="{D34ABDE1-8927-4375-BDD3-CFF8492F9081}" presName="childText" presStyleLbl="conFgAcc1" presStyleIdx="1" presStyleCnt="4">
        <dgm:presLayoutVars>
          <dgm:bulletEnabled val="1"/>
        </dgm:presLayoutVars>
      </dgm:prSet>
      <dgm:spPr/>
    </dgm:pt>
    <dgm:pt modelId="{67705EF8-729A-48C1-B195-E50CAF714826}" type="pres">
      <dgm:prSet presAssocID="{E191CEAE-C194-48D1-B731-FB217A9D63DF}" presName="spaceBetweenRectangles" presStyleCnt="0"/>
      <dgm:spPr/>
    </dgm:pt>
    <dgm:pt modelId="{600D199F-62BA-4FAB-B3ED-3E1B788E32D2}" type="pres">
      <dgm:prSet presAssocID="{1375B1A8-E8AF-4AEA-9220-DB1ED7FF008B}" presName="parentLin" presStyleCnt="0"/>
      <dgm:spPr/>
    </dgm:pt>
    <dgm:pt modelId="{D5FEDABD-6B49-4B2D-820A-16D166F4BDA1}" type="pres">
      <dgm:prSet presAssocID="{1375B1A8-E8AF-4AEA-9220-DB1ED7FF008B}" presName="parentLeftMargin" presStyleLbl="node1" presStyleIdx="1" presStyleCnt="4"/>
      <dgm:spPr/>
    </dgm:pt>
    <dgm:pt modelId="{A5CB3FB4-3346-40E1-81E8-D0DED350776A}" type="pres">
      <dgm:prSet presAssocID="{1375B1A8-E8AF-4AEA-9220-DB1ED7FF00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23F3EB-6F11-4773-AFEE-683903384B52}" type="pres">
      <dgm:prSet presAssocID="{1375B1A8-E8AF-4AEA-9220-DB1ED7FF008B}" presName="negativeSpace" presStyleCnt="0"/>
      <dgm:spPr/>
    </dgm:pt>
    <dgm:pt modelId="{7F178537-3B87-416B-8677-3DFC199B5712}" type="pres">
      <dgm:prSet presAssocID="{1375B1A8-E8AF-4AEA-9220-DB1ED7FF008B}" presName="childText" presStyleLbl="conFgAcc1" presStyleIdx="2" presStyleCnt="4">
        <dgm:presLayoutVars>
          <dgm:bulletEnabled val="1"/>
        </dgm:presLayoutVars>
      </dgm:prSet>
      <dgm:spPr/>
    </dgm:pt>
    <dgm:pt modelId="{7990727E-D764-4253-B935-8822A00897DF}" type="pres">
      <dgm:prSet presAssocID="{A65B7C99-E96B-47BA-9AB5-BD7D76121555}" presName="spaceBetweenRectangles" presStyleCnt="0"/>
      <dgm:spPr/>
    </dgm:pt>
    <dgm:pt modelId="{2C1FBB4B-0A43-470B-B24D-4B05176B6642}" type="pres">
      <dgm:prSet presAssocID="{B41844BF-9A5D-4766-ADC4-33C4DDD0D05F}" presName="parentLin" presStyleCnt="0"/>
      <dgm:spPr/>
    </dgm:pt>
    <dgm:pt modelId="{039B8F76-D8C3-42B4-ABD9-68193D58DFB0}" type="pres">
      <dgm:prSet presAssocID="{B41844BF-9A5D-4766-ADC4-33C4DDD0D05F}" presName="parentLeftMargin" presStyleLbl="node1" presStyleIdx="2" presStyleCnt="4"/>
      <dgm:spPr/>
    </dgm:pt>
    <dgm:pt modelId="{DCCF7ED9-01ED-442A-B9EC-555BD2B00A9C}" type="pres">
      <dgm:prSet presAssocID="{B41844BF-9A5D-4766-ADC4-33C4DDD0D0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EE3BA2-FAA8-4CF8-BEA3-B3FFDFDD7363}" type="pres">
      <dgm:prSet presAssocID="{B41844BF-9A5D-4766-ADC4-33C4DDD0D05F}" presName="negativeSpace" presStyleCnt="0"/>
      <dgm:spPr/>
    </dgm:pt>
    <dgm:pt modelId="{3D403210-242C-41CB-9301-4A158F22FE26}" type="pres">
      <dgm:prSet presAssocID="{B41844BF-9A5D-4766-ADC4-33C4DDD0D0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AE1C02-AF42-4F20-912C-139F4AE5B133}" type="presOf" srcId="{30C1C08D-AD2A-4A76-B668-7FD5A1CD46BE}" destId="{DD5BDCB5-CE14-420C-B4DA-9DF7E8768533}" srcOrd="0" destOrd="0" presId="urn:microsoft.com/office/officeart/2005/8/layout/list1"/>
    <dgm:cxn modelId="{1E882018-A5E1-4C00-9B1A-F2DD1DBEA954}" type="presOf" srcId="{D34ABDE1-8927-4375-BDD3-CFF8492F9081}" destId="{59840EC4-2DDF-4C25-BE99-EA24A8C79492}" srcOrd="1" destOrd="0" presId="urn:microsoft.com/office/officeart/2005/8/layout/list1"/>
    <dgm:cxn modelId="{7D97C818-1C17-4654-A290-D6BEAC87A7CB}" srcId="{30C1C08D-AD2A-4A76-B668-7FD5A1CD46BE}" destId="{82B91E01-8919-4129-957C-F7ADC07C5F79}" srcOrd="0" destOrd="0" parTransId="{1C8B329F-7D93-4838-B629-0EBFBE0ED85B}" sibTransId="{F5B2D6D4-8F38-4687-8EBC-018055321655}"/>
    <dgm:cxn modelId="{8011D119-25A6-49D0-8F0D-39676534EBA3}" type="presOf" srcId="{B41844BF-9A5D-4766-ADC4-33C4DDD0D05F}" destId="{039B8F76-D8C3-42B4-ABD9-68193D58DFB0}" srcOrd="0" destOrd="0" presId="urn:microsoft.com/office/officeart/2005/8/layout/list1"/>
    <dgm:cxn modelId="{E39C0722-D574-4C3D-A302-7A12D97E2E63}" srcId="{30C1C08D-AD2A-4A76-B668-7FD5A1CD46BE}" destId="{B41844BF-9A5D-4766-ADC4-33C4DDD0D05F}" srcOrd="3" destOrd="0" parTransId="{E6BCF831-C9B4-49D2-A22D-CB7F925F4F73}" sibTransId="{FD7E4175-63C2-4ED4-8AF9-0C4AE8A9A389}"/>
    <dgm:cxn modelId="{7F6A7D72-7CEE-47B3-848E-B5FEEF266A23}" srcId="{30C1C08D-AD2A-4A76-B668-7FD5A1CD46BE}" destId="{D34ABDE1-8927-4375-BDD3-CFF8492F9081}" srcOrd="1" destOrd="0" parTransId="{B2846B99-99C3-4AD9-8139-68F67BD94E22}" sibTransId="{E191CEAE-C194-48D1-B731-FB217A9D63DF}"/>
    <dgm:cxn modelId="{DAD262A1-C396-4DDB-994A-34385E275236}" type="presOf" srcId="{B41844BF-9A5D-4766-ADC4-33C4DDD0D05F}" destId="{DCCF7ED9-01ED-442A-B9EC-555BD2B00A9C}" srcOrd="1" destOrd="0" presId="urn:microsoft.com/office/officeart/2005/8/layout/list1"/>
    <dgm:cxn modelId="{CFB0A7A1-3112-433F-B64D-C8DFFB93A374}" srcId="{30C1C08D-AD2A-4A76-B668-7FD5A1CD46BE}" destId="{1375B1A8-E8AF-4AEA-9220-DB1ED7FF008B}" srcOrd="2" destOrd="0" parTransId="{E43AA3A8-82BE-4A1F-9A19-90B2910732A4}" sibTransId="{A65B7C99-E96B-47BA-9AB5-BD7D76121555}"/>
    <dgm:cxn modelId="{79C99EA2-2E75-4136-9729-894BF8085F81}" type="presOf" srcId="{1375B1A8-E8AF-4AEA-9220-DB1ED7FF008B}" destId="{D5FEDABD-6B49-4B2D-820A-16D166F4BDA1}" srcOrd="0" destOrd="0" presId="urn:microsoft.com/office/officeart/2005/8/layout/list1"/>
    <dgm:cxn modelId="{BD51F8AF-440E-4AA4-9321-2443C0724592}" type="presOf" srcId="{1375B1A8-E8AF-4AEA-9220-DB1ED7FF008B}" destId="{A5CB3FB4-3346-40E1-81E8-D0DED350776A}" srcOrd="1" destOrd="0" presId="urn:microsoft.com/office/officeart/2005/8/layout/list1"/>
    <dgm:cxn modelId="{EA9ECAB8-1F11-41AA-8A2D-AC996162BF37}" type="presOf" srcId="{82B91E01-8919-4129-957C-F7ADC07C5F79}" destId="{C5163DC5-CB9A-4ED8-AB30-CB7BE9D627AF}" srcOrd="0" destOrd="0" presId="urn:microsoft.com/office/officeart/2005/8/layout/list1"/>
    <dgm:cxn modelId="{D720F9BE-33DF-4009-9C6B-E6B64E4F6034}" type="presOf" srcId="{D34ABDE1-8927-4375-BDD3-CFF8492F9081}" destId="{5DC5CBA2-01CF-40B2-88CF-F616CD4F855C}" srcOrd="0" destOrd="0" presId="urn:microsoft.com/office/officeart/2005/8/layout/list1"/>
    <dgm:cxn modelId="{1A4EEFF1-5A13-422E-AF72-DC91027ED01D}" type="presOf" srcId="{82B91E01-8919-4129-957C-F7ADC07C5F79}" destId="{054E5569-5FD6-4ABB-A69E-2BE1A85AD54E}" srcOrd="1" destOrd="0" presId="urn:microsoft.com/office/officeart/2005/8/layout/list1"/>
    <dgm:cxn modelId="{4B292A8D-1A62-4134-9899-9057A1E6FFC8}" type="presParOf" srcId="{DD5BDCB5-CE14-420C-B4DA-9DF7E8768533}" destId="{CF68C6BE-ABCE-4F1C-BCC1-801441D0CD24}" srcOrd="0" destOrd="0" presId="urn:microsoft.com/office/officeart/2005/8/layout/list1"/>
    <dgm:cxn modelId="{7860D352-CFF6-4E57-9B93-80FBFFD42B9B}" type="presParOf" srcId="{CF68C6BE-ABCE-4F1C-BCC1-801441D0CD24}" destId="{C5163DC5-CB9A-4ED8-AB30-CB7BE9D627AF}" srcOrd="0" destOrd="0" presId="urn:microsoft.com/office/officeart/2005/8/layout/list1"/>
    <dgm:cxn modelId="{F4EB0167-028A-47FE-8EAB-E2F03D67A39E}" type="presParOf" srcId="{CF68C6BE-ABCE-4F1C-BCC1-801441D0CD24}" destId="{054E5569-5FD6-4ABB-A69E-2BE1A85AD54E}" srcOrd="1" destOrd="0" presId="urn:microsoft.com/office/officeart/2005/8/layout/list1"/>
    <dgm:cxn modelId="{9A7CCE6A-7AB3-468A-8634-994928826F30}" type="presParOf" srcId="{DD5BDCB5-CE14-420C-B4DA-9DF7E8768533}" destId="{45F4E933-7452-45EE-B369-43DB7FC3E0F2}" srcOrd="1" destOrd="0" presId="urn:microsoft.com/office/officeart/2005/8/layout/list1"/>
    <dgm:cxn modelId="{0D71C991-2997-4500-89BE-196C73C6F428}" type="presParOf" srcId="{DD5BDCB5-CE14-420C-B4DA-9DF7E8768533}" destId="{BA42F352-BF11-444F-BD3F-9A5B1F283E1C}" srcOrd="2" destOrd="0" presId="urn:microsoft.com/office/officeart/2005/8/layout/list1"/>
    <dgm:cxn modelId="{FADA1692-AAB4-473B-BE44-33D11E97C649}" type="presParOf" srcId="{DD5BDCB5-CE14-420C-B4DA-9DF7E8768533}" destId="{2BBFBB4C-C36A-4BC4-886F-147AED932D6F}" srcOrd="3" destOrd="0" presId="urn:microsoft.com/office/officeart/2005/8/layout/list1"/>
    <dgm:cxn modelId="{3BE88674-D6DE-4234-BE52-C2F7A54A487D}" type="presParOf" srcId="{DD5BDCB5-CE14-420C-B4DA-9DF7E8768533}" destId="{0670B057-4389-40EF-8D85-F9F9AFDE39EB}" srcOrd="4" destOrd="0" presId="urn:microsoft.com/office/officeart/2005/8/layout/list1"/>
    <dgm:cxn modelId="{D93E0F14-17E0-422A-BACF-2487994AAE83}" type="presParOf" srcId="{0670B057-4389-40EF-8D85-F9F9AFDE39EB}" destId="{5DC5CBA2-01CF-40B2-88CF-F616CD4F855C}" srcOrd="0" destOrd="0" presId="urn:microsoft.com/office/officeart/2005/8/layout/list1"/>
    <dgm:cxn modelId="{9690E505-14AF-452D-8DB2-64AD1FAA07BE}" type="presParOf" srcId="{0670B057-4389-40EF-8D85-F9F9AFDE39EB}" destId="{59840EC4-2DDF-4C25-BE99-EA24A8C79492}" srcOrd="1" destOrd="0" presId="urn:microsoft.com/office/officeart/2005/8/layout/list1"/>
    <dgm:cxn modelId="{7222A649-B29C-4967-82DC-05E73A5D004A}" type="presParOf" srcId="{DD5BDCB5-CE14-420C-B4DA-9DF7E8768533}" destId="{460B8AD1-FF7F-45B6-8C6E-B4E024ACF74F}" srcOrd="5" destOrd="0" presId="urn:microsoft.com/office/officeart/2005/8/layout/list1"/>
    <dgm:cxn modelId="{91C94E3D-66FD-4A26-A1FA-D8DE4983F043}" type="presParOf" srcId="{DD5BDCB5-CE14-420C-B4DA-9DF7E8768533}" destId="{627753B5-1370-48AE-B2DF-0458DB1AD782}" srcOrd="6" destOrd="0" presId="urn:microsoft.com/office/officeart/2005/8/layout/list1"/>
    <dgm:cxn modelId="{CC4E78F8-86B4-41D7-94A8-D60DCF41AA73}" type="presParOf" srcId="{DD5BDCB5-CE14-420C-B4DA-9DF7E8768533}" destId="{67705EF8-729A-48C1-B195-E50CAF714826}" srcOrd="7" destOrd="0" presId="urn:microsoft.com/office/officeart/2005/8/layout/list1"/>
    <dgm:cxn modelId="{798E26C5-53E9-43A9-9D26-E38C350B40BD}" type="presParOf" srcId="{DD5BDCB5-CE14-420C-B4DA-9DF7E8768533}" destId="{600D199F-62BA-4FAB-B3ED-3E1B788E32D2}" srcOrd="8" destOrd="0" presId="urn:microsoft.com/office/officeart/2005/8/layout/list1"/>
    <dgm:cxn modelId="{A1CAF267-214C-4F53-B8C9-AB1C32C7B04E}" type="presParOf" srcId="{600D199F-62BA-4FAB-B3ED-3E1B788E32D2}" destId="{D5FEDABD-6B49-4B2D-820A-16D166F4BDA1}" srcOrd="0" destOrd="0" presId="urn:microsoft.com/office/officeart/2005/8/layout/list1"/>
    <dgm:cxn modelId="{909AED6E-B4D1-40DC-A3A5-551085E61B7F}" type="presParOf" srcId="{600D199F-62BA-4FAB-B3ED-3E1B788E32D2}" destId="{A5CB3FB4-3346-40E1-81E8-D0DED350776A}" srcOrd="1" destOrd="0" presId="urn:microsoft.com/office/officeart/2005/8/layout/list1"/>
    <dgm:cxn modelId="{59BB0F16-B310-4DCD-BEF7-B7E180B4EF83}" type="presParOf" srcId="{DD5BDCB5-CE14-420C-B4DA-9DF7E8768533}" destId="{F923F3EB-6F11-4773-AFEE-683903384B52}" srcOrd="9" destOrd="0" presId="urn:microsoft.com/office/officeart/2005/8/layout/list1"/>
    <dgm:cxn modelId="{7F284648-0AC2-405A-95D9-09CE54008226}" type="presParOf" srcId="{DD5BDCB5-CE14-420C-B4DA-9DF7E8768533}" destId="{7F178537-3B87-416B-8677-3DFC199B5712}" srcOrd="10" destOrd="0" presId="urn:microsoft.com/office/officeart/2005/8/layout/list1"/>
    <dgm:cxn modelId="{C11AF8D1-5447-4159-9671-92B0032B673B}" type="presParOf" srcId="{DD5BDCB5-CE14-420C-B4DA-9DF7E8768533}" destId="{7990727E-D764-4253-B935-8822A00897DF}" srcOrd="11" destOrd="0" presId="urn:microsoft.com/office/officeart/2005/8/layout/list1"/>
    <dgm:cxn modelId="{E51C3340-FEA9-4B40-9A36-980656BA111F}" type="presParOf" srcId="{DD5BDCB5-CE14-420C-B4DA-9DF7E8768533}" destId="{2C1FBB4B-0A43-470B-B24D-4B05176B6642}" srcOrd="12" destOrd="0" presId="urn:microsoft.com/office/officeart/2005/8/layout/list1"/>
    <dgm:cxn modelId="{5C755F28-44EE-45F9-A1A1-297AB5A326A3}" type="presParOf" srcId="{2C1FBB4B-0A43-470B-B24D-4B05176B6642}" destId="{039B8F76-D8C3-42B4-ABD9-68193D58DFB0}" srcOrd="0" destOrd="0" presId="urn:microsoft.com/office/officeart/2005/8/layout/list1"/>
    <dgm:cxn modelId="{7707923D-D584-4D39-91C5-35AFCEF0A426}" type="presParOf" srcId="{2C1FBB4B-0A43-470B-B24D-4B05176B6642}" destId="{DCCF7ED9-01ED-442A-B9EC-555BD2B00A9C}" srcOrd="1" destOrd="0" presId="urn:microsoft.com/office/officeart/2005/8/layout/list1"/>
    <dgm:cxn modelId="{6EE36D43-3F47-479C-AFC1-B5A7F6871895}" type="presParOf" srcId="{DD5BDCB5-CE14-420C-B4DA-9DF7E8768533}" destId="{23EE3BA2-FAA8-4CF8-BEA3-B3FFDFDD7363}" srcOrd="13" destOrd="0" presId="urn:microsoft.com/office/officeart/2005/8/layout/list1"/>
    <dgm:cxn modelId="{43469475-3A36-4190-B1F9-15C9EE2E0610}" type="presParOf" srcId="{DD5BDCB5-CE14-420C-B4DA-9DF7E8768533}" destId="{3D403210-242C-41CB-9301-4A158F22FE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D64C9-550A-4DCD-A3BF-1EBB41105730}">
      <dsp:nvSpPr>
        <dsp:cNvPr id="0" name=""/>
        <dsp:cNvSpPr/>
      </dsp:nvSpPr>
      <dsp:spPr>
        <a:xfrm>
          <a:off x="0" y="31999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Textual or tabular descriptions</a:t>
          </a:r>
        </a:p>
      </dsp:txBody>
      <dsp:txXfrm>
        <a:off x="75391" y="107390"/>
        <a:ext cx="5456268" cy="1393618"/>
      </dsp:txXfrm>
    </dsp:sp>
    <dsp:sp modelId="{6326949A-765F-42A3-AC9D-E2F4EDA00D73}">
      <dsp:nvSpPr>
        <dsp:cNvPr id="0" name=""/>
        <dsp:cNvSpPr/>
      </dsp:nvSpPr>
      <dsp:spPr>
        <a:xfrm>
          <a:off x="0" y="1691599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User stories</a:t>
          </a:r>
        </a:p>
      </dsp:txBody>
      <dsp:txXfrm>
        <a:off x="75391" y="1766990"/>
        <a:ext cx="5456268" cy="1393618"/>
      </dsp:txXfrm>
    </dsp:sp>
    <dsp:sp modelId="{8F685C77-D33D-41C7-9871-D6A7CD943752}">
      <dsp:nvSpPr>
        <dsp:cNvPr id="0" name=""/>
        <dsp:cNvSpPr/>
      </dsp:nvSpPr>
      <dsp:spPr>
        <a:xfrm>
          <a:off x="0" y="3351200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Diagrams</a:t>
          </a:r>
        </a:p>
      </dsp:txBody>
      <dsp:txXfrm>
        <a:off x="75391" y="3426591"/>
        <a:ext cx="5456268" cy="1393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2F352-BF11-444F-BD3F-9A5B1F283E1C}">
      <dsp:nvSpPr>
        <dsp:cNvPr id="0" name=""/>
        <dsp:cNvSpPr/>
      </dsp:nvSpPr>
      <dsp:spPr>
        <a:xfrm>
          <a:off x="0" y="51388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E5569-5FD6-4ABB-A69E-2BE1A85AD54E}">
      <dsp:nvSpPr>
        <dsp:cNvPr id="0" name=""/>
        <dsp:cNvSpPr/>
      </dsp:nvSpPr>
      <dsp:spPr>
        <a:xfrm>
          <a:off x="307578" y="85845"/>
          <a:ext cx="4306094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Actors</a:t>
          </a:r>
        </a:p>
      </dsp:txBody>
      <dsp:txXfrm>
        <a:off x="349368" y="127635"/>
        <a:ext cx="4222514" cy="772500"/>
      </dsp:txXfrm>
    </dsp:sp>
    <dsp:sp modelId="{627753B5-1370-48AE-B2DF-0458DB1AD782}">
      <dsp:nvSpPr>
        <dsp:cNvPr id="0" name=""/>
        <dsp:cNvSpPr/>
      </dsp:nvSpPr>
      <dsp:spPr>
        <a:xfrm>
          <a:off x="0" y="182932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0EC4-2DDF-4C25-BE99-EA24A8C79492}">
      <dsp:nvSpPr>
        <dsp:cNvPr id="0" name=""/>
        <dsp:cNvSpPr/>
      </dsp:nvSpPr>
      <dsp:spPr>
        <a:xfrm>
          <a:off x="307578" y="1401285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Cases</a:t>
          </a:r>
        </a:p>
      </dsp:txBody>
      <dsp:txXfrm>
        <a:off x="349368" y="1443075"/>
        <a:ext cx="4222514" cy="772500"/>
      </dsp:txXfrm>
    </dsp:sp>
    <dsp:sp modelId="{7F178537-3B87-416B-8677-3DFC199B5712}">
      <dsp:nvSpPr>
        <dsp:cNvPr id="0" name=""/>
        <dsp:cNvSpPr/>
      </dsp:nvSpPr>
      <dsp:spPr>
        <a:xfrm>
          <a:off x="0" y="314476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B3FB4-3346-40E1-81E8-D0DED350776A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System Boundary</a:t>
          </a:r>
        </a:p>
      </dsp:txBody>
      <dsp:txXfrm>
        <a:off x="349368" y="2758515"/>
        <a:ext cx="4222514" cy="772500"/>
      </dsp:txXfrm>
    </dsp:sp>
    <dsp:sp modelId="{3D403210-242C-41CB-9301-4A158F22FE26}">
      <dsp:nvSpPr>
        <dsp:cNvPr id="0" name=""/>
        <dsp:cNvSpPr/>
      </dsp:nvSpPr>
      <dsp:spPr>
        <a:xfrm>
          <a:off x="0" y="446020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F7ED9-01ED-442A-B9EC-555BD2B00A9C}">
      <dsp:nvSpPr>
        <dsp:cNvPr id="0" name=""/>
        <dsp:cNvSpPr/>
      </dsp:nvSpPr>
      <dsp:spPr>
        <a:xfrm>
          <a:off x="307578" y="4032165"/>
          <a:ext cx="4306094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Relationships</a:t>
          </a:r>
        </a:p>
      </dsp:txBody>
      <dsp:txXfrm>
        <a:off x="349368" y="4073955"/>
        <a:ext cx="4222514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6809-322B-4845-9087-3B22DDCD96B9}" type="datetimeFigureOut">
              <a:rPr lang="en-US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EAF6-3B36-4AAB-A764-A557D7A785A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83308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C67-1BE2-44A9-90C2-64AFB810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Relationships between Use Cases and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D159-60A5-4BC0-BD8E-3997E884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7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The participation of an actor in a use case is shown by connecting an actor to a use case by a solid link.</a:t>
            </a:r>
            <a:endParaRPr lang="en-US">
              <a:latin typeface="Gill Sans MT" panose="020B0502020104020203"/>
              <a:ea typeface="+mn-lt"/>
              <a:cs typeface="+mn-lt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Actors may be connected to use cases by associations, indicating that the actor and the use case communicate with one another using messages.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2705BCB2-7782-48FA-A662-223142EC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2" y="4633320"/>
            <a:ext cx="6610708" cy="12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1.Generalization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Generalization is a relationship between a general use case and a more specific use case that inherits and extends features to it.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It is shown as a solid line with a hollow arrow point.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child use case inherits the behavior and meaning of the parent use case.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4746D15-349A-42F0-909E-8B5E28A0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84" y="643467"/>
            <a:ext cx="574612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8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2.InCLUDE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base use case explicitly incorporates the behavior of another use case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included use case never stands alone. It only occurs as a part of some larger base that includes it.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Include relationships insert additional behavior into a base use case.</a:t>
            </a:r>
            <a:endParaRPr lang="en-US" dirty="0">
              <a:solidFill>
                <a:schemeClr val="bg1"/>
              </a:solidFill>
              <a:latin typeface="Times New Roman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662C2E06-5015-44BD-9A18-1EA385F7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40" y="2121495"/>
            <a:ext cx="6021236" cy="27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D91C-5E43-4D0A-8C13-E37E527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INCLUDE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21F-38A8-45E2-9510-EFB1A44F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Include relationship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– a standard case linked to a mandatory use case.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Standard use case can NOT execute without the include case _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tight coupling/strong association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Example: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Authorize Car Loan (standard use case), a clerk must run Check Client’s Credit History (include use case).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standard UC includes the mandatory UC.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8D6123DB-6AF4-4869-912E-BC0A8FE2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686783"/>
            <a:ext cx="6239550" cy="2203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4409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3.Extend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extended relationship is used to indicate that use case completely consists of the behavior of another use case at one or specific point.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Enables to model optional behavior or branching under conditions.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Arrow points towards base use case.</a:t>
            </a:r>
          </a:p>
          <a:p>
            <a:endParaRPr lang="en-US">
              <a:solidFill>
                <a:schemeClr val="bg1"/>
              </a:solidFill>
              <a:latin typeface="Gill Sans MT" panose="020B0502020104020203"/>
              <a:cs typeface="Times New Roman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96ED6B-9E5D-4A55-82FA-F0BD5018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5" y="2365830"/>
            <a:ext cx="6423802" cy="22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D91C-5E43-4D0A-8C13-E37E527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Extend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21F-38A8-45E2-9510-EFB1A44F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Extend relationship</a:t>
            </a:r>
            <a:r>
              <a:rPr lang="en-US" dirty="0">
                <a:latin typeface="Times New Roman"/>
                <a:ea typeface="+mn-lt"/>
                <a:cs typeface="+mn-lt"/>
              </a:rPr>
              <a:t> – linking an optional use case to a standard use case.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Example</a:t>
            </a:r>
            <a:r>
              <a:rPr lang="en-US" dirty="0">
                <a:latin typeface="Times New Roman"/>
                <a:ea typeface="+mn-lt"/>
                <a:cs typeface="+mn-lt"/>
              </a:rPr>
              <a:t>: Register Course (standard use case) may have Register for Special Class (extend use case) – class for non-standard students, in unusual time, with special topics, requiring extra fees…).</a:t>
            </a:r>
          </a:p>
          <a:p>
            <a:r>
              <a:rPr lang="en-US" dirty="0">
                <a:latin typeface="Times New Roman"/>
                <a:cs typeface="Times New Roman"/>
              </a:rPr>
              <a:t>Shapes Class Example.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The optional UC extends the standard UC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Standard use case can execute without the extend case _ </a:t>
            </a:r>
            <a:r>
              <a:rPr lang="en-US" b="1" dirty="0">
                <a:latin typeface="Times New Roman"/>
                <a:ea typeface="+mn-lt"/>
                <a:cs typeface="+mn-lt"/>
              </a:rPr>
              <a:t>loose coupling/weak association. 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B99BD37D-0CA1-43C1-BC34-19E6D155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3569893"/>
            <a:ext cx="5863086" cy="22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2D135-2B60-40FB-9145-35889842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693265-6F3C-4204-BB41-66CB4700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Diagram shows example of cellular network.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Place conference call and receive additional call are the optional use cases.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D647D8-30D2-46E6-8E4A-33829D1E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26258"/>
            <a:ext cx="6250769" cy="36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2D135-2B60-40FB-9145-35889842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693265-6F3C-4204-BB41-66CB4700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Diagram shows example of patient registration system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5D9D8B2D-3437-4A8B-B1D5-373F5F9D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90477"/>
            <a:ext cx="6250769" cy="45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6F10-AE21-4262-A26D-00AAAF41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ea typeface="+mj-lt"/>
                <a:cs typeface="+mj-lt"/>
              </a:rPr>
              <a:t>How to create use case diagram?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0626-831B-44C7-AEF0-94D202C3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1. List main system functions (use cases) in a column: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think of business events demanding system’s response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users’ goals/needs to be accomplished via the system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Create, Read, Update, Delete (CRUD) data tasks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Naming use cases – user’s needs usually can be translated in data tasks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2. Draw ovals around the function labels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3. Draw system boundary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4. Draw actors and connect them with use cases.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5. Specify include and extend relationships between use cases</a:t>
            </a:r>
            <a:endParaRPr lang="en-US" sz="17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635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E188E-E18E-4110-9D0F-D8C2A8BC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Use-Case Diagrams: Example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8C7C-F042-4A1D-877A-9A7C6081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I. Begin with a Use Case!</a:t>
            </a:r>
            <a:endParaRPr lang="en-US" sz="15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user placing an order with a sales company might follow these steps :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Browse catalog and select items.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Call sales representative.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Supply shipping information.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Supply payment information.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Receive conformation number from salesperson.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II. Then translate Use Case sequence into Diagram</a:t>
            </a:r>
            <a:endParaRPr lang="en-US" sz="15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304B003-FBEB-4126-A6EB-EC20C07B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00" y="643467"/>
            <a:ext cx="5492043" cy="5582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4B95BC-6D7E-4C49-9172-58755C63866E}"/>
              </a:ext>
            </a:extLst>
          </p:cNvPr>
          <p:cNvSpPr/>
          <p:nvPr/>
        </p:nvSpPr>
        <p:spPr>
          <a:xfrm>
            <a:off x="7483876" y="727969"/>
            <a:ext cx="3710866" cy="5325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USECASE??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use case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is a description of how a person who actually uses that process or system will accomplish a goal.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Describes the system's actions from the point of view of a user.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Tells a story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A sequence of events involving Interactions of a user with the system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Specifies one aspect of the behavior of a system, without specifying the structure of the system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Is oriented toward satisfying a user's goal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60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Draw USE CASE Diagram for your project</a:t>
            </a:r>
            <a:r>
              <a:rPr lang="en-US" sz="2000" b="1" kern="1200" dirty="0">
                <a:solidFill>
                  <a:schemeClr val="bg1"/>
                </a:solidFill>
                <a:latin typeface="Times New Roman"/>
                <a:cs typeface="Times New Roman"/>
              </a:rPr>
              <a:t>????</a:t>
            </a: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ea typeface="+mj-lt"/>
                <a:cs typeface="+mj-lt"/>
              </a:rPr>
              <a:t>How do we describe use cases?</a:t>
            </a:r>
            <a:endParaRPr lang="en-US" sz="2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7E87F-453C-4A6F-96CC-1031D10CD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29586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4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ea typeface="+mj-lt"/>
                <a:cs typeface="+mj-lt"/>
              </a:rPr>
              <a:t>Elements of Use Case Diagram </a:t>
            </a:r>
            <a:endParaRPr lang="en-US" sz="260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0AAD1-2F70-4386-AD8B-DC91A9C70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1317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8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an Actor?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An actor is someone or something that must interact with the system under development.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Actors can be human or automated systems.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Actors are not part of the system.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UML notation for actor is stickman and labelled by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b="1">
                <a:latin typeface="Times New Roman"/>
                <a:ea typeface="+mn-lt"/>
                <a:cs typeface="+mn-lt"/>
              </a:rPr>
              <a:t>noun.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 has responsibility toward the system (inputs), and Actor have expectations from the system (outputs).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152447F-5335-400D-85CD-BEE065E2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24" y="3987746"/>
            <a:ext cx="529894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HOW TO FIND  Actors?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External objects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that produce/consume data: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Must serve as 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sources and destinations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for data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Must be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external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to the system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are the system’s primary users?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requires system support for daily tasks?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are the system’s secondary users?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What hardware does the system handle?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Which other (if any) systems interact with the system in question?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4108C4-A602-4ABA-B89B-081EFF78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28" y="1966966"/>
            <a:ext cx="3773718" cy="30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3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C362-D40F-4DC2-94ED-BABC80E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What is a USE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EF1-4069-4F3C-B3AC-BC4218EB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6542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 use case is a pattern of behavior, the system exhibits.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The use cases are sequence of actions that the user takes on a system to get target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 USE CASE is dialogue between an actor and the system, labelled by a</a:t>
            </a:r>
            <a:r>
              <a:rPr lang="en-US" b="1" dirty="0">
                <a:latin typeface="Times New Roman"/>
                <a:ea typeface="+mn-lt"/>
                <a:cs typeface="+mn-lt"/>
              </a:rPr>
              <a:t> verb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 use case may be small or large. It captures a broad view of a primary functionality of the system in a manner that can be easily grasped by non-technical user.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System function, shows what system does.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Each Actor must be linked to a use case, while some use cases may not be linked to actors.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E53BE9E3-2420-46EA-98F9-BA934DCD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52" y="4362518"/>
            <a:ext cx="3896457" cy="17438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9327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F620-72CD-4EEC-8256-5E4F0ADB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Boundary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E5CC-AAB6-491D-8571-00AC9087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It is shown as a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rectangle.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 It helps to identify what are use-cases, and what the responsibilities of the system are.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The external environment is represented only by actors.</a:t>
            </a:r>
          </a:p>
          <a:p>
            <a:endParaRPr lang="en-US" dirty="0"/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1D55A677-534E-43F8-9CE1-A0BE98A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76" y="2640583"/>
            <a:ext cx="2282405" cy="22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1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086D-9374-4F78-A815-E8D99DF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Relationship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C8D4-0AC4-4F9C-BF8E-5B7F29C5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Relationship is an association between use case and actor or between multiple use-cases.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There are several Use Case relationships.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</a:rPr>
              <a:t>Association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Includes / Extends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Generalization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8E7E03B-781F-401A-83C2-94AC44E1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64" y="729731"/>
            <a:ext cx="542375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5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1006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Parcel</vt:lpstr>
      <vt:lpstr>Cs-381 Software Engineering</vt:lpstr>
      <vt:lpstr>What is USECASE??</vt:lpstr>
      <vt:lpstr>How do we describe use cases?</vt:lpstr>
      <vt:lpstr>Elements of Use Case Diagram </vt:lpstr>
      <vt:lpstr>What is an Actor? </vt:lpstr>
      <vt:lpstr>HOW TO FIND  Actors? </vt:lpstr>
      <vt:lpstr>What is a USE CASE?</vt:lpstr>
      <vt:lpstr>System Boundary</vt:lpstr>
      <vt:lpstr>Relationship</vt:lpstr>
      <vt:lpstr>Relationships between Use Cases and Actors</vt:lpstr>
      <vt:lpstr>1.Generalization</vt:lpstr>
      <vt:lpstr>2.InCLUDE</vt:lpstr>
      <vt:lpstr>INCLUDE (Cont...)</vt:lpstr>
      <vt:lpstr>3.Extend</vt:lpstr>
      <vt:lpstr>Extend (Cont...)</vt:lpstr>
      <vt:lpstr>Extend EXAMPLE</vt:lpstr>
      <vt:lpstr>EXAMPLE</vt:lpstr>
      <vt:lpstr>How to create use case diagram?</vt:lpstr>
      <vt:lpstr>Use-Case Diagrams: Example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Muhammad Irzam</cp:lastModifiedBy>
  <cp:revision>396</cp:revision>
  <dcterms:created xsi:type="dcterms:W3CDTF">2020-12-13T15:31:46Z</dcterms:created>
  <dcterms:modified xsi:type="dcterms:W3CDTF">2021-09-30T09:36:32Z</dcterms:modified>
</cp:coreProperties>
</file>