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3"/>
  </p:notesMasterIdLst>
  <p:sldIdLst>
    <p:sldId id="274" r:id="rId3"/>
    <p:sldId id="275" r:id="rId4"/>
    <p:sldId id="276" r:id="rId5"/>
    <p:sldId id="277" r:id="rId6"/>
    <p:sldId id="282" r:id="rId7"/>
    <p:sldId id="278" r:id="rId8"/>
    <p:sldId id="279" r:id="rId9"/>
    <p:sldId id="280" r:id="rId10"/>
    <p:sldId id="281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2DF46-41AA-F75F-0C02-9D888E195960}" v="122" dt="2021-01-13T21:59:54.017"/>
    <p1510:client id="{723193DB-FCAF-E1BD-F23F-D692B0E5766E}" v="173" dt="2021-01-13T17:18:52.707"/>
    <p1510:client id="{A1121B67-8C7A-43C3-8BD4-82E6427F2F96}" v="10" dt="2021-01-20T05:31:43.290"/>
    <p1510:client id="{A7BA8A67-4768-973D-29A6-31858DAB5B0F}" v="126" dt="2021-01-11T19:28:4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A1121B67-8C7A-43C3-8BD4-82E6427F2F96}"/>
    <pc:docChg chg="modSld">
      <pc:chgData name="Ms Taliah Tajammal" userId="S::taliah@uet.edu.pk::b53b8155-91e6-49b4-b55c-0abb2dc47154" providerId="AD" clId="Web-{A1121B67-8C7A-43C3-8BD4-82E6427F2F96}" dt="2021-01-20T05:31:40.118" v="3" actId="20577"/>
      <pc:docMkLst>
        <pc:docMk/>
      </pc:docMkLst>
      <pc:sldChg chg="modSp">
        <pc:chgData name="Ms Taliah Tajammal" userId="S::taliah@uet.edu.pk::b53b8155-91e6-49b4-b55c-0abb2dc47154" providerId="AD" clId="Web-{A1121B67-8C7A-43C3-8BD4-82E6427F2F96}" dt="2021-01-20T05:31:40.118" v="3" actId="20577"/>
        <pc:sldMkLst>
          <pc:docMk/>
          <pc:sldMk cId="4058902044" sldId="257"/>
        </pc:sldMkLst>
        <pc:spChg chg="mod">
          <ac:chgData name="Ms Taliah Tajammal" userId="S::taliah@uet.edu.pk::b53b8155-91e6-49b4-b55c-0abb2dc47154" providerId="AD" clId="Web-{A1121B67-8C7A-43C3-8BD4-82E6427F2F96}" dt="2021-01-20T05:31:40.118" v="3" actId="20577"/>
          <ac:spMkLst>
            <pc:docMk/>
            <pc:sldMk cId="4058902044" sldId="257"/>
            <ac:spMk id="8" creationId="{A2516761-21BD-4672-8665-F07E74320BE8}"/>
          </ac:spMkLst>
        </pc:spChg>
      </pc:sldChg>
    </pc:docChg>
  </pc:docChgLst>
  <pc:docChgLst>
    <pc:chgData clId="Web-{A7BA8A67-4768-973D-29A6-31858DAB5B0F}"/>
    <pc:docChg chg="addSld addMainMaster">
      <pc:chgData name="" userId="" providerId="" clId="Web-{A7BA8A67-4768-973D-29A6-31858DAB5B0F}" dt="2021-01-11T17:00:24.578" v="17"/>
      <pc:docMkLst>
        <pc:docMk/>
      </pc:docMkLst>
      <pc:sldChg chg="add">
        <pc:chgData name="" userId="" providerId="" clId="Web-{A7BA8A67-4768-973D-29A6-31858DAB5B0F}" dt="2021-01-11T17:00:23.734" v="0"/>
        <pc:sldMkLst>
          <pc:docMk/>
          <pc:sldMk cId="4058902044" sldId="257"/>
        </pc:sldMkLst>
      </pc:sldChg>
      <pc:sldChg chg="add">
        <pc:chgData name="" userId="" providerId="" clId="Web-{A7BA8A67-4768-973D-29A6-31858DAB5B0F}" dt="2021-01-11T17:00:23.765" v="1"/>
        <pc:sldMkLst>
          <pc:docMk/>
          <pc:sldMk cId="3011714216" sldId="258"/>
        </pc:sldMkLst>
      </pc:sldChg>
      <pc:sldChg chg="add">
        <pc:chgData name="" userId="" providerId="" clId="Web-{A7BA8A67-4768-973D-29A6-31858DAB5B0F}" dt="2021-01-11T17:00:23.797" v="2"/>
        <pc:sldMkLst>
          <pc:docMk/>
          <pc:sldMk cId="4271561593" sldId="259"/>
        </pc:sldMkLst>
      </pc:sldChg>
      <pc:sldChg chg="add">
        <pc:chgData name="" userId="" providerId="" clId="Web-{A7BA8A67-4768-973D-29A6-31858DAB5B0F}" dt="2021-01-11T17:00:23.890" v="3"/>
        <pc:sldMkLst>
          <pc:docMk/>
          <pc:sldMk cId="2569787966" sldId="260"/>
        </pc:sldMkLst>
      </pc:sldChg>
      <pc:sldChg chg="add">
        <pc:chgData name="" userId="" providerId="" clId="Web-{A7BA8A67-4768-973D-29A6-31858DAB5B0F}" dt="2021-01-11T17:00:23.922" v="4"/>
        <pc:sldMkLst>
          <pc:docMk/>
          <pc:sldMk cId="113184768" sldId="261"/>
        </pc:sldMkLst>
      </pc:sldChg>
      <pc:sldChg chg="add">
        <pc:chgData name="" userId="" providerId="" clId="Web-{A7BA8A67-4768-973D-29A6-31858DAB5B0F}" dt="2021-01-11T17:00:23.953" v="5"/>
        <pc:sldMkLst>
          <pc:docMk/>
          <pc:sldMk cId="3539987732" sldId="262"/>
        </pc:sldMkLst>
      </pc:sldChg>
      <pc:sldChg chg="add">
        <pc:chgData name="" userId="" providerId="" clId="Web-{A7BA8A67-4768-973D-29A6-31858DAB5B0F}" dt="2021-01-11T17:00:23.984" v="6"/>
        <pc:sldMkLst>
          <pc:docMk/>
          <pc:sldMk cId="2520038918" sldId="263"/>
        </pc:sldMkLst>
      </pc:sldChg>
      <pc:sldChg chg="add">
        <pc:chgData name="" userId="" providerId="" clId="Web-{A7BA8A67-4768-973D-29A6-31858DAB5B0F}" dt="2021-01-11T17:00:24.015" v="7"/>
        <pc:sldMkLst>
          <pc:docMk/>
          <pc:sldMk cId="853134856" sldId="264"/>
        </pc:sldMkLst>
      </pc:sldChg>
      <pc:sldChg chg="add">
        <pc:chgData name="" userId="" providerId="" clId="Web-{A7BA8A67-4768-973D-29A6-31858DAB5B0F}" dt="2021-01-11T17:00:24.047" v="8"/>
        <pc:sldMkLst>
          <pc:docMk/>
          <pc:sldMk cId="2450544623" sldId="265"/>
        </pc:sldMkLst>
      </pc:sldChg>
      <pc:sldChg chg="add">
        <pc:chgData name="" userId="" providerId="" clId="Web-{A7BA8A67-4768-973D-29A6-31858DAB5B0F}" dt="2021-01-11T17:00:24.093" v="9"/>
        <pc:sldMkLst>
          <pc:docMk/>
          <pc:sldMk cId="589811002" sldId="266"/>
        </pc:sldMkLst>
      </pc:sldChg>
      <pc:sldChg chg="add">
        <pc:chgData name="" userId="" providerId="" clId="Web-{A7BA8A67-4768-973D-29A6-31858DAB5B0F}" dt="2021-01-11T17:00:24.125" v="10"/>
        <pc:sldMkLst>
          <pc:docMk/>
          <pc:sldMk cId="1292070106" sldId="267"/>
        </pc:sldMkLst>
      </pc:sldChg>
      <pc:sldChg chg="add">
        <pc:chgData name="" userId="" providerId="" clId="Web-{A7BA8A67-4768-973D-29A6-31858DAB5B0F}" dt="2021-01-11T17:00:24.172" v="11"/>
        <pc:sldMkLst>
          <pc:docMk/>
          <pc:sldMk cId="561492057" sldId="268"/>
        </pc:sldMkLst>
      </pc:sldChg>
      <pc:sldChg chg="add">
        <pc:chgData name="" userId="" providerId="" clId="Web-{A7BA8A67-4768-973D-29A6-31858DAB5B0F}" dt="2021-01-11T17:00:24.203" v="12"/>
        <pc:sldMkLst>
          <pc:docMk/>
          <pc:sldMk cId="287684219" sldId="269"/>
        </pc:sldMkLst>
      </pc:sldChg>
      <pc:sldChg chg="add">
        <pc:chgData name="" userId="" providerId="" clId="Web-{A7BA8A67-4768-973D-29A6-31858DAB5B0F}" dt="2021-01-11T17:00:24.281" v="13"/>
        <pc:sldMkLst>
          <pc:docMk/>
          <pc:sldMk cId="1168439114" sldId="270"/>
        </pc:sldMkLst>
      </pc:sldChg>
      <pc:sldChg chg="add">
        <pc:chgData name="" userId="" providerId="" clId="Web-{A7BA8A67-4768-973D-29A6-31858DAB5B0F}" dt="2021-01-11T17:00:24.359" v="14"/>
        <pc:sldMkLst>
          <pc:docMk/>
          <pc:sldMk cId="3134058599" sldId="271"/>
        </pc:sldMkLst>
      </pc:sldChg>
      <pc:sldChg chg="add">
        <pc:chgData name="" userId="" providerId="" clId="Web-{A7BA8A67-4768-973D-29A6-31858DAB5B0F}" dt="2021-01-11T17:00:24.437" v="15"/>
        <pc:sldMkLst>
          <pc:docMk/>
          <pc:sldMk cId="267678129" sldId="272"/>
        </pc:sldMkLst>
      </pc:sldChg>
      <pc:sldChg chg="add">
        <pc:chgData name="" userId="" providerId="" clId="Web-{A7BA8A67-4768-973D-29A6-31858DAB5B0F}" dt="2021-01-11T17:00:24.562" v="16"/>
        <pc:sldMkLst>
          <pc:docMk/>
          <pc:sldMk cId="1759927168" sldId="273"/>
        </pc:sldMkLst>
      </pc:sldChg>
      <pc:sldChg chg="add">
        <pc:chgData name="" userId="" providerId="" clId="Web-{A7BA8A67-4768-973D-29A6-31858DAB5B0F}" dt="2021-01-11T17:00:24.578" v="17"/>
        <pc:sldMkLst>
          <pc:docMk/>
          <pc:sldMk cId="10309590" sldId="274"/>
        </pc:sldMkLst>
      </pc:sldChg>
      <pc:sldMasterChg chg="add addSldLayout">
        <pc:chgData name="" userId="" providerId="" clId="Web-{A7BA8A67-4768-973D-29A6-31858DAB5B0F}" dt="2021-01-11T17:00:23.734" v="0"/>
        <pc:sldMasterMkLst>
          <pc:docMk/>
          <pc:sldMasterMk cId="0" sldId="2147483696"/>
        </pc:sldMasterMkLst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697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698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699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0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1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2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3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4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5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6"/>
          </pc:sldLayoutMkLst>
        </pc:sldLayoutChg>
        <pc:sldLayoutChg chg="add">
          <pc:chgData name="" userId="" providerId="" clId="Web-{A7BA8A67-4768-973D-29A6-31858DAB5B0F}" dt="2021-01-11T17:00:23.734" v="0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Ms Taliah Tajammal" userId="S::taliah@uet.edu.pk::b53b8155-91e6-49b4-b55c-0abb2dc47154" providerId="AD" clId="Web-{A7BA8A67-4768-973D-29A6-31858DAB5B0F}"/>
    <pc:docChg chg="addSld delSld modSld">
      <pc:chgData name="Ms Taliah Tajammal" userId="S::taliah@uet.edu.pk::b53b8155-91e6-49b4-b55c-0abb2dc47154" providerId="AD" clId="Web-{A7BA8A67-4768-973D-29A6-31858DAB5B0F}" dt="2021-01-11T19:29:14.648" v="110"/>
      <pc:docMkLst>
        <pc:docMk/>
      </pc:docMkLst>
      <pc:sldChg chg="del">
        <pc:chgData name="Ms Taliah Tajammal" userId="S::taliah@uet.edu.pk::b53b8155-91e6-49b4-b55c-0abb2dc47154" providerId="AD" clId="Web-{A7BA8A67-4768-973D-29A6-31858DAB5B0F}" dt="2021-01-11T17:01:00.220" v="0"/>
        <pc:sldMkLst>
          <pc:docMk/>
          <pc:sldMk cId="109857222" sldId="256"/>
        </pc:sldMkLst>
      </pc:sldChg>
      <pc:sldChg chg="addSp delSp modSp new mod setBg">
        <pc:chgData name="Ms Taliah Tajammal" userId="S::taliah@uet.edu.pk::b53b8155-91e6-49b4-b55c-0abb2dc47154" providerId="AD" clId="Web-{A7BA8A67-4768-973D-29A6-31858DAB5B0F}" dt="2021-01-11T17:08:05.935" v="53"/>
        <pc:sldMkLst>
          <pc:docMk/>
          <pc:sldMk cId="3012228803" sldId="275"/>
        </pc:sldMkLst>
        <pc:spChg chg="mod">
          <ac:chgData name="Ms Taliah Tajammal" userId="S::taliah@uet.edu.pk::b53b8155-91e6-49b4-b55c-0abb2dc47154" providerId="AD" clId="Web-{A7BA8A67-4768-973D-29A6-31858DAB5B0F}" dt="2021-01-11T17:08:05.935" v="53"/>
          <ac:spMkLst>
            <pc:docMk/>
            <pc:sldMk cId="3012228803" sldId="275"/>
            <ac:spMk id="2" creationId="{16D019DB-641C-4BB5-A91E-C2099A491B7D}"/>
          </ac:spMkLst>
        </pc:spChg>
        <pc:spChg chg="del mod">
          <ac:chgData name="Ms Taliah Tajammal" userId="S::taliah@uet.edu.pk::b53b8155-91e6-49b4-b55c-0abb2dc47154" providerId="AD" clId="Web-{A7BA8A67-4768-973D-29A6-31858DAB5B0F}" dt="2021-01-11T17:08:05.935" v="53"/>
          <ac:spMkLst>
            <pc:docMk/>
            <pc:sldMk cId="3012228803" sldId="275"/>
            <ac:spMk id="3" creationId="{C1E68DD8-6117-4FF6-9D6A-E54BCF39F11D}"/>
          </ac:spMkLst>
        </pc:spChg>
        <pc:spChg chg="add">
          <ac:chgData name="Ms Taliah Tajammal" userId="S::taliah@uet.edu.pk::b53b8155-91e6-49b4-b55c-0abb2dc47154" providerId="AD" clId="Web-{A7BA8A67-4768-973D-29A6-31858DAB5B0F}" dt="2021-01-11T17:08:05.935" v="53"/>
          <ac:spMkLst>
            <pc:docMk/>
            <pc:sldMk cId="3012228803" sldId="275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A7BA8A67-4768-973D-29A6-31858DAB5B0F}" dt="2021-01-11T17:08:05.935" v="53"/>
          <ac:spMkLst>
            <pc:docMk/>
            <pc:sldMk cId="3012228803" sldId="275"/>
            <ac:spMk id="11" creationId="{AA6D0FDE-0241-4C21-A720-A69475358235}"/>
          </ac:spMkLst>
        </pc:spChg>
        <pc:graphicFrameChg chg="add">
          <ac:chgData name="Ms Taliah Tajammal" userId="S::taliah@uet.edu.pk::b53b8155-91e6-49b4-b55c-0abb2dc47154" providerId="AD" clId="Web-{A7BA8A67-4768-973D-29A6-31858DAB5B0F}" dt="2021-01-11T17:08:05.935" v="53"/>
          <ac:graphicFrameMkLst>
            <pc:docMk/>
            <pc:sldMk cId="3012228803" sldId="275"/>
            <ac:graphicFrameMk id="5" creationId="{C20EC5F2-2D6F-4457-9693-0220350EF998}"/>
          </ac:graphicFrameMkLst>
        </pc:graphicFrameChg>
      </pc:sldChg>
      <pc:sldChg chg="addSp modSp new mod setBg">
        <pc:chgData name="Ms Taliah Tajammal" userId="S::taliah@uet.edu.pk::b53b8155-91e6-49b4-b55c-0abb2dc47154" providerId="AD" clId="Web-{A7BA8A67-4768-973D-29A6-31858DAB5B0F}" dt="2021-01-11T17:52:41.214" v="96" actId="20577"/>
        <pc:sldMkLst>
          <pc:docMk/>
          <pc:sldMk cId="1113527706" sldId="276"/>
        </pc:sldMkLst>
        <pc:spChg chg="mod">
          <ac:chgData name="Ms Taliah Tajammal" userId="S::taliah@uet.edu.pk::b53b8155-91e6-49b4-b55c-0abb2dc47154" providerId="AD" clId="Web-{A7BA8A67-4768-973D-29A6-31858DAB5B0F}" dt="2021-01-11T17:51:32.494" v="81" actId="20577"/>
          <ac:spMkLst>
            <pc:docMk/>
            <pc:sldMk cId="1113527706" sldId="276"/>
            <ac:spMk id="2" creationId="{4807C37C-F28C-47DC-A40D-F7295C259A68}"/>
          </ac:spMkLst>
        </pc:spChg>
        <pc:spChg chg="mod">
          <ac:chgData name="Ms Taliah Tajammal" userId="S::taliah@uet.edu.pk::b53b8155-91e6-49b4-b55c-0abb2dc47154" providerId="AD" clId="Web-{A7BA8A67-4768-973D-29A6-31858DAB5B0F}" dt="2021-01-11T17:52:41.214" v="96" actId="20577"/>
          <ac:spMkLst>
            <pc:docMk/>
            <pc:sldMk cId="1113527706" sldId="276"/>
            <ac:spMk id="3" creationId="{D7D83505-3FFE-4E7F-B57E-1DC24BE55DF9}"/>
          </ac:spMkLst>
        </pc:spChg>
        <pc:spChg chg="add">
          <ac:chgData name="Ms Taliah Tajammal" userId="S::taliah@uet.edu.pk::b53b8155-91e6-49b4-b55c-0abb2dc47154" providerId="AD" clId="Web-{A7BA8A67-4768-973D-29A6-31858DAB5B0F}" dt="2021-01-11T17:50:42.820" v="68"/>
          <ac:spMkLst>
            <pc:docMk/>
            <pc:sldMk cId="1113527706" sldId="276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A7BA8A67-4768-973D-29A6-31858DAB5B0F}" dt="2021-01-11T17:50:42.820" v="68"/>
          <ac:spMkLst>
            <pc:docMk/>
            <pc:sldMk cId="1113527706" sldId="276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A7BA8A67-4768-973D-29A6-31858DAB5B0F}" dt="2021-01-11T17:50:42.820" v="68"/>
          <ac:spMkLst>
            <pc:docMk/>
            <pc:sldMk cId="1113527706" sldId="276"/>
            <ac:spMk id="12" creationId="{BAC87F6E-526A-49B5-995D-42DB656594C9}"/>
          </ac:spMkLst>
        </pc:spChg>
      </pc:sldChg>
      <pc:sldChg chg="addSp delSp modSp new mod setBg">
        <pc:chgData name="Ms Taliah Tajammal" userId="S::taliah@uet.edu.pk::b53b8155-91e6-49b4-b55c-0abb2dc47154" providerId="AD" clId="Web-{A7BA8A67-4768-973D-29A6-31858DAB5B0F}" dt="2021-01-11T19:29:14.648" v="110"/>
        <pc:sldMkLst>
          <pc:docMk/>
          <pc:sldMk cId="2630625601" sldId="277"/>
        </pc:sldMkLst>
        <pc:spChg chg="mod">
          <ac:chgData name="Ms Taliah Tajammal" userId="S::taliah@uet.edu.pk::b53b8155-91e6-49b4-b55c-0abb2dc47154" providerId="AD" clId="Web-{A7BA8A67-4768-973D-29A6-31858DAB5B0F}" dt="2021-01-11T19:29:14.648" v="110"/>
          <ac:spMkLst>
            <pc:docMk/>
            <pc:sldMk cId="2630625601" sldId="277"/>
            <ac:spMk id="2" creationId="{2A2E2281-D178-4FEC-A8CA-B67F8F2D2F06}"/>
          </ac:spMkLst>
        </pc:spChg>
        <pc:spChg chg="del">
          <ac:chgData name="Ms Taliah Tajammal" userId="S::taliah@uet.edu.pk::b53b8155-91e6-49b4-b55c-0abb2dc47154" providerId="AD" clId="Web-{A7BA8A67-4768-973D-29A6-31858DAB5B0F}" dt="2021-01-11T19:28:37.787" v="109"/>
          <ac:spMkLst>
            <pc:docMk/>
            <pc:sldMk cId="2630625601" sldId="277"/>
            <ac:spMk id="3" creationId="{3339FCEC-06DB-4FE7-B8F1-5065CDC8D5DC}"/>
          </ac:spMkLst>
        </pc:spChg>
        <pc:spChg chg="add">
          <ac:chgData name="Ms Taliah Tajammal" userId="S::taliah@uet.edu.pk::b53b8155-91e6-49b4-b55c-0abb2dc47154" providerId="AD" clId="Web-{A7BA8A67-4768-973D-29A6-31858DAB5B0F}" dt="2021-01-11T19:29:14.648" v="110"/>
          <ac:spMkLst>
            <pc:docMk/>
            <pc:sldMk cId="2630625601" sldId="277"/>
            <ac:spMk id="8" creationId="{BD75C89D-55F8-4B9F-87AD-CBCBBDDE2019}"/>
          </ac:spMkLst>
        </pc:spChg>
        <pc:spChg chg="add">
          <ac:chgData name="Ms Taliah Tajammal" userId="S::taliah@uet.edu.pk::b53b8155-91e6-49b4-b55c-0abb2dc47154" providerId="AD" clId="Web-{A7BA8A67-4768-973D-29A6-31858DAB5B0F}" dt="2021-01-11T19:29:14.648" v="110"/>
          <ac:spMkLst>
            <pc:docMk/>
            <pc:sldMk cId="2630625601" sldId="277"/>
            <ac:spMk id="11" creationId="{1660E788-AFA9-4A1B-9991-6AA74632A15B}"/>
          </ac:spMkLst>
        </pc:spChg>
        <pc:spChg chg="add">
          <ac:chgData name="Ms Taliah Tajammal" userId="S::taliah@uet.edu.pk::b53b8155-91e6-49b4-b55c-0abb2dc47154" providerId="AD" clId="Web-{A7BA8A67-4768-973D-29A6-31858DAB5B0F}" dt="2021-01-11T19:29:14.648" v="110"/>
          <ac:spMkLst>
            <pc:docMk/>
            <pc:sldMk cId="2630625601" sldId="277"/>
            <ac:spMk id="13" creationId="{867D4867-5BA7-4462-B2F6-A23F4A622AA7}"/>
          </ac:spMkLst>
        </pc:spChg>
        <pc:picChg chg="add mod ord">
          <ac:chgData name="Ms Taliah Tajammal" userId="S::taliah@uet.edu.pk::b53b8155-91e6-49b4-b55c-0abb2dc47154" providerId="AD" clId="Web-{A7BA8A67-4768-973D-29A6-31858DAB5B0F}" dt="2021-01-11T19:29:14.648" v="110"/>
          <ac:picMkLst>
            <pc:docMk/>
            <pc:sldMk cId="2630625601" sldId="277"/>
            <ac:picMk id="4" creationId="{FFC82ECF-9FE9-4123-AD83-C7096FCD3F11}"/>
          </ac:picMkLst>
        </pc:picChg>
      </pc:sldChg>
    </pc:docChg>
  </pc:docChgLst>
  <pc:docChgLst>
    <pc:chgData name="Ms Taliah Tajammal" userId="S::taliah@uet.edu.pk::b53b8155-91e6-49b4-b55c-0abb2dc47154" providerId="AD" clId="Web-{6CD2DF46-41AA-F75F-0C02-9D888E195960}"/>
    <pc:docChg chg="addSld modSld">
      <pc:chgData name="Ms Taliah Tajammal" userId="S::taliah@uet.edu.pk::b53b8155-91e6-49b4-b55c-0abb2dc47154" providerId="AD" clId="Web-{6CD2DF46-41AA-F75F-0C02-9D888E195960}" dt="2021-01-13T21:59:53.251" v="67" actId="20577"/>
      <pc:docMkLst>
        <pc:docMk/>
      </pc:docMkLst>
      <pc:sldChg chg="modSp">
        <pc:chgData name="Ms Taliah Tajammal" userId="S::taliah@uet.edu.pk::b53b8155-91e6-49b4-b55c-0abb2dc47154" providerId="AD" clId="Web-{6CD2DF46-41AA-F75F-0C02-9D888E195960}" dt="2021-01-13T21:57:31.310" v="53" actId="20577"/>
        <pc:sldMkLst>
          <pc:docMk/>
          <pc:sldMk cId="2630625601" sldId="277"/>
        </pc:sldMkLst>
        <pc:spChg chg="mod">
          <ac:chgData name="Ms Taliah Tajammal" userId="S::taliah@uet.edu.pk::b53b8155-91e6-49b4-b55c-0abb2dc47154" providerId="AD" clId="Web-{6CD2DF46-41AA-F75F-0C02-9D888E195960}" dt="2021-01-13T21:57:31.310" v="53" actId="20577"/>
          <ac:spMkLst>
            <pc:docMk/>
            <pc:sldMk cId="2630625601" sldId="277"/>
            <ac:spMk id="8" creationId="{BD75C89D-55F8-4B9F-87AD-CBCBBDDE2019}"/>
          </ac:spMkLst>
        </pc:spChg>
      </pc:sldChg>
      <pc:sldChg chg="addSp modSp mod setBg">
        <pc:chgData name="Ms Taliah Tajammal" userId="S::taliah@uet.edu.pk::b53b8155-91e6-49b4-b55c-0abb2dc47154" providerId="AD" clId="Web-{6CD2DF46-41AA-F75F-0C02-9D888E195960}" dt="2021-01-13T20:33:12.842" v="8" actId="20577"/>
        <pc:sldMkLst>
          <pc:docMk/>
          <pc:sldMk cId="4037241646" sldId="279"/>
        </pc:sldMkLst>
        <pc:spChg chg="mod">
          <ac:chgData name="Ms Taliah Tajammal" userId="S::taliah@uet.edu.pk::b53b8155-91e6-49b4-b55c-0abb2dc47154" providerId="AD" clId="Web-{6CD2DF46-41AA-F75F-0C02-9D888E195960}" dt="2021-01-13T20:32:28.121" v="2"/>
          <ac:spMkLst>
            <pc:docMk/>
            <pc:sldMk cId="4037241646" sldId="279"/>
            <ac:spMk id="2" creationId="{4CEEE473-4E06-4063-9D78-45564B4D1779}"/>
          </ac:spMkLst>
        </pc:spChg>
        <pc:spChg chg="mod">
          <ac:chgData name="Ms Taliah Tajammal" userId="S::taliah@uet.edu.pk::b53b8155-91e6-49b4-b55c-0abb2dc47154" providerId="AD" clId="Web-{6CD2DF46-41AA-F75F-0C02-9D888E195960}" dt="2021-01-13T20:33:12.842" v="8" actId="20577"/>
          <ac:spMkLst>
            <pc:docMk/>
            <pc:sldMk cId="4037241646" sldId="279"/>
            <ac:spMk id="3" creationId="{EDCF5227-2AED-4AF5-92D1-DC10C2DD6F8A}"/>
          </ac:spMkLst>
        </pc:spChg>
        <pc:spChg chg="add">
          <ac:chgData name="Ms Taliah Tajammal" userId="S::taliah@uet.edu.pk::b53b8155-91e6-49b4-b55c-0abb2dc47154" providerId="AD" clId="Web-{6CD2DF46-41AA-F75F-0C02-9D888E195960}" dt="2021-01-13T20:32:28.121" v="2"/>
          <ac:spMkLst>
            <pc:docMk/>
            <pc:sldMk cId="4037241646" sldId="279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6CD2DF46-41AA-F75F-0C02-9D888E195960}" dt="2021-01-13T20:32:28.121" v="2"/>
          <ac:spMkLst>
            <pc:docMk/>
            <pc:sldMk cId="4037241646" sldId="279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6CD2DF46-41AA-F75F-0C02-9D888E195960}" dt="2021-01-13T20:32:28.121" v="2"/>
          <ac:spMkLst>
            <pc:docMk/>
            <pc:sldMk cId="4037241646" sldId="279"/>
            <ac:spMk id="12" creationId="{BAC87F6E-526A-49B5-995D-42DB656594C9}"/>
          </ac:spMkLst>
        </pc:spChg>
      </pc:sldChg>
      <pc:sldChg chg="addSp modSp mod setBg">
        <pc:chgData name="Ms Taliah Tajammal" userId="S::taliah@uet.edu.pk::b53b8155-91e6-49b4-b55c-0abb2dc47154" providerId="AD" clId="Web-{6CD2DF46-41AA-F75F-0C02-9D888E195960}" dt="2021-01-13T20:32:14.854" v="1"/>
        <pc:sldMkLst>
          <pc:docMk/>
          <pc:sldMk cId="3342850641" sldId="280"/>
        </pc:sldMkLst>
        <pc:spChg chg="mod">
          <ac:chgData name="Ms Taliah Tajammal" userId="S::taliah@uet.edu.pk::b53b8155-91e6-49b4-b55c-0abb2dc47154" providerId="AD" clId="Web-{6CD2DF46-41AA-F75F-0C02-9D888E195960}" dt="2021-01-13T20:32:14.854" v="1"/>
          <ac:spMkLst>
            <pc:docMk/>
            <pc:sldMk cId="3342850641" sldId="280"/>
            <ac:spMk id="2" creationId="{0945D79E-1093-49BE-AFAC-4315AA8AFE0E}"/>
          </ac:spMkLst>
        </pc:spChg>
        <pc:spChg chg="add">
          <ac:chgData name="Ms Taliah Tajammal" userId="S::taliah@uet.edu.pk::b53b8155-91e6-49b4-b55c-0abb2dc47154" providerId="AD" clId="Web-{6CD2DF46-41AA-F75F-0C02-9D888E195960}" dt="2021-01-13T20:32:14.854" v="1"/>
          <ac:spMkLst>
            <pc:docMk/>
            <pc:sldMk cId="3342850641" sldId="280"/>
            <ac:spMk id="9" creationId="{7AD7C5BE-418C-4A44-91BF-28E411F75BCA}"/>
          </ac:spMkLst>
        </pc:spChg>
        <pc:picChg chg="mod">
          <ac:chgData name="Ms Taliah Tajammal" userId="S::taliah@uet.edu.pk::b53b8155-91e6-49b4-b55c-0abb2dc47154" providerId="AD" clId="Web-{6CD2DF46-41AA-F75F-0C02-9D888E195960}" dt="2021-01-13T20:32:14.854" v="1"/>
          <ac:picMkLst>
            <pc:docMk/>
            <pc:sldMk cId="3342850641" sldId="280"/>
            <ac:picMk id="4" creationId="{00BD6920-6BD1-41F9-9770-2165F8838E53}"/>
          </ac:picMkLst>
        </pc:picChg>
      </pc:sldChg>
      <pc:sldChg chg="addSp delSp modSp mod setBg">
        <pc:chgData name="Ms Taliah Tajammal" userId="S::taliah@uet.edu.pk::b53b8155-91e6-49b4-b55c-0abb2dc47154" providerId="AD" clId="Web-{6CD2DF46-41AA-F75F-0C02-9D888E195960}" dt="2021-01-13T20:30:43.161" v="0"/>
        <pc:sldMkLst>
          <pc:docMk/>
          <pc:sldMk cId="3626953479" sldId="281"/>
        </pc:sldMkLst>
        <pc:spChg chg="mod">
          <ac:chgData name="Ms Taliah Tajammal" userId="S::taliah@uet.edu.pk::b53b8155-91e6-49b4-b55c-0abb2dc47154" providerId="AD" clId="Web-{6CD2DF46-41AA-F75F-0C02-9D888E195960}" dt="2021-01-13T20:30:43.161" v="0"/>
          <ac:spMkLst>
            <pc:docMk/>
            <pc:sldMk cId="3626953479" sldId="281"/>
            <ac:spMk id="2" creationId="{BFE135C8-FAFE-47D7-88BB-46B2C8D71227}"/>
          </ac:spMkLst>
        </pc:spChg>
        <pc:spChg chg="del">
          <ac:chgData name="Ms Taliah Tajammal" userId="S::taliah@uet.edu.pk::b53b8155-91e6-49b4-b55c-0abb2dc47154" providerId="AD" clId="Web-{6CD2DF46-41AA-F75F-0C02-9D888E195960}" dt="2021-01-13T20:30:43.161" v="0"/>
          <ac:spMkLst>
            <pc:docMk/>
            <pc:sldMk cId="3626953479" sldId="281"/>
            <ac:spMk id="3" creationId="{5B705204-8702-4444-8E7E-2A52BA9DFB29}"/>
          </ac:spMkLst>
        </pc:spChg>
        <pc:spChg chg="add">
          <ac:chgData name="Ms Taliah Tajammal" userId="S::taliah@uet.edu.pk::b53b8155-91e6-49b4-b55c-0abb2dc47154" providerId="AD" clId="Web-{6CD2DF46-41AA-F75F-0C02-9D888E195960}" dt="2021-01-13T20:30:43.161" v="0"/>
          <ac:spMkLst>
            <pc:docMk/>
            <pc:sldMk cId="3626953479" sldId="281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6CD2DF46-41AA-F75F-0C02-9D888E195960}" dt="2021-01-13T20:30:43.161" v="0"/>
          <ac:spMkLst>
            <pc:docMk/>
            <pc:sldMk cId="3626953479" sldId="281"/>
            <ac:spMk id="11" creationId="{AA6D0FDE-0241-4C21-A720-A69475358235}"/>
          </ac:spMkLst>
        </pc:spChg>
        <pc:graphicFrameChg chg="add">
          <ac:chgData name="Ms Taliah Tajammal" userId="S::taliah@uet.edu.pk::b53b8155-91e6-49b4-b55c-0abb2dc47154" providerId="AD" clId="Web-{6CD2DF46-41AA-F75F-0C02-9D888E195960}" dt="2021-01-13T20:30:43.161" v="0"/>
          <ac:graphicFrameMkLst>
            <pc:docMk/>
            <pc:sldMk cId="3626953479" sldId="281"/>
            <ac:graphicFrameMk id="5" creationId="{54514DC3-C424-49A8-84C0-8E3D63C65AD4}"/>
          </ac:graphicFrameMkLst>
        </pc:graphicFrameChg>
      </pc:sldChg>
      <pc:sldChg chg="modSp new">
        <pc:chgData name="Ms Taliah Tajammal" userId="S::taliah@uet.edu.pk::b53b8155-91e6-49b4-b55c-0abb2dc47154" providerId="AD" clId="Web-{6CD2DF46-41AA-F75F-0C02-9D888E195960}" dt="2021-01-13T21:59:53.251" v="67" actId="20577"/>
        <pc:sldMkLst>
          <pc:docMk/>
          <pc:sldMk cId="2219384272" sldId="282"/>
        </pc:sldMkLst>
        <pc:spChg chg="mod">
          <ac:chgData name="Ms Taliah Tajammal" userId="S::taliah@uet.edu.pk::b53b8155-91e6-49b4-b55c-0abb2dc47154" providerId="AD" clId="Web-{6CD2DF46-41AA-F75F-0C02-9D888E195960}" dt="2021-01-13T21:58:55.891" v="58" actId="20577"/>
          <ac:spMkLst>
            <pc:docMk/>
            <pc:sldMk cId="2219384272" sldId="282"/>
            <ac:spMk id="2" creationId="{C99CD905-894F-453D-8F3B-0B96233EA6E4}"/>
          </ac:spMkLst>
        </pc:spChg>
        <pc:spChg chg="mod">
          <ac:chgData name="Ms Taliah Tajammal" userId="S::taliah@uet.edu.pk::b53b8155-91e6-49b4-b55c-0abb2dc47154" providerId="AD" clId="Web-{6CD2DF46-41AA-F75F-0C02-9D888E195960}" dt="2021-01-13T21:59:53.251" v="67" actId="20577"/>
          <ac:spMkLst>
            <pc:docMk/>
            <pc:sldMk cId="2219384272" sldId="282"/>
            <ac:spMk id="3" creationId="{2DC28D2D-5481-4712-9A35-2B15CE69EB61}"/>
          </ac:spMkLst>
        </pc:spChg>
      </pc:sldChg>
    </pc:docChg>
  </pc:docChgLst>
  <pc:docChgLst>
    <pc:chgData name="Ms Taliah Tajammal" userId="S::taliah@uet.edu.pk::b53b8155-91e6-49b4-b55c-0abb2dc47154" providerId="AD" clId="Web-{723193DB-FCAF-E1BD-F23F-D692B0E5766E}"/>
    <pc:docChg chg="addSld delSld modSld">
      <pc:chgData name="Ms Taliah Tajammal" userId="S::taliah@uet.edu.pk::b53b8155-91e6-49b4-b55c-0abb2dc47154" providerId="AD" clId="Web-{723193DB-FCAF-E1BD-F23F-D692B0E5766E}" dt="2021-01-13T17:17:37.627" v="112" actId="20577"/>
      <pc:docMkLst>
        <pc:docMk/>
      </pc:docMkLst>
      <pc:sldChg chg="del">
        <pc:chgData name="Ms Taliah Tajammal" userId="S::taliah@uet.edu.pk::b53b8155-91e6-49b4-b55c-0abb2dc47154" providerId="AD" clId="Web-{723193DB-FCAF-E1BD-F23F-D692B0E5766E}" dt="2021-01-13T13:17:38.615" v="3"/>
        <pc:sldMkLst>
          <pc:docMk/>
          <pc:sldMk cId="3011714216" sldId="258"/>
        </pc:sldMkLst>
      </pc:sldChg>
      <pc:sldChg chg="del">
        <pc:chgData name="Ms Taliah Tajammal" userId="S::taliah@uet.edu.pk::b53b8155-91e6-49b4-b55c-0abb2dc47154" providerId="AD" clId="Web-{723193DB-FCAF-E1BD-F23F-D692B0E5766E}" dt="2021-01-13T13:17:38.615" v="4"/>
        <pc:sldMkLst>
          <pc:docMk/>
          <pc:sldMk cId="4271561593" sldId="259"/>
        </pc:sldMkLst>
      </pc:sldChg>
      <pc:sldChg chg="del">
        <pc:chgData name="Ms Taliah Tajammal" userId="S::taliah@uet.edu.pk::b53b8155-91e6-49b4-b55c-0abb2dc47154" providerId="AD" clId="Web-{723193DB-FCAF-E1BD-F23F-D692B0E5766E}" dt="2021-01-13T13:17:38.615" v="5"/>
        <pc:sldMkLst>
          <pc:docMk/>
          <pc:sldMk cId="2569787966" sldId="260"/>
        </pc:sldMkLst>
      </pc:sldChg>
      <pc:sldChg chg="del">
        <pc:chgData name="Ms Taliah Tajammal" userId="S::taliah@uet.edu.pk::b53b8155-91e6-49b4-b55c-0abb2dc47154" providerId="AD" clId="Web-{723193DB-FCAF-E1BD-F23F-D692B0E5766E}" dt="2021-01-13T13:17:38.615" v="6"/>
        <pc:sldMkLst>
          <pc:docMk/>
          <pc:sldMk cId="113184768" sldId="261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7"/>
        <pc:sldMkLst>
          <pc:docMk/>
          <pc:sldMk cId="3539987732" sldId="262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8"/>
        <pc:sldMkLst>
          <pc:docMk/>
          <pc:sldMk cId="2520038918" sldId="263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9"/>
        <pc:sldMkLst>
          <pc:docMk/>
          <pc:sldMk cId="853134856" sldId="264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0"/>
        <pc:sldMkLst>
          <pc:docMk/>
          <pc:sldMk cId="2450544623" sldId="265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1"/>
        <pc:sldMkLst>
          <pc:docMk/>
          <pc:sldMk cId="589811002" sldId="266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2"/>
        <pc:sldMkLst>
          <pc:docMk/>
          <pc:sldMk cId="1292070106" sldId="267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3"/>
        <pc:sldMkLst>
          <pc:docMk/>
          <pc:sldMk cId="561492057" sldId="268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4"/>
        <pc:sldMkLst>
          <pc:docMk/>
          <pc:sldMk cId="287684219" sldId="269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5"/>
        <pc:sldMkLst>
          <pc:docMk/>
          <pc:sldMk cId="1168439114" sldId="270"/>
        </pc:sldMkLst>
      </pc:sldChg>
      <pc:sldChg chg="del">
        <pc:chgData name="Ms Taliah Tajammal" userId="S::taliah@uet.edu.pk::b53b8155-91e6-49b4-b55c-0abb2dc47154" providerId="AD" clId="Web-{723193DB-FCAF-E1BD-F23F-D692B0E5766E}" dt="2021-01-13T13:17:38.631" v="16"/>
        <pc:sldMkLst>
          <pc:docMk/>
          <pc:sldMk cId="3134058599" sldId="271"/>
        </pc:sldMkLst>
      </pc:sldChg>
      <pc:sldChg chg="del">
        <pc:chgData name="Ms Taliah Tajammal" userId="S::taliah@uet.edu.pk::b53b8155-91e6-49b4-b55c-0abb2dc47154" providerId="AD" clId="Web-{723193DB-FCAF-E1BD-F23F-D692B0E5766E}" dt="2021-01-13T13:17:38.646" v="17"/>
        <pc:sldMkLst>
          <pc:docMk/>
          <pc:sldMk cId="267678129" sldId="272"/>
        </pc:sldMkLst>
      </pc:sldChg>
      <pc:sldChg chg="del">
        <pc:chgData name="Ms Taliah Tajammal" userId="S::taliah@uet.edu.pk::b53b8155-91e6-49b4-b55c-0abb2dc47154" providerId="AD" clId="Web-{723193DB-FCAF-E1BD-F23F-D692B0E5766E}" dt="2021-01-13T13:17:38.646" v="18"/>
        <pc:sldMkLst>
          <pc:docMk/>
          <pc:sldMk cId="1759927168" sldId="273"/>
        </pc:sldMkLst>
      </pc:sldChg>
      <pc:sldChg chg="addSp delSp modSp new del mod setBg">
        <pc:chgData name="Ms Taliah Tajammal" userId="S::taliah@uet.edu.pk::b53b8155-91e6-49b4-b55c-0abb2dc47154" providerId="AD" clId="Web-{723193DB-FCAF-E1BD-F23F-D692B0E5766E}" dt="2021-01-13T16:39:44.553" v="33"/>
        <pc:sldMkLst>
          <pc:docMk/>
          <pc:sldMk cId="3637193803" sldId="278"/>
        </pc:sldMkLst>
        <pc:spChg chg="mod">
          <ac:chgData name="Ms Taliah Tajammal" userId="S::taliah@uet.edu.pk::b53b8155-91e6-49b4-b55c-0abb2dc47154" providerId="AD" clId="Web-{723193DB-FCAF-E1BD-F23F-D692B0E5766E}" dt="2021-01-13T14:00:45.177" v="20"/>
          <ac:spMkLst>
            <pc:docMk/>
            <pc:sldMk cId="3637193803" sldId="278"/>
            <ac:spMk id="2" creationId="{3349884B-D5F9-40C8-9FE6-E025A7FBFFCD}"/>
          </ac:spMkLst>
        </pc:spChg>
        <pc:spChg chg="del">
          <ac:chgData name="Ms Taliah Tajammal" userId="S::taliah@uet.edu.pk::b53b8155-91e6-49b4-b55c-0abb2dc47154" providerId="AD" clId="Web-{723193DB-FCAF-E1BD-F23F-D692B0E5766E}" dt="2021-01-13T13:58:45.549" v="19"/>
          <ac:spMkLst>
            <pc:docMk/>
            <pc:sldMk cId="3637193803" sldId="278"/>
            <ac:spMk id="3" creationId="{6DBDAFEE-8C0F-4D9E-BED0-1D95C4C147AE}"/>
          </ac:spMkLst>
        </pc:spChg>
        <pc:spChg chg="add mod">
          <ac:chgData name="Ms Taliah Tajammal" userId="S::taliah@uet.edu.pk::b53b8155-91e6-49b4-b55c-0abb2dc47154" providerId="AD" clId="Web-{723193DB-FCAF-E1BD-F23F-D692B0E5766E}" dt="2021-01-13T14:05:15.385" v="32" actId="14100"/>
          <ac:spMkLst>
            <pc:docMk/>
            <pc:sldMk cId="3637193803" sldId="278"/>
            <ac:spMk id="8" creationId="{8C35A83C-6C99-414C-A67C-15A4AE1537A6}"/>
          </ac:spMkLst>
        </pc:spChg>
        <pc:spChg chg="add">
          <ac:chgData name="Ms Taliah Tajammal" userId="S::taliah@uet.edu.pk::b53b8155-91e6-49b4-b55c-0abb2dc47154" providerId="AD" clId="Web-{723193DB-FCAF-E1BD-F23F-D692B0E5766E}" dt="2021-01-13T14:00:45.177" v="20"/>
          <ac:spMkLst>
            <pc:docMk/>
            <pc:sldMk cId="3637193803" sldId="278"/>
            <ac:spMk id="11" creationId="{6EA81D36-E15E-4BF8-936C-883B11DE9805}"/>
          </ac:spMkLst>
        </pc:spChg>
        <pc:spChg chg="add">
          <ac:chgData name="Ms Taliah Tajammal" userId="S::taliah@uet.edu.pk::b53b8155-91e6-49b4-b55c-0abb2dc47154" providerId="AD" clId="Web-{723193DB-FCAF-E1BD-F23F-D692B0E5766E}" dt="2021-01-13T14:00:45.177" v="20"/>
          <ac:spMkLst>
            <pc:docMk/>
            <pc:sldMk cId="3637193803" sldId="278"/>
            <ac:spMk id="13" creationId="{6C793C47-93A8-40BA-A9B7-BBA12F48340F}"/>
          </ac:spMkLst>
        </pc:spChg>
        <pc:picChg chg="add mod ord">
          <ac:chgData name="Ms Taliah Tajammal" userId="S::taliah@uet.edu.pk::b53b8155-91e6-49b4-b55c-0abb2dc47154" providerId="AD" clId="Web-{723193DB-FCAF-E1BD-F23F-D692B0E5766E}" dt="2021-01-13T14:03:07.867" v="24" actId="14100"/>
          <ac:picMkLst>
            <pc:docMk/>
            <pc:sldMk cId="3637193803" sldId="278"/>
            <ac:picMk id="4" creationId="{0BA9BBC4-E2DA-4FCE-BAA4-6E6D2D26D624}"/>
          </ac:picMkLst>
        </pc:picChg>
      </pc:sldChg>
      <pc:sldChg chg="addSp delSp modSp new mod setBg">
        <pc:chgData name="Ms Taliah Tajammal" userId="S::taliah@uet.edu.pk::b53b8155-91e6-49b4-b55c-0abb2dc47154" providerId="AD" clId="Web-{723193DB-FCAF-E1BD-F23F-D692B0E5766E}" dt="2021-01-13T16:52:56.568" v="68" actId="14100"/>
        <pc:sldMkLst>
          <pc:docMk/>
          <pc:sldMk cId="4110243663" sldId="278"/>
        </pc:sldMkLst>
        <pc:spChg chg="mod">
          <ac:chgData name="Ms Taliah Tajammal" userId="S::taliah@uet.edu.pk::b53b8155-91e6-49b4-b55c-0abb2dc47154" providerId="AD" clId="Web-{723193DB-FCAF-E1BD-F23F-D692B0E5766E}" dt="2021-01-13T16:47:07.983" v="47"/>
          <ac:spMkLst>
            <pc:docMk/>
            <pc:sldMk cId="4110243663" sldId="278"/>
            <ac:spMk id="2" creationId="{15D04227-16CE-4F40-894E-5D84D45199E8}"/>
          </ac:spMkLst>
        </pc:spChg>
        <pc:spChg chg="del">
          <ac:chgData name="Ms Taliah Tajammal" userId="S::taliah@uet.edu.pk::b53b8155-91e6-49b4-b55c-0abb2dc47154" providerId="AD" clId="Web-{723193DB-FCAF-E1BD-F23F-D692B0E5766E}" dt="2021-01-13T16:46:56.858" v="46"/>
          <ac:spMkLst>
            <pc:docMk/>
            <pc:sldMk cId="4110243663" sldId="278"/>
            <ac:spMk id="3" creationId="{112BBA3F-C2DB-4322-81A8-37C9ABDC9462}"/>
          </ac:spMkLst>
        </pc:spChg>
        <pc:spChg chg="add mod">
          <ac:chgData name="Ms Taliah Tajammal" userId="S::taliah@uet.edu.pk::b53b8155-91e6-49b4-b55c-0abb2dc47154" providerId="AD" clId="Web-{723193DB-FCAF-E1BD-F23F-D692B0E5766E}" dt="2021-01-13T16:52:56.568" v="68" actId="14100"/>
          <ac:spMkLst>
            <pc:docMk/>
            <pc:sldMk cId="4110243663" sldId="278"/>
            <ac:spMk id="8" creationId="{EC48EC94-C2C8-4F75-BA9F-246BBA23B1D4}"/>
          </ac:spMkLst>
        </pc:spChg>
        <pc:spChg chg="add">
          <ac:chgData name="Ms Taliah Tajammal" userId="S::taliah@uet.edu.pk::b53b8155-91e6-49b4-b55c-0abb2dc47154" providerId="AD" clId="Web-{723193DB-FCAF-E1BD-F23F-D692B0E5766E}" dt="2021-01-13T16:47:07.983" v="47"/>
          <ac:spMkLst>
            <pc:docMk/>
            <pc:sldMk cId="4110243663" sldId="278"/>
            <ac:spMk id="11" creationId="{6515FC82-3453-4CBE-8895-4CCFF339529E}"/>
          </ac:spMkLst>
        </pc:spChg>
        <pc:spChg chg="add">
          <ac:chgData name="Ms Taliah Tajammal" userId="S::taliah@uet.edu.pk::b53b8155-91e6-49b4-b55c-0abb2dc47154" providerId="AD" clId="Web-{723193DB-FCAF-E1BD-F23F-D692B0E5766E}" dt="2021-01-13T16:47:07.983" v="47"/>
          <ac:spMkLst>
            <pc:docMk/>
            <pc:sldMk cId="4110243663" sldId="278"/>
            <ac:spMk id="13" creationId="{C5FD847B-65C0-4027-8DFC-70CB424514F8}"/>
          </ac:spMkLst>
        </pc:spChg>
        <pc:picChg chg="add mod ord">
          <ac:chgData name="Ms Taliah Tajammal" userId="S::taliah@uet.edu.pk::b53b8155-91e6-49b4-b55c-0abb2dc47154" providerId="AD" clId="Web-{723193DB-FCAF-E1BD-F23F-D692B0E5766E}" dt="2021-01-13T16:47:30.125" v="50" actId="14100"/>
          <ac:picMkLst>
            <pc:docMk/>
            <pc:sldMk cId="4110243663" sldId="278"/>
            <ac:picMk id="4" creationId="{69984175-D9AD-4486-A281-9A8E973D1B70}"/>
          </ac:picMkLst>
        </pc:picChg>
      </pc:sldChg>
      <pc:sldChg chg="modSp new">
        <pc:chgData name="Ms Taliah Tajammal" userId="S::taliah@uet.edu.pk::b53b8155-91e6-49b4-b55c-0abb2dc47154" providerId="AD" clId="Web-{723193DB-FCAF-E1BD-F23F-D692B0E5766E}" dt="2021-01-13T16:58:26.606" v="95" actId="20577"/>
        <pc:sldMkLst>
          <pc:docMk/>
          <pc:sldMk cId="4037241646" sldId="279"/>
        </pc:sldMkLst>
        <pc:spChg chg="mod">
          <ac:chgData name="Ms Taliah Tajammal" userId="S::taliah@uet.edu.pk::b53b8155-91e6-49b4-b55c-0abb2dc47154" providerId="AD" clId="Web-{723193DB-FCAF-E1BD-F23F-D692B0E5766E}" dt="2021-01-13T16:56:56.870" v="86" actId="20577"/>
          <ac:spMkLst>
            <pc:docMk/>
            <pc:sldMk cId="4037241646" sldId="279"/>
            <ac:spMk id="2" creationId="{4CEEE473-4E06-4063-9D78-45564B4D1779}"/>
          </ac:spMkLst>
        </pc:spChg>
        <pc:spChg chg="mod">
          <ac:chgData name="Ms Taliah Tajammal" userId="S::taliah@uet.edu.pk::b53b8155-91e6-49b4-b55c-0abb2dc47154" providerId="AD" clId="Web-{723193DB-FCAF-E1BD-F23F-D692B0E5766E}" dt="2021-01-13T16:58:26.606" v="95" actId="20577"/>
          <ac:spMkLst>
            <pc:docMk/>
            <pc:sldMk cId="4037241646" sldId="279"/>
            <ac:spMk id="3" creationId="{EDCF5227-2AED-4AF5-92D1-DC10C2DD6F8A}"/>
          </ac:spMkLst>
        </pc:spChg>
      </pc:sldChg>
      <pc:sldChg chg="addSp delSp modSp new">
        <pc:chgData name="Ms Taliah Tajammal" userId="S::taliah@uet.edu.pk::b53b8155-91e6-49b4-b55c-0abb2dc47154" providerId="AD" clId="Web-{723193DB-FCAF-E1BD-F23F-D692B0E5766E}" dt="2021-01-13T17:11:23.558" v="98"/>
        <pc:sldMkLst>
          <pc:docMk/>
          <pc:sldMk cId="3342850641" sldId="280"/>
        </pc:sldMkLst>
        <pc:spChg chg="mod">
          <ac:chgData name="Ms Taliah Tajammal" userId="S::taliah@uet.edu.pk::b53b8155-91e6-49b4-b55c-0abb2dc47154" providerId="AD" clId="Web-{723193DB-FCAF-E1BD-F23F-D692B0E5766E}" dt="2021-01-13T17:11:20.558" v="97" actId="20577"/>
          <ac:spMkLst>
            <pc:docMk/>
            <pc:sldMk cId="3342850641" sldId="280"/>
            <ac:spMk id="2" creationId="{0945D79E-1093-49BE-AFAC-4315AA8AFE0E}"/>
          </ac:spMkLst>
        </pc:spChg>
        <pc:spChg chg="del">
          <ac:chgData name="Ms Taliah Tajammal" userId="S::taliah@uet.edu.pk::b53b8155-91e6-49b4-b55c-0abb2dc47154" providerId="AD" clId="Web-{723193DB-FCAF-E1BD-F23F-D692B0E5766E}" dt="2021-01-13T17:11:23.558" v="98"/>
          <ac:spMkLst>
            <pc:docMk/>
            <pc:sldMk cId="3342850641" sldId="280"/>
            <ac:spMk id="3" creationId="{74306ACE-2EF9-4413-B5D3-C46199D581D6}"/>
          </ac:spMkLst>
        </pc:spChg>
        <pc:picChg chg="add mod ord">
          <ac:chgData name="Ms Taliah Tajammal" userId="S::taliah@uet.edu.pk::b53b8155-91e6-49b4-b55c-0abb2dc47154" providerId="AD" clId="Web-{723193DB-FCAF-E1BD-F23F-D692B0E5766E}" dt="2021-01-13T17:11:23.558" v="98"/>
          <ac:picMkLst>
            <pc:docMk/>
            <pc:sldMk cId="3342850641" sldId="280"/>
            <ac:picMk id="4" creationId="{00BD6920-6BD1-41F9-9770-2165F8838E53}"/>
          </ac:picMkLst>
        </pc:picChg>
      </pc:sldChg>
      <pc:sldChg chg="modSp new">
        <pc:chgData name="Ms Taliah Tajammal" userId="S::taliah@uet.edu.pk::b53b8155-91e6-49b4-b55c-0abb2dc47154" providerId="AD" clId="Web-{723193DB-FCAF-E1BD-F23F-D692B0E5766E}" dt="2021-01-13T17:17:37.627" v="112" actId="20577"/>
        <pc:sldMkLst>
          <pc:docMk/>
          <pc:sldMk cId="3626953479" sldId="281"/>
        </pc:sldMkLst>
        <pc:spChg chg="mod">
          <ac:chgData name="Ms Taliah Tajammal" userId="S::taliah@uet.edu.pk::b53b8155-91e6-49b4-b55c-0abb2dc47154" providerId="AD" clId="Web-{723193DB-FCAF-E1BD-F23F-D692B0E5766E}" dt="2021-01-13T17:14:56.296" v="100" actId="20577"/>
          <ac:spMkLst>
            <pc:docMk/>
            <pc:sldMk cId="3626953479" sldId="281"/>
            <ac:spMk id="2" creationId="{BFE135C8-FAFE-47D7-88BB-46B2C8D71227}"/>
          </ac:spMkLst>
        </pc:spChg>
        <pc:spChg chg="mod">
          <ac:chgData name="Ms Taliah Tajammal" userId="S::taliah@uet.edu.pk::b53b8155-91e6-49b4-b55c-0abb2dc47154" providerId="AD" clId="Web-{723193DB-FCAF-E1BD-F23F-D692B0E5766E}" dt="2021-01-13T17:17:37.627" v="112" actId="20577"/>
          <ac:spMkLst>
            <pc:docMk/>
            <pc:sldMk cId="3626953479" sldId="281"/>
            <ac:spMk id="3" creationId="{5B705204-8702-4444-8E7E-2A52BA9DFB2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1D0B5-3DB9-48FA-9B0D-0C31C2BD0B6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B90AB8-F5A1-481A-9A1A-4876863A3872}">
      <dgm:prSet/>
      <dgm:spPr/>
      <dgm:t>
        <a:bodyPr/>
        <a:lstStyle/>
        <a:p>
          <a:r>
            <a:rPr lang="en-US" b="1"/>
            <a:t>Verification:</a:t>
          </a:r>
          <a:endParaRPr lang="en-US"/>
        </a:p>
      </dgm:t>
    </dgm:pt>
    <dgm:pt modelId="{5E986FB0-04ED-4825-A076-2E5F4EA5B434}" type="parTrans" cxnId="{771F9B3A-A3F3-48C6-92EB-0259E0753146}">
      <dgm:prSet/>
      <dgm:spPr/>
      <dgm:t>
        <a:bodyPr/>
        <a:lstStyle/>
        <a:p>
          <a:endParaRPr lang="en-US"/>
        </a:p>
      </dgm:t>
    </dgm:pt>
    <dgm:pt modelId="{5A0BEE57-BC45-4502-B99F-9C9CE3612552}" type="sibTrans" cxnId="{771F9B3A-A3F3-48C6-92EB-0259E0753146}">
      <dgm:prSet/>
      <dgm:spPr/>
      <dgm:t>
        <a:bodyPr/>
        <a:lstStyle/>
        <a:p>
          <a:endParaRPr lang="en-US"/>
        </a:p>
      </dgm:t>
    </dgm:pt>
    <dgm:pt modelId="{4B39EE36-B724-4F55-B9A0-B103FA58289F}">
      <dgm:prSet/>
      <dgm:spPr/>
      <dgm:t>
        <a:bodyPr/>
        <a:lstStyle/>
        <a:p>
          <a:r>
            <a:rPr lang="en-US"/>
            <a:t>Does the product meet system specifications? </a:t>
          </a:r>
        </a:p>
      </dgm:t>
    </dgm:pt>
    <dgm:pt modelId="{2167D5DB-55D1-49B1-8C64-9037F0655C8F}" type="parTrans" cxnId="{F4DE5631-0EDD-4C3F-9787-C67AC7E377E2}">
      <dgm:prSet/>
      <dgm:spPr/>
      <dgm:t>
        <a:bodyPr/>
        <a:lstStyle/>
        <a:p>
          <a:endParaRPr lang="en-US"/>
        </a:p>
      </dgm:t>
    </dgm:pt>
    <dgm:pt modelId="{182DDA7D-6AA4-4AE6-989E-B927D09858C5}" type="sibTrans" cxnId="{F4DE5631-0EDD-4C3F-9787-C67AC7E377E2}">
      <dgm:prSet/>
      <dgm:spPr/>
      <dgm:t>
        <a:bodyPr/>
        <a:lstStyle/>
        <a:p>
          <a:endParaRPr lang="en-US"/>
        </a:p>
      </dgm:t>
    </dgm:pt>
    <dgm:pt modelId="{819E0DCC-EE5C-4194-A244-F4511BBBA972}">
      <dgm:prSet/>
      <dgm:spPr/>
      <dgm:t>
        <a:bodyPr/>
        <a:lstStyle/>
        <a:p>
          <a:r>
            <a:rPr lang="en-US"/>
            <a:t>Have you built the product right? </a:t>
          </a:r>
        </a:p>
      </dgm:t>
    </dgm:pt>
    <dgm:pt modelId="{B847B820-0A4E-45E0-8E9A-34160F252BA1}" type="parTrans" cxnId="{45C3517A-3FF2-4EAD-8F73-073E8949F4A4}">
      <dgm:prSet/>
      <dgm:spPr/>
      <dgm:t>
        <a:bodyPr/>
        <a:lstStyle/>
        <a:p>
          <a:endParaRPr lang="en-US"/>
        </a:p>
      </dgm:t>
    </dgm:pt>
    <dgm:pt modelId="{9752DB5A-030B-47DF-8E06-2F79B3A38F58}" type="sibTrans" cxnId="{45C3517A-3FF2-4EAD-8F73-073E8949F4A4}">
      <dgm:prSet/>
      <dgm:spPr/>
      <dgm:t>
        <a:bodyPr/>
        <a:lstStyle/>
        <a:p>
          <a:endParaRPr lang="en-US"/>
        </a:p>
      </dgm:t>
    </dgm:pt>
    <dgm:pt modelId="{3AA6BD24-0385-4B15-97E3-A01846487D80}">
      <dgm:prSet/>
      <dgm:spPr/>
      <dgm:t>
        <a:bodyPr/>
        <a:lstStyle/>
        <a:p>
          <a:r>
            <a:rPr lang="en-US" b="1"/>
            <a:t>Validation:</a:t>
          </a:r>
          <a:endParaRPr lang="en-US"/>
        </a:p>
      </dgm:t>
    </dgm:pt>
    <dgm:pt modelId="{648E3EC3-DDA4-47B1-ABF0-3140BCB323FA}" type="parTrans" cxnId="{91D9185C-CC2F-4FA1-9723-C082E2C23080}">
      <dgm:prSet/>
      <dgm:spPr/>
      <dgm:t>
        <a:bodyPr/>
        <a:lstStyle/>
        <a:p>
          <a:endParaRPr lang="en-US"/>
        </a:p>
      </dgm:t>
    </dgm:pt>
    <dgm:pt modelId="{CCF7BF6E-FE4F-4740-B847-DD1D85886C92}" type="sibTrans" cxnId="{91D9185C-CC2F-4FA1-9723-C082E2C23080}">
      <dgm:prSet/>
      <dgm:spPr/>
      <dgm:t>
        <a:bodyPr/>
        <a:lstStyle/>
        <a:p>
          <a:endParaRPr lang="en-US"/>
        </a:p>
      </dgm:t>
    </dgm:pt>
    <dgm:pt modelId="{C69E439F-5012-47A8-8F49-E181FB727DD3}">
      <dgm:prSet/>
      <dgm:spPr/>
      <dgm:t>
        <a:bodyPr/>
        <a:lstStyle/>
        <a:p>
          <a:r>
            <a:rPr lang="en-US"/>
            <a:t>Does the product meet user expectations? </a:t>
          </a:r>
        </a:p>
      </dgm:t>
    </dgm:pt>
    <dgm:pt modelId="{35E908AC-48FB-4727-ADAA-A6CD3846D2F8}" type="parTrans" cxnId="{2C9EBF0E-2F91-4DE4-8351-4C94A653A5E9}">
      <dgm:prSet/>
      <dgm:spPr/>
      <dgm:t>
        <a:bodyPr/>
        <a:lstStyle/>
        <a:p>
          <a:endParaRPr lang="en-US"/>
        </a:p>
      </dgm:t>
    </dgm:pt>
    <dgm:pt modelId="{A5723686-7823-4B7F-8A2E-285EECBA3BC8}" type="sibTrans" cxnId="{2C9EBF0E-2F91-4DE4-8351-4C94A653A5E9}">
      <dgm:prSet/>
      <dgm:spPr/>
      <dgm:t>
        <a:bodyPr/>
        <a:lstStyle/>
        <a:p>
          <a:endParaRPr lang="en-US"/>
        </a:p>
      </dgm:t>
    </dgm:pt>
    <dgm:pt modelId="{FF0F73A5-047E-4146-92D7-7A022FC9100F}">
      <dgm:prSet/>
      <dgm:spPr/>
      <dgm:t>
        <a:bodyPr/>
        <a:lstStyle/>
        <a:p>
          <a:r>
            <a:rPr lang="en-US"/>
            <a:t>Have you built the right product? </a:t>
          </a:r>
        </a:p>
      </dgm:t>
    </dgm:pt>
    <dgm:pt modelId="{287A0819-5788-4451-9F8C-C674A424B650}" type="parTrans" cxnId="{13424DCD-1104-4A8E-8C61-5C38C549D3A5}">
      <dgm:prSet/>
      <dgm:spPr/>
      <dgm:t>
        <a:bodyPr/>
        <a:lstStyle/>
        <a:p>
          <a:endParaRPr lang="en-US"/>
        </a:p>
      </dgm:t>
    </dgm:pt>
    <dgm:pt modelId="{6C31A53E-7D14-4B68-87F5-D0E1F1376E71}" type="sibTrans" cxnId="{13424DCD-1104-4A8E-8C61-5C38C549D3A5}">
      <dgm:prSet/>
      <dgm:spPr/>
      <dgm:t>
        <a:bodyPr/>
        <a:lstStyle/>
        <a:p>
          <a:endParaRPr lang="en-US"/>
        </a:p>
      </dgm:t>
    </dgm:pt>
    <dgm:pt modelId="{505DED9C-B469-4EE9-BD9F-4D075DDD6C79}" type="pres">
      <dgm:prSet presAssocID="{85D1D0B5-3DB9-48FA-9B0D-0C31C2BD0B68}" presName="linear" presStyleCnt="0">
        <dgm:presLayoutVars>
          <dgm:animLvl val="lvl"/>
          <dgm:resizeHandles val="exact"/>
        </dgm:presLayoutVars>
      </dgm:prSet>
      <dgm:spPr/>
    </dgm:pt>
    <dgm:pt modelId="{45AB81D1-C5B8-472F-9EB6-B508E92ECF79}" type="pres">
      <dgm:prSet presAssocID="{7BB90AB8-F5A1-481A-9A1A-4876863A3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1ED0D1-6060-4BF3-B912-935A7B287E0E}" type="pres">
      <dgm:prSet presAssocID="{7BB90AB8-F5A1-481A-9A1A-4876863A3872}" presName="childText" presStyleLbl="revTx" presStyleIdx="0" presStyleCnt="2">
        <dgm:presLayoutVars>
          <dgm:bulletEnabled val="1"/>
        </dgm:presLayoutVars>
      </dgm:prSet>
      <dgm:spPr/>
    </dgm:pt>
    <dgm:pt modelId="{9A92E0C6-9CAB-4729-B996-C47B25350440}" type="pres">
      <dgm:prSet presAssocID="{3AA6BD24-0385-4B15-97E3-A01846487D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BFC7BD-031A-415A-90CB-86D7C06DBE95}" type="pres">
      <dgm:prSet presAssocID="{3AA6BD24-0385-4B15-97E3-A01846487D8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9EBF0E-2F91-4DE4-8351-4C94A653A5E9}" srcId="{3AA6BD24-0385-4B15-97E3-A01846487D80}" destId="{C69E439F-5012-47A8-8F49-E181FB727DD3}" srcOrd="0" destOrd="0" parTransId="{35E908AC-48FB-4727-ADAA-A6CD3846D2F8}" sibTransId="{A5723686-7823-4B7F-8A2E-285EECBA3BC8}"/>
    <dgm:cxn modelId="{9DEC0B12-981D-48FB-B95F-A33344665375}" type="presOf" srcId="{819E0DCC-EE5C-4194-A244-F4511BBBA972}" destId="{D91ED0D1-6060-4BF3-B912-935A7B287E0E}" srcOrd="0" destOrd="1" presId="urn:microsoft.com/office/officeart/2005/8/layout/vList2"/>
    <dgm:cxn modelId="{F4DE5631-0EDD-4C3F-9787-C67AC7E377E2}" srcId="{7BB90AB8-F5A1-481A-9A1A-4876863A3872}" destId="{4B39EE36-B724-4F55-B9A0-B103FA58289F}" srcOrd="0" destOrd="0" parTransId="{2167D5DB-55D1-49B1-8C64-9037F0655C8F}" sibTransId="{182DDA7D-6AA4-4AE6-989E-B927D09858C5}"/>
    <dgm:cxn modelId="{13CB5738-C7FC-47BB-A4EE-1018F4B72B02}" type="presOf" srcId="{FF0F73A5-047E-4146-92D7-7A022FC9100F}" destId="{61BFC7BD-031A-415A-90CB-86D7C06DBE95}" srcOrd="0" destOrd="1" presId="urn:microsoft.com/office/officeart/2005/8/layout/vList2"/>
    <dgm:cxn modelId="{771F9B3A-A3F3-48C6-92EB-0259E0753146}" srcId="{85D1D0B5-3DB9-48FA-9B0D-0C31C2BD0B68}" destId="{7BB90AB8-F5A1-481A-9A1A-4876863A3872}" srcOrd="0" destOrd="0" parTransId="{5E986FB0-04ED-4825-A076-2E5F4EA5B434}" sibTransId="{5A0BEE57-BC45-4502-B99F-9C9CE3612552}"/>
    <dgm:cxn modelId="{FD46573B-23BD-4E01-B38B-6D1E0DB6B3EF}" type="presOf" srcId="{7BB90AB8-F5A1-481A-9A1A-4876863A3872}" destId="{45AB81D1-C5B8-472F-9EB6-B508E92ECF79}" srcOrd="0" destOrd="0" presId="urn:microsoft.com/office/officeart/2005/8/layout/vList2"/>
    <dgm:cxn modelId="{91D9185C-CC2F-4FA1-9723-C082E2C23080}" srcId="{85D1D0B5-3DB9-48FA-9B0D-0C31C2BD0B68}" destId="{3AA6BD24-0385-4B15-97E3-A01846487D80}" srcOrd="1" destOrd="0" parTransId="{648E3EC3-DDA4-47B1-ABF0-3140BCB323FA}" sibTransId="{CCF7BF6E-FE4F-4740-B847-DD1D85886C92}"/>
    <dgm:cxn modelId="{A701144E-6FC1-4C31-AFE3-BA3839DF0B46}" type="presOf" srcId="{4B39EE36-B724-4F55-B9A0-B103FA58289F}" destId="{D91ED0D1-6060-4BF3-B912-935A7B287E0E}" srcOrd="0" destOrd="0" presId="urn:microsoft.com/office/officeart/2005/8/layout/vList2"/>
    <dgm:cxn modelId="{ADBA4358-8DDE-43B9-888D-815A04AE571E}" type="presOf" srcId="{85D1D0B5-3DB9-48FA-9B0D-0C31C2BD0B68}" destId="{505DED9C-B469-4EE9-BD9F-4D075DDD6C79}" srcOrd="0" destOrd="0" presId="urn:microsoft.com/office/officeart/2005/8/layout/vList2"/>
    <dgm:cxn modelId="{45C3517A-3FF2-4EAD-8F73-073E8949F4A4}" srcId="{7BB90AB8-F5A1-481A-9A1A-4876863A3872}" destId="{819E0DCC-EE5C-4194-A244-F4511BBBA972}" srcOrd="1" destOrd="0" parTransId="{B847B820-0A4E-45E0-8E9A-34160F252BA1}" sibTransId="{9752DB5A-030B-47DF-8E06-2F79B3A38F58}"/>
    <dgm:cxn modelId="{13424DCD-1104-4A8E-8C61-5C38C549D3A5}" srcId="{3AA6BD24-0385-4B15-97E3-A01846487D80}" destId="{FF0F73A5-047E-4146-92D7-7A022FC9100F}" srcOrd="1" destOrd="0" parTransId="{287A0819-5788-4451-9F8C-C674A424B650}" sibTransId="{6C31A53E-7D14-4B68-87F5-D0E1F1376E71}"/>
    <dgm:cxn modelId="{C3B9C2CE-F3B6-4FFA-9704-E737871A9E1D}" type="presOf" srcId="{C69E439F-5012-47A8-8F49-E181FB727DD3}" destId="{61BFC7BD-031A-415A-90CB-86D7C06DBE95}" srcOrd="0" destOrd="0" presId="urn:microsoft.com/office/officeart/2005/8/layout/vList2"/>
    <dgm:cxn modelId="{4F4CEEFB-E1AC-470C-93B6-8B4D0AAFA416}" type="presOf" srcId="{3AA6BD24-0385-4B15-97E3-A01846487D80}" destId="{9A92E0C6-9CAB-4729-B996-C47B25350440}" srcOrd="0" destOrd="0" presId="urn:microsoft.com/office/officeart/2005/8/layout/vList2"/>
    <dgm:cxn modelId="{46BE425F-0711-402C-962C-3D57D596A465}" type="presParOf" srcId="{505DED9C-B469-4EE9-BD9F-4D075DDD6C79}" destId="{45AB81D1-C5B8-472F-9EB6-B508E92ECF79}" srcOrd="0" destOrd="0" presId="urn:microsoft.com/office/officeart/2005/8/layout/vList2"/>
    <dgm:cxn modelId="{A9D69ABE-4C1E-4FFA-9036-F20C35B12836}" type="presParOf" srcId="{505DED9C-B469-4EE9-BD9F-4D075DDD6C79}" destId="{D91ED0D1-6060-4BF3-B912-935A7B287E0E}" srcOrd="1" destOrd="0" presId="urn:microsoft.com/office/officeart/2005/8/layout/vList2"/>
    <dgm:cxn modelId="{B3084CB8-5FF3-4DB5-AC71-944A2FC00494}" type="presParOf" srcId="{505DED9C-B469-4EE9-BD9F-4D075DDD6C79}" destId="{9A92E0C6-9CAB-4729-B996-C47B25350440}" srcOrd="2" destOrd="0" presId="urn:microsoft.com/office/officeart/2005/8/layout/vList2"/>
    <dgm:cxn modelId="{FA7954A8-9FDE-41FF-8D64-1B175994512B}" type="presParOf" srcId="{505DED9C-B469-4EE9-BD9F-4D075DDD6C79}" destId="{61BFC7BD-031A-415A-90CB-86D7C06DBE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6053B-FFAA-4CF1-B2D7-443C597FA1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BE40B-D596-452B-BACB-D10E0B6120A3}">
      <dgm:prSet/>
      <dgm:spPr/>
      <dgm:t>
        <a:bodyPr/>
        <a:lstStyle/>
        <a:p>
          <a:r>
            <a:rPr lang="en-US"/>
            <a:t>To fix as many errors as possible before the software is put to use</a:t>
          </a:r>
        </a:p>
      </dgm:t>
    </dgm:pt>
    <dgm:pt modelId="{72FD1AAE-DD7B-45CE-96B3-9558C7EED7AE}" type="parTrans" cxnId="{64A8B9EA-9937-4BE1-8554-7D2DC940D0A2}">
      <dgm:prSet/>
      <dgm:spPr/>
      <dgm:t>
        <a:bodyPr/>
        <a:lstStyle/>
        <a:p>
          <a:endParaRPr lang="en-US"/>
        </a:p>
      </dgm:t>
    </dgm:pt>
    <dgm:pt modelId="{653920F0-2ACB-4CF4-B676-F338DC835FCA}" type="sibTrans" cxnId="{64A8B9EA-9937-4BE1-8554-7D2DC940D0A2}">
      <dgm:prSet/>
      <dgm:spPr/>
      <dgm:t>
        <a:bodyPr/>
        <a:lstStyle/>
        <a:p>
          <a:endParaRPr lang="en-US"/>
        </a:p>
      </dgm:t>
    </dgm:pt>
    <dgm:pt modelId="{435AB2CE-EFF2-4512-9448-C0456D5FE998}">
      <dgm:prSet/>
      <dgm:spPr/>
      <dgm:t>
        <a:bodyPr/>
        <a:lstStyle/>
        <a:p>
          <a:r>
            <a:rPr lang="en-US"/>
            <a:t>Arift exists between the development and the testing teams</a:t>
          </a:r>
        </a:p>
      </dgm:t>
    </dgm:pt>
    <dgm:pt modelId="{163E5949-F7C1-4B23-8FFC-6F2B9C60AE5D}" type="parTrans" cxnId="{3A64BF81-AE14-4522-B999-B7BCF131CF0A}">
      <dgm:prSet/>
      <dgm:spPr/>
      <dgm:t>
        <a:bodyPr/>
        <a:lstStyle/>
        <a:p>
          <a:endParaRPr lang="en-US"/>
        </a:p>
      </dgm:t>
    </dgm:pt>
    <dgm:pt modelId="{EE400CA1-A013-40B2-845F-937C47E19D2B}" type="sibTrans" cxnId="{3A64BF81-AE14-4522-B999-B7BCF131CF0A}">
      <dgm:prSet/>
      <dgm:spPr/>
      <dgm:t>
        <a:bodyPr/>
        <a:lstStyle/>
        <a:p>
          <a:endParaRPr lang="en-US"/>
        </a:p>
      </dgm:t>
    </dgm:pt>
    <dgm:pt modelId="{6EDE3636-D27D-4F5C-9631-84873DA30776}">
      <dgm:prSet/>
      <dgm:spPr/>
      <dgm:t>
        <a:bodyPr/>
        <a:lstStyle/>
        <a:p>
          <a:r>
            <a:rPr lang="en-US"/>
            <a:t>The client may ask to fix all the defects (free of cost)</a:t>
          </a:r>
        </a:p>
      </dgm:t>
    </dgm:pt>
    <dgm:pt modelId="{8638BE8C-B16E-4B2F-AE20-83BDE8649B16}" type="parTrans" cxnId="{6D886B48-013D-4DEA-AB59-D373FE5402BB}">
      <dgm:prSet/>
      <dgm:spPr/>
      <dgm:t>
        <a:bodyPr/>
        <a:lstStyle/>
        <a:p>
          <a:endParaRPr lang="en-US"/>
        </a:p>
      </dgm:t>
    </dgm:pt>
    <dgm:pt modelId="{340E8C71-9757-4F7A-B7A2-9F4FA6E2D6BE}" type="sibTrans" cxnId="{6D886B48-013D-4DEA-AB59-D373FE5402BB}">
      <dgm:prSet/>
      <dgm:spPr/>
      <dgm:t>
        <a:bodyPr/>
        <a:lstStyle/>
        <a:p>
          <a:endParaRPr lang="en-US"/>
        </a:p>
      </dgm:t>
    </dgm:pt>
    <dgm:pt modelId="{9CC57A3D-3D5A-4BCD-8606-64DB8A5F8A4E}" type="pres">
      <dgm:prSet presAssocID="{3A66053B-FFAA-4CF1-B2D7-443C597FA1BD}" presName="root" presStyleCnt="0">
        <dgm:presLayoutVars>
          <dgm:dir/>
          <dgm:resizeHandles val="exact"/>
        </dgm:presLayoutVars>
      </dgm:prSet>
      <dgm:spPr/>
    </dgm:pt>
    <dgm:pt modelId="{40A06C70-7EF3-4DA4-AB6F-F176230F1F8E}" type="pres">
      <dgm:prSet presAssocID="{7A5BE40B-D596-452B-BACB-D10E0B6120A3}" presName="compNode" presStyleCnt="0"/>
      <dgm:spPr/>
    </dgm:pt>
    <dgm:pt modelId="{FAE90667-6226-462E-AA24-4D73328ED79F}" type="pres">
      <dgm:prSet presAssocID="{7A5BE40B-D596-452B-BACB-D10E0B6120A3}" presName="bgRect" presStyleLbl="bgShp" presStyleIdx="0" presStyleCnt="3"/>
      <dgm:spPr/>
    </dgm:pt>
    <dgm:pt modelId="{26EEADAC-5631-45FA-85E1-1FCF3755A1B9}" type="pres">
      <dgm:prSet presAssocID="{7A5BE40B-D596-452B-BACB-D10E0B612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6A7687E-FACF-4608-81CF-4A26DBB41E0B}" type="pres">
      <dgm:prSet presAssocID="{7A5BE40B-D596-452B-BACB-D10E0B6120A3}" presName="spaceRect" presStyleCnt="0"/>
      <dgm:spPr/>
    </dgm:pt>
    <dgm:pt modelId="{186B05B6-3C62-46E8-983D-1FFA63E3BA3C}" type="pres">
      <dgm:prSet presAssocID="{7A5BE40B-D596-452B-BACB-D10E0B6120A3}" presName="parTx" presStyleLbl="revTx" presStyleIdx="0" presStyleCnt="3">
        <dgm:presLayoutVars>
          <dgm:chMax val="0"/>
          <dgm:chPref val="0"/>
        </dgm:presLayoutVars>
      </dgm:prSet>
      <dgm:spPr/>
    </dgm:pt>
    <dgm:pt modelId="{F3E23D68-64C3-4EA4-9CCC-4BFDD37E8111}" type="pres">
      <dgm:prSet presAssocID="{653920F0-2ACB-4CF4-B676-F338DC835FCA}" presName="sibTrans" presStyleCnt="0"/>
      <dgm:spPr/>
    </dgm:pt>
    <dgm:pt modelId="{48F61024-4CBD-4FCE-B3C2-FE5426A6013F}" type="pres">
      <dgm:prSet presAssocID="{435AB2CE-EFF2-4512-9448-C0456D5FE998}" presName="compNode" presStyleCnt="0"/>
      <dgm:spPr/>
    </dgm:pt>
    <dgm:pt modelId="{656538CF-B519-4BD1-B5F8-A917A6836A57}" type="pres">
      <dgm:prSet presAssocID="{435AB2CE-EFF2-4512-9448-C0456D5FE998}" presName="bgRect" presStyleLbl="bgShp" presStyleIdx="1" presStyleCnt="3"/>
      <dgm:spPr/>
    </dgm:pt>
    <dgm:pt modelId="{68C8E7B0-C2B7-4129-A2FE-0A24EF82FFF6}" type="pres">
      <dgm:prSet presAssocID="{435AB2CE-EFF2-4512-9448-C0456D5FE9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7D6073-9D9A-4491-BA2D-FA797AB21940}" type="pres">
      <dgm:prSet presAssocID="{435AB2CE-EFF2-4512-9448-C0456D5FE998}" presName="spaceRect" presStyleCnt="0"/>
      <dgm:spPr/>
    </dgm:pt>
    <dgm:pt modelId="{C0DA1282-88E6-4E1F-95FC-29A22B42C675}" type="pres">
      <dgm:prSet presAssocID="{435AB2CE-EFF2-4512-9448-C0456D5FE998}" presName="parTx" presStyleLbl="revTx" presStyleIdx="1" presStyleCnt="3">
        <dgm:presLayoutVars>
          <dgm:chMax val="0"/>
          <dgm:chPref val="0"/>
        </dgm:presLayoutVars>
      </dgm:prSet>
      <dgm:spPr/>
    </dgm:pt>
    <dgm:pt modelId="{5FF3E33D-773E-4C0C-BF88-6E9143BBB328}" type="pres">
      <dgm:prSet presAssocID="{EE400CA1-A013-40B2-845F-937C47E19D2B}" presName="sibTrans" presStyleCnt="0"/>
      <dgm:spPr/>
    </dgm:pt>
    <dgm:pt modelId="{7BA34F6F-0253-4FBE-9B1E-D7F8433CE8C5}" type="pres">
      <dgm:prSet presAssocID="{6EDE3636-D27D-4F5C-9631-84873DA30776}" presName="compNode" presStyleCnt="0"/>
      <dgm:spPr/>
    </dgm:pt>
    <dgm:pt modelId="{A2EC76BF-1FB7-44EA-8DC6-F49F23B7C469}" type="pres">
      <dgm:prSet presAssocID="{6EDE3636-D27D-4F5C-9631-84873DA30776}" presName="bgRect" presStyleLbl="bgShp" presStyleIdx="2" presStyleCnt="3"/>
      <dgm:spPr/>
    </dgm:pt>
    <dgm:pt modelId="{C3D80FCD-27E7-4CAB-ABA3-4D9606699070}" type="pres">
      <dgm:prSet presAssocID="{6EDE3636-D27D-4F5C-9631-84873DA307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99891C93-42DE-4E44-A860-84F7FDF4F58B}" type="pres">
      <dgm:prSet presAssocID="{6EDE3636-D27D-4F5C-9631-84873DA30776}" presName="spaceRect" presStyleCnt="0"/>
      <dgm:spPr/>
    </dgm:pt>
    <dgm:pt modelId="{C3ECA10E-F4BB-47D6-888A-D297175785C7}" type="pres">
      <dgm:prSet presAssocID="{6EDE3636-D27D-4F5C-9631-84873DA307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C2A144-1CFC-4A54-9BAE-E0CE0DED9323}" type="presOf" srcId="{7A5BE40B-D596-452B-BACB-D10E0B6120A3}" destId="{186B05B6-3C62-46E8-983D-1FFA63E3BA3C}" srcOrd="0" destOrd="0" presId="urn:microsoft.com/office/officeart/2018/2/layout/IconVerticalSolidList"/>
    <dgm:cxn modelId="{88797647-5546-499F-843C-F1889A68D2A4}" type="presOf" srcId="{3A66053B-FFAA-4CF1-B2D7-443C597FA1BD}" destId="{9CC57A3D-3D5A-4BCD-8606-64DB8A5F8A4E}" srcOrd="0" destOrd="0" presId="urn:microsoft.com/office/officeart/2018/2/layout/IconVerticalSolidList"/>
    <dgm:cxn modelId="{6D886B48-013D-4DEA-AB59-D373FE5402BB}" srcId="{3A66053B-FFAA-4CF1-B2D7-443C597FA1BD}" destId="{6EDE3636-D27D-4F5C-9631-84873DA30776}" srcOrd="2" destOrd="0" parTransId="{8638BE8C-B16E-4B2F-AE20-83BDE8649B16}" sibTransId="{340E8C71-9757-4F7A-B7A2-9F4FA6E2D6BE}"/>
    <dgm:cxn modelId="{805ACD78-EF02-456B-8833-62AE3C96539B}" type="presOf" srcId="{6EDE3636-D27D-4F5C-9631-84873DA30776}" destId="{C3ECA10E-F4BB-47D6-888A-D297175785C7}" srcOrd="0" destOrd="0" presId="urn:microsoft.com/office/officeart/2018/2/layout/IconVerticalSolidList"/>
    <dgm:cxn modelId="{3A64BF81-AE14-4522-B999-B7BCF131CF0A}" srcId="{3A66053B-FFAA-4CF1-B2D7-443C597FA1BD}" destId="{435AB2CE-EFF2-4512-9448-C0456D5FE998}" srcOrd="1" destOrd="0" parTransId="{163E5949-F7C1-4B23-8FFC-6F2B9C60AE5D}" sibTransId="{EE400CA1-A013-40B2-845F-937C47E19D2B}"/>
    <dgm:cxn modelId="{64A8B9EA-9937-4BE1-8554-7D2DC940D0A2}" srcId="{3A66053B-FFAA-4CF1-B2D7-443C597FA1BD}" destId="{7A5BE40B-D596-452B-BACB-D10E0B6120A3}" srcOrd="0" destOrd="0" parTransId="{72FD1AAE-DD7B-45CE-96B3-9558C7EED7AE}" sibTransId="{653920F0-2ACB-4CF4-B676-F338DC835FCA}"/>
    <dgm:cxn modelId="{FFC6D2EA-5A5D-46AA-9B70-7E4F2FF714E0}" type="presOf" srcId="{435AB2CE-EFF2-4512-9448-C0456D5FE998}" destId="{C0DA1282-88E6-4E1F-95FC-29A22B42C675}" srcOrd="0" destOrd="0" presId="urn:microsoft.com/office/officeart/2018/2/layout/IconVerticalSolidList"/>
    <dgm:cxn modelId="{13A648BF-C1C3-4D14-9272-0B629B2442E4}" type="presParOf" srcId="{9CC57A3D-3D5A-4BCD-8606-64DB8A5F8A4E}" destId="{40A06C70-7EF3-4DA4-AB6F-F176230F1F8E}" srcOrd="0" destOrd="0" presId="urn:microsoft.com/office/officeart/2018/2/layout/IconVerticalSolidList"/>
    <dgm:cxn modelId="{F58338C0-E7C9-4821-B16C-292BA9A14294}" type="presParOf" srcId="{40A06C70-7EF3-4DA4-AB6F-F176230F1F8E}" destId="{FAE90667-6226-462E-AA24-4D73328ED79F}" srcOrd="0" destOrd="0" presId="urn:microsoft.com/office/officeart/2018/2/layout/IconVerticalSolidList"/>
    <dgm:cxn modelId="{20946E29-751C-4246-ABE9-16F1671478B9}" type="presParOf" srcId="{40A06C70-7EF3-4DA4-AB6F-F176230F1F8E}" destId="{26EEADAC-5631-45FA-85E1-1FCF3755A1B9}" srcOrd="1" destOrd="0" presId="urn:microsoft.com/office/officeart/2018/2/layout/IconVerticalSolidList"/>
    <dgm:cxn modelId="{A36F7A3C-18BA-4B42-A3B9-9E633403530B}" type="presParOf" srcId="{40A06C70-7EF3-4DA4-AB6F-F176230F1F8E}" destId="{96A7687E-FACF-4608-81CF-4A26DBB41E0B}" srcOrd="2" destOrd="0" presId="urn:microsoft.com/office/officeart/2018/2/layout/IconVerticalSolidList"/>
    <dgm:cxn modelId="{E2C08465-4EA9-4727-AE5F-3D58CF4CEF48}" type="presParOf" srcId="{40A06C70-7EF3-4DA4-AB6F-F176230F1F8E}" destId="{186B05B6-3C62-46E8-983D-1FFA63E3BA3C}" srcOrd="3" destOrd="0" presId="urn:microsoft.com/office/officeart/2018/2/layout/IconVerticalSolidList"/>
    <dgm:cxn modelId="{E4764172-47E8-474C-B80B-EC34CA72CB8A}" type="presParOf" srcId="{9CC57A3D-3D5A-4BCD-8606-64DB8A5F8A4E}" destId="{F3E23D68-64C3-4EA4-9CCC-4BFDD37E8111}" srcOrd="1" destOrd="0" presId="urn:microsoft.com/office/officeart/2018/2/layout/IconVerticalSolidList"/>
    <dgm:cxn modelId="{11CBCDD6-0E87-4B52-8BE1-0CBB78B1DC91}" type="presParOf" srcId="{9CC57A3D-3D5A-4BCD-8606-64DB8A5F8A4E}" destId="{48F61024-4CBD-4FCE-B3C2-FE5426A6013F}" srcOrd="2" destOrd="0" presId="urn:microsoft.com/office/officeart/2018/2/layout/IconVerticalSolidList"/>
    <dgm:cxn modelId="{93A5589C-DB42-41AB-95B9-05543269B0B3}" type="presParOf" srcId="{48F61024-4CBD-4FCE-B3C2-FE5426A6013F}" destId="{656538CF-B519-4BD1-B5F8-A917A6836A57}" srcOrd="0" destOrd="0" presId="urn:microsoft.com/office/officeart/2018/2/layout/IconVerticalSolidList"/>
    <dgm:cxn modelId="{EF291805-756B-44BA-A024-33A5D4F1AD3B}" type="presParOf" srcId="{48F61024-4CBD-4FCE-B3C2-FE5426A6013F}" destId="{68C8E7B0-C2B7-4129-A2FE-0A24EF82FFF6}" srcOrd="1" destOrd="0" presId="urn:microsoft.com/office/officeart/2018/2/layout/IconVerticalSolidList"/>
    <dgm:cxn modelId="{9BDCB096-4FEA-47B4-AF8D-50330332FAC7}" type="presParOf" srcId="{48F61024-4CBD-4FCE-B3C2-FE5426A6013F}" destId="{1D7D6073-9D9A-4491-BA2D-FA797AB21940}" srcOrd="2" destOrd="0" presId="urn:microsoft.com/office/officeart/2018/2/layout/IconVerticalSolidList"/>
    <dgm:cxn modelId="{A7E86B56-F52E-44FB-93E8-FA6917FAB42C}" type="presParOf" srcId="{48F61024-4CBD-4FCE-B3C2-FE5426A6013F}" destId="{C0DA1282-88E6-4E1F-95FC-29A22B42C675}" srcOrd="3" destOrd="0" presId="urn:microsoft.com/office/officeart/2018/2/layout/IconVerticalSolidList"/>
    <dgm:cxn modelId="{7324E160-35D9-4066-B39E-AD1E8286E0DC}" type="presParOf" srcId="{9CC57A3D-3D5A-4BCD-8606-64DB8A5F8A4E}" destId="{5FF3E33D-773E-4C0C-BF88-6E9143BBB328}" srcOrd="3" destOrd="0" presId="urn:microsoft.com/office/officeart/2018/2/layout/IconVerticalSolidList"/>
    <dgm:cxn modelId="{50BDE645-554A-4A4C-900A-A696E5B85906}" type="presParOf" srcId="{9CC57A3D-3D5A-4BCD-8606-64DB8A5F8A4E}" destId="{7BA34F6F-0253-4FBE-9B1E-D7F8433CE8C5}" srcOrd="4" destOrd="0" presId="urn:microsoft.com/office/officeart/2018/2/layout/IconVerticalSolidList"/>
    <dgm:cxn modelId="{B7675507-A874-4AD1-9BD9-FCF1025CDFE8}" type="presParOf" srcId="{7BA34F6F-0253-4FBE-9B1E-D7F8433CE8C5}" destId="{A2EC76BF-1FB7-44EA-8DC6-F49F23B7C469}" srcOrd="0" destOrd="0" presId="urn:microsoft.com/office/officeart/2018/2/layout/IconVerticalSolidList"/>
    <dgm:cxn modelId="{16560B72-301C-4BF4-B77F-475108876162}" type="presParOf" srcId="{7BA34F6F-0253-4FBE-9B1E-D7F8433CE8C5}" destId="{C3D80FCD-27E7-4CAB-ABA3-4D9606699070}" srcOrd="1" destOrd="0" presId="urn:microsoft.com/office/officeart/2018/2/layout/IconVerticalSolidList"/>
    <dgm:cxn modelId="{DD9C8DE1-78F2-4FAE-AB36-D72005946959}" type="presParOf" srcId="{7BA34F6F-0253-4FBE-9B1E-D7F8433CE8C5}" destId="{99891C93-42DE-4E44-A860-84F7FDF4F58B}" srcOrd="2" destOrd="0" presId="urn:microsoft.com/office/officeart/2018/2/layout/IconVerticalSolidList"/>
    <dgm:cxn modelId="{B19449AE-FE2A-4C71-A5D6-E47BD774DAB9}" type="presParOf" srcId="{7BA34F6F-0253-4FBE-9B1E-D7F8433CE8C5}" destId="{C3ECA10E-F4BB-47D6-888A-D297175785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B81D1-C5B8-472F-9EB6-B508E92ECF79}">
      <dsp:nvSpPr>
        <dsp:cNvPr id="0" name=""/>
        <dsp:cNvSpPr/>
      </dsp:nvSpPr>
      <dsp:spPr>
        <a:xfrm>
          <a:off x="0" y="317299"/>
          <a:ext cx="560705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Verification:</a:t>
          </a:r>
          <a:endParaRPr lang="en-US" sz="3600" kern="1200"/>
        </a:p>
      </dsp:txBody>
      <dsp:txXfrm>
        <a:off x="41123" y="358422"/>
        <a:ext cx="5524804" cy="760154"/>
      </dsp:txXfrm>
    </dsp:sp>
    <dsp:sp modelId="{D91ED0D1-6060-4BF3-B912-935A7B287E0E}">
      <dsp:nvSpPr>
        <dsp:cNvPr id="0" name=""/>
        <dsp:cNvSpPr/>
      </dsp:nvSpPr>
      <dsp:spPr>
        <a:xfrm>
          <a:off x="0" y="1159699"/>
          <a:ext cx="56070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Does the product meet system specifications?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Have you built the product right? </a:t>
          </a:r>
        </a:p>
      </dsp:txBody>
      <dsp:txXfrm>
        <a:off x="0" y="1159699"/>
        <a:ext cx="5607050" cy="1304100"/>
      </dsp:txXfrm>
    </dsp:sp>
    <dsp:sp modelId="{9A92E0C6-9CAB-4729-B996-C47B25350440}">
      <dsp:nvSpPr>
        <dsp:cNvPr id="0" name=""/>
        <dsp:cNvSpPr/>
      </dsp:nvSpPr>
      <dsp:spPr>
        <a:xfrm>
          <a:off x="0" y="2463799"/>
          <a:ext cx="5607050" cy="8424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Validation:</a:t>
          </a:r>
          <a:endParaRPr lang="en-US" sz="3600" kern="1200"/>
        </a:p>
      </dsp:txBody>
      <dsp:txXfrm>
        <a:off x="41123" y="2504922"/>
        <a:ext cx="5524804" cy="760154"/>
      </dsp:txXfrm>
    </dsp:sp>
    <dsp:sp modelId="{61BFC7BD-031A-415A-90CB-86D7C06DBE95}">
      <dsp:nvSpPr>
        <dsp:cNvPr id="0" name=""/>
        <dsp:cNvSpPr/>
      </dsp:nvSpPr>
      <dsp:spPr>
        <a:xfrm>
          <a:off x="0" y="3306199"/>
          <a:ext cx="56070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Does the product meet user expectations?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Have you built the right product? </a:t>
          </a:r>
        </a:p>
      </dsp:txBody>
      <dsp:txXfrm>
        <a:off x="0" y="3306199"/>
        <a:ext cx="5607050" cy="130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0667-6226-462E-AA24-4D73328ED79F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EADAC-5631-45FA-85E1-1FCF3755A1B9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B05B6-3C62-46E8-983D-1FFA63E3BA3C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fix as many errors as possible before the software is put to use</a:t>
          </a:r>
        </a:p>
      </dsp:txBody>
      <dsp:txXfrm>
        <a:off x="1625711" y="601"/>
        <a:ext cx="3981338" cy="1407541"/>
      </dsp:txXfrm>
    </dsp:sp>
    <dsp:sp modelId="{656538CF-B519-4BD1-B5F8-A917A6836A57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8E7B0-C2B7-4129-A2FE-0A24EF82FFF6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A1282-88E6-4E1F-95FC-29A22B42C675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Arift exists between the development and the testing teams</a:t>
          </a:r>
        </a:p>
      </dsp:txBody>
      <dsp:txXfrm>
        <a:off x="1625711" y="1760029"/>
        <a:ext cx="3981338" cy="1407541"/>
      </dsp:txXfrm>
    </dsp:sp>
    <dsp:sp modelId="{A2EC76BF-1FB7-44EA-8DC6-F49F23B7C469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80FCD-27E7-4CAB-ABA3-4D9606699070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CA10E-F4BB-47D6-888A-D297175785C7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client may ask to fix all the defects (free of cost)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00331-FDDC-4D2F-9DC2-7A7849BE4C9C}" type="datetimeFigureOut">
              <a:rPr lang="en-US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676EC-352E-4BFD-B500-EDF6CA59C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1030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Study Testing Rules</a:t>
            </a:r>
            <a:endParaRPr lang="en-US" sz="2000" b="1" kern="1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019DB-641C-4BB5-A91E-C2099A49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Software Verification and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EC5F2-2D6F-4457-9693-0220350EF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529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2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7C37C-F28C-47DC-A40D-F7295C25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Software testing 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objective</a:t>
            </a:r>
            <a:endParaRPr lang="en-US" sz="2400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3505-3FFE-4E7F-B57E-1DC24BE5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200797"/>
            <a:ext cx="5320696" cy="45714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The correct approach to testing a scientific theory is not to try to verify it, but to seek to refute the theory. That is to prove that it has errors. (Popper 1965) 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 The goal of testing is to expose latent defects in a software system before it is put to use.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 A software tester tries to break the system. The objective is to show the presence of a defect not the absence of it.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Testing cannot show the absence of a defect. It only increases your confidence in the software.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This is because exhaustive testing of software is not possible – it is simply too expansive and needs virtually infinite resources.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52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E2281-D178-4FEC-A8CA-B67F8F2D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Limitations of testing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75C89D-55F8-4B9F-87AD-CBCBBDDE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Possible combinatons of inputs for equality of strings.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FC82ECF-9FE9-4123-AD83-C7096FCD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60526"/>
            <a:ext cx="6250769" cy="23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D905-894F-453D-8F3B-0B96233E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ea typeface="+mj-lt"/>
                <a:cs typeface="+mj-lt"/>
              </a:rPr>
              <a:t>Testing limitations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D2D-5481-4712-9A35-2B15CE69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In order to prove that a formula or hypothesis is incorrect all you have to do to show only one example in which you prove that the formula or theorem is not working.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 On the other hand, million of examples can be developed to support the hypothesis but this will not prove that it is correct. 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 You cannot test a program completely because: o the domain of the possible inputs is too large to test. o there are too many possible paths through the program to test.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227-16CE-4F40-894E-5D84D45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Testing vs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8EC94-C2C8-4F75-BA9F-246BBA23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193161" cy="32632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Testing demands grip over the domain and application functionality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Writing test cases demand scenario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>
                <a:latin typeface="Times New Roman"/>
                <a:ea typeface="+mn-lt"/>
                <a:cs typeface="+mn-lt"/>
              </a:rPr>
              <a:t>building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>
                <a:latin typeface="Times New Roman"/>
                <a:ea typeface="+mn-lt"/>
                <a:cs typeface="+mn-lt"/>
              </a:rPr>
              <a:t>capabilities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Tester needs to figure out loose points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984175-D9AD-4486-A281-9A8E973D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130926"/>
            <a:ext cx="6227064" cy="46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4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EE473-4E06-4063-9D78-45564B4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5227-2AED-4AF5-92D1-DC10C2DD6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45212"/>
            <a:ext cx="5320696" cy="506025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Functional specification document is the starting point, base document for both testing and the development.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Development team is involved into the analysis, design and coding activities.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Whereas, testing team too is busy in analysis of requirements, for test planning, test cases and test data generation.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System comes into testing after development is completed.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Test cases are executed with test data and actual results (application behavior) are compared with the expected results,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Upon discovering defects, tester generates the bug report and sends it to the development team for fixing.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Development team runs the scenario as described in the bug report and try to reproduce the defect.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If the defect is reproduced in the development environment, the development team identifies the root cause, fixes it and sends the patch to the testing team along with a bug resolution report.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Testing team incorporates the fix (checking in), runs the same test case/scenario again and verifies the fix.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+mn-lt"/>
                <a:cs typeface="+mn-lt"/>
              </a:rPr>
              <a:t>If problem does not appear again testing team closes down the defect, otherwise, it is reported again.</a:t>
            </a: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724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5D79E-1093-49BE-AFAC-4315AA8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Developer and tester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0BD6920-6BD1-41F9-9770-2165F8838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3228863"/>
            <a:ext cx="9314170" cy="14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135C8-FAFE-47D7-88BB-46B2C8D7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TESTING??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14DC3-C424-49A8-84C0-8E3D63C65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91000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95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Parcel</vt:lpstr>
      <vt:lpstr>Cs-381 Software Engineering</vt:lpstr>
      <vt:lpstr>Software Verification and Validation</vt:lpstr>
      <vt:lpstr>Software testing  objective</vt:lpstr>
      <vt:lpstr>Limitations of testing </vt:lpstr>
      <vt:lpstr>Testing limitations</vt:lpstr>
      <vt:lpstr>Testing vs Development</vt:lpstr>
      <vt:lpstr>Description</vt:lpstr>
      <vt:lpstr>Developer and tester</vt:lpstr>
      <vt:lpstr>WHY TESTING??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2021-01-11T16:59:46Z</dcterms:created>
  <dcterms:modified xsi:type="dcterms:W3CDTF">2021-01-20T05:31:51Z</dcterms:modified>
</cp:coreProperties>
</file>