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5"/>
  </p:notesMasterIdLst>
  <p:sldIdLst>
    <p:sldId id="256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A1D4B-D8A6-4A4F-D188-14C02CDA8920}" v="384" dt="2020-08-14T17:04:42.054"/>
    <p1510:client id="{177A66BE-6D3F-0439-130D-957F9742C1A8}" v="229" dt="2020-08-22T22:33:48.230"/>
    <p1510:client id="{1FC319A9-59B2-1969-2412-1BFF9B43212C}" v="163" dt="2020-08-23T14:14:42.727"/>
    <p1510:client id="{3930C922-C7C6-CA6C-843D-8F1832A5EF7A}" v="102" dt="2020-08-18T06:46:16.953"/>
    <p1510:client id="{50406354-5A63-48E9-84F8-7F2517377958}" v="740" dt="2020-08-13T23:13:15.773"/>
    <p1510:client id="{7557DA05-05AD-382C-1767-89A3F43637BA}" v="221" dt="2020-08-22T19:31:42.457"/>
    <p1510:client id="{7AB5E313-56BE-3548-A11E-F6A013181453}" v="12" dt="2020-08-19T20:01:25.771"/>
    <p1510:client id="{8DAF7227-B0A6-D81A-0759-88E8C6ADCCDA}" v="608" dt="2020-08-14T13:14:50.608"/>
    <p1510:client id="{AF71131B-EB77-3BF2-619A-88F799583254}" v="1" dt="2020-08-21T05:12:32.767"/>
    <p1510:client id="{C8C1A9F7-EE11-3979-9927-A0B7ED2BDD13}" v="84" dt="2020-08-23T13:30:02.427"/>
    <p1510:client id="{DFBB1CAD-66B6-64EC-E25B-0D3B7A1844AF}" v="330" dt="2020-08-18T18:48:49.522"/>
    <p1510:client id="{F21B79DD-DB8C-0214-A042-24E9D559B24B}" v="12" dt="2020-08-20T10:09:34.256"/>
    <p1510:client id="{F3B49769-C2B6-DEE4-E415-7069654E402A}" v="445" dt="2020-08-23T13:06:10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 Taliah Tajammal" userId="S::taliah@uet.edu.pk::b53b8155-91e6-49b4-b55c-0abb2dc47154" providerId="AD" clId="Web-{1FC319A9-59B2-1969-2412-1BFF9B43212C}"/>
    <pc:docChg chg="addSld delSld modSld">
      <pc:chgData name="Ms Taliah Tajammal" userId="S::taliah@uet.edu.pk::b53b8155-91e6-49b4-b55c-0abb2dc47154" providerId="AD" clId="Web-{1FC319A9-59B2-1969-2412-1BFF9B43212C}" dt="2020-08-23T14:14:42.727" v="190"/>
      <pc:docMkLst>
        <pc:docMk/>
      </pc:docMkLst>
      <pc:sldChg chg="del">
        <pc:chgData name="Ms Taliah Tajammal" userId="S::taliah@uet.edu.pk::b53b8155-91e6-49b4-b55c-0abb2dc47154" providerId="AD" clId="Web-{1FC319A9-59B2-1969-2412-1BFF9B43212C}" dt="2020-08-23T14:14:42.727" v="190"/>
        <pc:sldMkLst>
          <pc:docMk/>
          <pc:sldMk cId="96168744" sldId="278"/>
        </pc:sldMkLst>
      </pc:sldChg>
      <pc:sldChg chg="addSp delSp modSp new mod setBg modNotes">
        <pc:chgData name="Ms Taliah Tajammal" userId="S::taliah@uet.edu.pk::b53b8155-91e6-49b4-b55c-0abb2dc47154" providerId="AD" clId="Web-{1FC319A9-59B2-1969-2412-1BFF9B43212C}" dt="2020-08-23T13:58:23.941" v="42"/>
        <pc:sldMkLst>
          <pc:docMk/>
          <pc:sldMk cId="40443270" sldId="279"/>
        </pc:sldMkLst>
        <pc:spChg chg="del">
          <ac:chgData name="Ms Taliah Tajammal" userId="S::taliah@uet.edu.pk::b53b8155-91e6-49b4-b55c-0abb2dc47154" providerId="AD" clId="Web-{1FC319A9-59B2-1969-2412-1BFF9B43212C}" dt="2020-08-23T13:53:26.820" v="13"/>
          <ac:spMkLst>
            <pc:docMk/>
            <pc:sldMk cId="40443270" sldId="279"/>
            <ac:spMk id="2" creationId="{A859E993-EE61-4387-8BBB-CE9A73B16D7E}"/>
          </ac:spMkLst>
        </pc:spChg>
        <pc:spChg chg="del">
          <ac:chgData name="Ms Taliah Tajammal" userId="S::taliah@uet.edu.pk::b53b8155-91e6-49b4-b55c-0abb2dc47154" providerId="AD" clId="Web-{1FC319A9-59B2-1969-2412-1BFF9B43212C}" dt="2020-08-23T13:53:21.507" v="12"/>
          <ac:spMkLst>
            <pc:docMk/>
            <pc:sldMk cId="40443270" sldId="279"/>
            <ac:spMk id="3" creationId="{94093F79-16CE-43A3-B5EF-AE7B6212B6B3}"/>
          </ac:spMkLst>
        </pc:spChg>
        <pc:picChg chg="add mod ord">
          <ac:chgData name="Ms Taliah Tajammal" userId="S::taliah@uet.edu.pk::b53b8155-91e6-49b4-b55c-0abb2dc47154" providerId="AD" clId="Web-{1FC319A9-59B2-1969-2412-1BFF9B43212C}" dt="2020-08-23T13:53:26.820" v="13"/>
          <ac:picMkLst>
            <pc:docMk/>
            <pc:sldMk cId="40443270" sldId="279"/>
            <ac:picMk id="4" creationId="{A83941BC-5870-4DE4-A699-4D8E24B20273}"/>
          </ac:picMkLst>
        </pc:picChg>
      </pc:sldChg>
      <pc:sldChg chg="del">
        <pc:chgData name="Ms Taliah Tajammal" userId="S::taliah@uet.edu.pk::b53b8155-91e6-49b4-b55c-0abb2dc47154" providerId="AD" clId="Web-{1FC319A9-59B2-1969-2412-1BFF9B43212C}" dt="2020-08-23T13:48:12.402" v="7"/>
        <pc:sldMkLst>
          <pc:docMk/>
          <pc:sldMk cId="1977294444" sldId="279"/>
        </pc:sldMkLst>
      </pc:sldChg>
      <pc:sldChg chg="addSp delSp modSp new mod setBg">
        <pc:chgData name="Ms Taliah Tajammal" userId="S::taliah@uet.edu.pk::b53b8155-91e6-49b4-b55c-0abb2dc47154" providerId="AD" clId="Web-{1FC319A9-59B2-1969-2412-1BFF9B43212C}" dt="2020-08-23T14:13:14.478" v="187" actId="20577"/>
        <pc:sldMkLst>
          <pc:docMk/>
          <pc:sldMk cId="74320737" sldId="280"/>
        </pc:sldMkLst>
        <pc:spChg chg="mod">
          <ac:chgData name="Ms Taliah Tajammal" userId="S::taliah@uet.edu.pk::b53b8155-91e6-49b4-b55c-0abb2dc47154" providerId="AD" clId="Web-{1FC319A9-59B2-1969-2412-1BFF9B43212C}" dt="2020-08-23T14:11:48.620" v="81" actId="20577"/>
          <ac:spMkLst>
            <pc:docMk/>
            <pc:sldMk cId="74320737" sldId="280"/>
            <ac:spMk id="2" creationId="{D85166FA-1512-413B-932D-FDF62F61CAC4}"/>
          </ac:spMkLst>
        </pc:spChg>
        <pc:spChg chg="del">
          <ac:chgData name="Ms Taliah Tajammal" userId="S::taliah@uet.edu.pk::b53b8155-91e6-49b4-b55c-0abb2dc47154" providerId="AD" clId="Web-{1FC319A9-59B2-1969-2412-1BFF9B43212C}" dt="2020-08-23T14:11:14.714" v="44"/>
          <ac:spMkLst>
            <pc:docMk/>
            <pc:sldMk cId="74320737" sldId="280"/>
            <ac:spMk id="3" creationId="{718084EE-53F0-4BDD-930E-B0E843B07B77}"/>
          </ac:spMkLst>
        </pc:spChg>
        <pc:spChg chg="add mod">
          <ac:chgData name="Ms Taliah Tajammal" userId="S::taliah@uet.edu.pk::b53b8155-91e6-49b4-b55c-0abb2dc47154" providerId="AD" clId="Web-{1FC319A9-59B2-1969-2412-1BFF9B43212C}" dt="2020-08-23T14:13:14.478" v="187" actId="20577"/>
          <ac:spMkLst>
            <pc:docMk/>
            <pc:sldMk cId="74320737" sldId="280"/>
            <ac:spMk id="8" creationId="{15BE1D06-0052-48E5-9C4D-A2CCA3F8967D}"/>
          </ac:spMkLst>
        </pc:spChg>
        <pc:picChg chg="add mod ord">
          <ac:chgData name="Ms Taliah Tajammal" userId="S::taliah@uet.edu.pk::b53b8155-91e6-49b4-b55c-0abb2dc47154" providerId="AD" clId="Web-{1FC319A9-59B2-1969-2412-1BFF9B43212C}" dt="2020-08-23T14:11:37.448" v="78"/>
          <ac:picMkLst>
            <pc:docMk/>
            <pc:sldMk cId="74320737" sldId="280"/>
            <ac:picMk id="4" creationId="{590F2C95-906C-4AD5-94B1-73004CD8D5FC}"/>
          </ac:picMkLst>
        </pc:picChg>
      </pc:sldChg>
      <pc:sldChg chg="del">
        <pc:chgData name="Ms Taliah Tajammal" userId="S::taliah@uet.edu.pk::b53b8155-91e6-49b4-b55c-0abb2dc47154" providerId="AD" clId="Web-{1FC319A9-59B2-1969-2412-1BFF9B43212C}" dt="2020-08-23T13:48:12.402" v="6"/>
        <pc:sldMkLst>
          <pc:docMk/>
          <pc:sldMk cId="1256567613" sldId="280"/>
        </pc:sldMkLst>
      </pc:sldChg>
      <pc:sldChg chg="del">
        <pc:chgData name="Ms Taliah Tajammal" userId="S::taliah@uet.edu.pk::b53b8155-91e6-49b4-b55c-0abb2dc47154" providerId="AD" clId="Web-{1FC319A9-59B2-1969-2412-1BFF9B43212C}" dt="2020-08-23T13:48:12.402" v="9"/>
        <pc:sldMkLst>
          <pc:docMk/>
          <pc:sldMk cId="2771055889" sldId="281"/>
        </pc:sldMkLst>
      </pc:sldChg>
      <pc:sldChg chg="del">
        <pc:chgData name="Ms Taliah Tajammal" userId="S::taliah@uet.edu.pk::b53b8155-91e6-49b4-b55c-0abb2dc47154" providerId="AD" clId="Web-{1FC319A9-59B2-1969-2412-1BFF9B43212C}" dt="2020-08-23T13:48:12.402" v="8"/>
        <pc:sldMkLst>
          <pc:docMk/>
          <pc:sldMk cId="3345183228" sldId="282"/>
        </pc:sldMkLst>
      </pc:sldChg>
      <pc:sldChg chg="del">
        <pc:chgData name="Ms Taliah Tajammal" userId="S::taliah@uet.edu.pk::b53b8155-91e6-49b4-b55c-0abb2dc47154" providerId="AD" clId="Web-{1FC319A9-59B2-1969-2412-1BFF9B43212C}" dt="2020-08-23T13:48:12.402" v="5"/>
        <pc:sldMkLst>
          <pc:docMk/>
          <pc:sldMk cId="1275027175" sldId="283"/>
        </pc:sldMkLst>
      </pc:sldChg>
      <pc:sldChg chg="del">
        <pc:chgData name="Ms Taliah Tajammal" userId="S::taliah@uet.edu.pk::b53b8155-91e6-49b4-b55c-0abb2dc47154" providerId="AD" clId="Web-{1FC319A9-59B2-1969-2412-1BFF9B43212C}" dt="2020-08-23T13:48:12.386" v="4"/>
        <pc:sldMkLst>
          <pc:docMk/>
          <pc:sldMk cId="1937187668" sldId="284"/>
        </pc:sldMkLst>
      </pc:sldChg>
      <pc:sldChg chg="del">
        <pc:chgData name="Ms Taliah Tajammal" userId="S::taliah@uet.edu.pk::b53b8155-91e6-49b4-b55c-0abb2dc47154" providerId="AD" clId="Web-{1FC319A9-59B2-1969-2412-1BFF9B43212C}" dt="2020-08-23T13:48:12.386" v="3"/>
        <pc:sldMkLst>
          <pc:docMk/>
          <pc:sldMk cId="2742586415" sldId="285"/>
        </pc:sldMkLst>
      </pc:sldChg>
      <pc:sldChg chg="del">
        <pc:chgData name="Ms Taliah Tajammal" userId="S::taliah@uet.edu.pk::b53b8155-91e6-49b4-b55c-0abb2dc47154" providerId="AD" clId="Web-{1FC319A9-59B2-1969-2412-1BFF9B43212C}" dt="2020-08-23T13:48:12.386" v="2"/>
        <pc:sldMkLst>
          <pc:docMk/>
          <pc:sldMk cId="968150905" sldId="286"/>
        </pc:sldMkLst>
      </pc:sldChg>
      <pc:sldChg chg="del">
        <pc:chgData name="Ms Taliah Tajammal" userId="S::taliah@uet.edu.pk::b53b8155-91e6-49b4-b55c-0abb2dc47154" providerId="AD" clId="Web-{1FC319A9-59B2-1969-2412-1BFF9B43212C}" dt="2020-08-23T13:48:12.386" v="1"/>
        <pc:sldMkLst>
          <pc:docMk/>
          <pc:sldMk cId="2735792899" sldId="287"/>
        </pc:sldMkLst>
      </pc:sldChg>
      <pc:sldChg chg="del">
        <pc:chgData name="Ms Taliah Tajammal" userId="S::taliah@uet.edu.pk::b53b8155-91e6-49b4-b55c-0abb2dc47154" providerId="AD" clId="Web-{1FC319A9-59B2-1969-2412-1BFF9B43212C}" dt="2020-08-23T13:48:12.386" v="0"/>
        <pc:sldMkLst>
          <pc:docMk/>
          <pc:sldMk cId="3195601253" sldId="288"/>
        </pc:sldMkLst>
      </pc:sldChg>
      <pc:sldChg chg="del">
        <pc:chgData name="Ms Taliah Tajammal" userId="S::taliah@uet.edu.pk::b53b8155-91e6-49b4-b55c-0abb2dc47154" providerId="AD" clId="Web-{1FC319A9-59B2-1969-2412-1BFF9B43212C}" dt="2020-08-23T13:48:14.198" v="10"/>
        <pc:sldMkLst>
          <pc:docMk/>
          <pc:sldMk cId="654762556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1E6C4-B6E3-4AA6-8D09-B5A49AB65235}" type="datetimeFigureOut">
              <a:rPr lang="en-US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16B7-1D4C-4804-BC14-C8A3C9E709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Welcome to all of you in this course. I am Dr. Shazia Arshad. I will be your instructor for this course.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define </a:t>
            </a:r>
            <a:r>
              <a:rPr lang="en-US" b="1" dirty="0"/>
              <a:t>project management</a:t>
            </a:r>
            <a:r>
              <a:rPr lang="en-US" dirty="0"/>
              <a:t>, one must define a project.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a </a:t>
            </a:r>
            <a:r>
              <a:rPr lang="en-US" b="1" dirty="0">
                <a:cs typeface="Calibri"/>
              </a:rPr>
              <a:t>Project?</a:t>
            </a:r>
            <a:endParaRPr lang="en-US" b="1" dirty="0"/>
          </a:p>
          <a:p>
            <a:r>
              <a:rPr lang="en-US" dirty="0"/>
              <a:t>Anything that has a </a:t>
            </a:r>
            <a:r>
              <a:rPr lang="en-US" b="1" dirty="0"/>
              <a:t>start, a finish and produces a deliverable</a:t>
            </a:r>
            <a:r>
              <a:rPr lang="en-US" dirty="0"/>
              <a:t> is a </a:t>
            </a:r>
            <a:r>
              <a:rPr lang="en-US" b="1" dirty="0"/>
              <a:t>project.</a:t>
            </a:r>
            <a:endParaRPr lang="en-US" b="1" dirty="0">
              <a:cs typeface="Calibri"/>
            </a:endParaRPr>
          </a:p>
          <a:p>
            <a:endParaRPr lang="en-US" b="1" dirty="0"/>
          </a:p>
          <a:p>
            <a:r>
              <a:rPr lang="en-US" dirty="0"/>
              <a:t>Project management, therefore, is the method by which a </a:t>
            </a:r>
            <a:r>
              <a:rPr lang="en-US" b="1" dirty="0"/>
              <a:t>project is planned, monitored, controlled</a:t>
            </a:r>
            <a:r>
              <a:rPr lang="en-US" dirty="0"/>
              <a:t> and reported on—in other words, managed.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Cs-381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Course Instructor:   Dr. Shazia Arshad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3941BC-5870-4DE4-A699-4D8E24B20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66FA-1512-413B-932D-FDF62F61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US" sz="1900" b="1" dirty="0">
                <a:latin typeface="Times New Roman"/>
                <a:cs typeface="Times New Roman"/>
              </a:rPr>
              <a:t>Project Management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BE1D06-0052-48E5-9C4D-A2CCA3F8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 dirty="0">
                <a:latin typeface="Times New Roman"/>
                <a:cs typeface="Times New Roman"/>
              </a:rPr>
              <a:t>Asana</a:t>
            </a:r>
          </a:p>
          <a:p>
            <a:pPr>
              <a:buFont typeface="Arial"/>
            </a:pPr>
            <a:r>
              <a:rPr lang="en-US" dirty="0">
                <a:latin typeface="Times New Roman"/>
                <a:cs typeface="Times New Roman"/>
              </a:rPr>
              <a:t>Jira</a:t>
            </a:r>
          </a:p>
          <a:p>
            <a:pPr>
              <a:buFont typeface="Arial"/>
            </a:pPr>
            <a:r>
              <a:rPr lang="en-US" dirty="0">
                <a:latin typeface="Times New Roman"/>
                <a:cs typeface="Times New Roman"/>
              </a:rPr>
              <a:t>Trello</a:t>
            </a:r>
          </a:p>
          <a:p>
            <a:pPr>
              <a:buFont typeface="Arial"/>
            </a:pPr>
            <a:r>
              <a:rPr lang="en-US" dirty="0">
                <a:latin typeface="Times New Roman"/>
                <a:cs typeface="Times New Roman"/>
              </a:rPr>
              <a:t>Active Collab</a:t>
            </a:r>
          </a:p>
          <a:p>
            <a:pPr>
              <a:buFont typeface="Arial"/>
            </a:pPr>
            <a:r>
              <a:rPr lang="en-US" dirty="0">
                <a:latin typeface="Times New Roman"/>
                <a:cs typeface="Times New Roman"/>
              </a:rPr>
              <a:t>Redmine</a:t>
            </a:r>
          </a:p>
          <a:p>
            <a:pPr>
              <a:buFont typeface="Arial"/>
            </a:pPr>
            <a:r>
              <a:rPr lang="en-US" dirty="0">
                <a:latin typeface="Times New Roman"/>
                <a:cs typeface="Times New Roman"/>
              </a:rPr>
              <a:t>Basecamp</a:t>
            </a:r>
          </a:p>
          <a:p>
            <a:pPr>
              <a:buFont typeface="Arial"/>
            </a:pPr>
            <a:r>
              <a:rPr lang="en-US" dirty="0">
                <a:latin typeface="Times New Roman"/>
                <a:cs typeface="Times New Roman"/>
              </a:rPr>
              <a:t>GitHub</a:t>
            </a:r>
          </a:p>
          <a:p>
            <a:pPr>
              <a:buFont typeface="Arial"/>
            </a:pPr>
            <a:r>
              <a:rPr lang="en-US" dirty="0">
                <a:latin typeface="Times New Roman"/>
                <a:cs typeface="Times New Roman"/>
              </a:rPr>
              <a:t>Pivotal</a:t>
            </a:r>
          </a:p>
        </p:txBody>
      </p:sp>
      <p:pic>
        <p:nvPicPr>
          <p:cNvPr id="4" name="Picture 4" descr="A screenshot of a stereo&#10;&#10;Description automatically generated">
            <a:extLst>
              <a:ext uri="{FF2B5EF4-FFF2-40B4-BE49-F238E27FC236}">
                <a16:creationId xmlns:a16="http://schemas.microsoft.com/office/drawing/2014/main" id="{590F2C95-906C-4AD5-94B1-73004CD8D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0" r="8937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07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Parcel</vt:lpstr>
      <vt:lpstr>Cs-381 Software Engineering</vt:lpstr>
      <vt:lpstr>PowerPoint Presentation</vt:lpstr>
      <vt:lpstr>Project Management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3141</cp:revision>
  <dcterms:created xsi:type="dcterms:W3CDTF">2020-08-13T19:38:58Z</dcterms:created>
  <dcterms:modified xsi:type="dcterms:W3CDTF">2020-08-23T14:14:42Z</dcterms:modified>
</cp:coreProperties>
</file>