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6"/>
  </p:notesMasterIdLst>
  <p:sldIdLst>
    <p:sldId id="256" r:id="rId2"/>
    <p:sldId id="281" r:id="rId3"/>
    <p:sldId id="282" r:id="rId4"/>
    <p:sldId id="279" r:id="rId5"/>
    <p:sldId id="280" r:id="rId6"/>
    <p:sldId id="283" r:id="rId7"/>
    <p:sldId id="284" r:id="rId8"/>
    <p:sldId id="285" r:id="rId9"/>
    <p:sldId id="286" r:id="rId10"/>
    <p:sldId id="287" r:id="rId11"/>
    <p:sldId id="288" r:id="rId12"/>
    <p:sldId id="289" r:id="rId13"/>
    <p:sldId id="278" r:id="rId14"/>
    <p:sldId id="29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A1D4B-D8A6-4A4F-D188-14C02CDA8920}" v="384" dt="2020-08-14T17:04:42.054"/>
    <p1510:client id="{177A66BE-6D3F-0439-130D-957F9742C1A8}" v="229" dt="2020-08-22T22:33:48.230"/>
    <p1510:client id="{3930C922-C7C6-CA6C-843D-8F1832A5EF7A}" v="102" dt="2020-08-18T06:46:16.953"/>
    <p1510:client id="{50406354-5A63-48E9-84F8-7F2517377958}" v="740" dt="2020-08-13T23:13:15.773"/>
    <p1510:client id="{7557DA05-05AD-382C-1767-89A3F43637BA}" v="221" dt="2020-08-22T19:31:42.457"/>
    <p1510:client id="{7AB5E313-56BE-3548-A11E-F6A013181453}" v="12" dt="2020-08-19T20:01:25.771"/>
    <p1510:client id="{8DAF7227-B0A6-D81A-0759-88E8C6ADCCDA}" v="608" dt="2020-08-14T13:14:50.608"/>
    <p1510:client id="{AF71131B-EB77-3BF2-619A-88F799583254}" v="1" dt="2020-08-21T05:12:32.767"/>
    <p1510:client id="{AFA54F77-B4D1-87FF-4898-02C9B2ECEEDC}" v="13" dt="2020-10-22T05:31:13.614"/>
    <p1510:client id="{BFCE486A-5FCE-96F7-7ED0-115D11243F57}" v="131" dt="2020-08-26T04:12:09.040"/>
    <p1510:client id="{C8C1A9F7-EE11-3979-9927-A0B7ED2BDD13}" v="84" dt="2020-08-23T13:30:02.427"/>
    <p1510:client id="{DFBB1CAD-66B6-64EC-E25B-0D3B7A1844AF}" v="330" dt="2020-08-18T18:48:49.522"/>
    <p1510:client id="{F21B79DD-DB8C-0214-A042-24E9D559B24B}" v="12" dt="2020-08-20T10:09:34.256"/>
    <p1510:client id="{F3B49769-C2B6-DEE4-E415-7069654E402A}" v="445" dt="2020-08-23T13:06:10.4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93" d="100"/>
          <a:sy n="93" d="100"/>
        </p:scale>
        <p:origin x="84"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s Taliah Tajammal" userId="S::taliah@uet.edu.pk::b53b8155-91e6-49b4-b55c-0abb2dc47154" providerId="AD" clId="Web-{AF71131B-EB77-3BF2-619A-88F799583254}"/>
    <pc:docChg chg="modSld">
      <pc:chgData name="Ms Taliah Tajammal" userId="S::taliah@uet.edu.pk::b53b8155-91e6-49b4-b55c-0abb2dc47154" providerId="AD" clId="Web-{AF71131B-EB77-3BF2-619A-88F799583254}" dt="2020-08-21T05:12:32.080" v="4"/>
      <pc:docMkLst>
        <pc:docMk/>
      </pc:docMkLst>
      <pc:sldChg chg="modNotes">
        <pc:chgData name="Ms Taliah Tajammal" userId="S::taliah@uet.edu.pk::b53b8155-91e6-49b4-b55c-0abb2dc47154" providerId="AD" clId="Web-{AF71131B-EB77-3BF2-619A-88F799583254}" dt="2020-08-21T05:12:17.533" v="1"/>
        <pc:sldMkLst>
          <pc:docMk/>
          <pc:sldMk cId="3606116990" sldId="268"/>
        </pc:sldMkLst>
      </pc:sldChg>
      <pc:sldChg chg="modNotes">
        <pc:chgData name="Ms Taliah Tajammal" userId="S::taliah@uet.edu.pk::b53b8155-91e6-49b4-b55c-0abb2dc47154" providerId="AD" clId="Web-{AF71131B-EB77-3BF2-619A-88F799583254}" dt="2020-08-21T05:12:32.080" v="4"/>
        <pc:sldMkLst>
          <pc:docMk/>
          <pc:sldMk cId="3602912373" sldId="277"/>
        </pc:sldMkLst>
      </pc:sldChg>
    </pc:docChg>
  </pc:docChgLst>
  <pc:docChgLst>
    <pc:chgData name="Ms Taliah Tajammal" userId="S::taliah@uet.edu.pk::b53b8155-91e6-49b4-b55c-0abb2dc47154" providerId="AD" clId="Web-{177A66BE-6D3F-0439-130D-957F9742C1A8}"/>
    <pc:docChg chg="addSld delSld modSld">
      <pc:chgData name="Ms Taliah Tajammal" userId="S::taliah@uet.edu.pk::b53b8155-91e6-49b4-b55c-0abb2dc47154" providerId="AD" clId="Web-{177A66BE-6D3F-0439-130D-957F9742C1A8}" dt="2020-08-22T22:33:48.230" v="911" actId="20577"/>
      <pc:docMkLst>
        <pc:docMk/>
      </pc:docMkLst>
      <pc:sldChg chg="modSp">
        <pc:chgData name="Ms Taliah Tajammal" userId="S::taliah@uet.edu.pk::b53b8155-91e6-49b4-b55c-0abb2dc47154" providerId="AD" clId="Web-{177A66BE-6D3F-0439-130D-957F9742C1A8}" dt="2020-08-22T22:33:46.183" v="909" actId="20577"/>
        <pc:sldMkLst>
          <pc:docMk/>
          <pc:sldMk cId="96168744" sldId="278"/>
        </pc:sldMkLst>
        <pc:spChg chg="mod">
          <ac:chgData name="Ms Taliah Tajammal" userId="S::taliah@uet.edu.pk::b53b8155-91e6-49b4-b55c-0abb2dc47154" providerId="AD" clId="Web-{177A66BE-6D3F-0439-130D-957F9742C1A8}" dt="2020-08-22T22:33:46.183" v="909" actId="20577"/>
          <ac:spMkLst>
            <pc:docMk/>
            <pc:sldMk cId="96168744" sldId="278"/>
            <ac:spMk id="8" creationId="{A2516761-21BD-4672-8665-F07E74320BE8}"/>
          </ac:spMkLst>
        </pc:spChg>
      </pc:sldChg>
      <pc:sldChg chg="modNotes">
        <pc:chgData name="Ms Taliah Tajammal" userId="S::taliah@uet.edu.pk::b53b8155-91e6-49b4-b55c-0abb2dc47154" providerId="AD" clId="Web-{177A66BE-6D3F-0439-130D-957F9742C1A8}" dt="2020-08-22T20:11:25.010" v="7"/>
        <pc:sldMkLst>
          <pc:docMk/>
          <pc:sldMk cId="1977294444" sldId="279"/>
        </pc:sldMkLst>
      </pc:sldChg>
      <pc:sldChg chg="modNotes">
        <pc:chgData name="Ms Taliah Tajammal" userId="S::taliah@uet.edu.pk::b53b8155-91e6-49b4-b55c-0abb2dc47154" providerId="AD" clId="Web-{177A66BE-6D3F-0439-130D-957F9742C1A8}" dt="2020-08-22T20:31:37.180" v="320"/>
        <pc:sldMkLst>
          <pc:docMk/>
          <pc:sldMk cId="1256567613" sldId="280"/>
        </pc:sldMkLst>
      </pc:sldChg>
      <pc:sldChg chg="modNotes">
        <pc:chgData name="Ms Taliah Tajammal" userId="S::taliah@uet.edu.pk::b53b8155-91e6-49b4-b55c-0abb2dc47154" providerId="AD" clId="Web-{177A66BE-6D3F-0439-130D-957F9742C1A8}" dt="2020-08-22T21:27:52.115" v="576"/>
        <pc:sldMkLst>
          <pc:docMk/>
          <pc:sldMk cId="2771055889" sldId="281"/>
        </pc:sldMkLst>
      </pc:sldChg>
      <pc:sldChg chg="addSp delSp modSp new mod setBg modNotes">
        <pc:chgData name="Ms Taliah Tajammal" userId="S::taliah@uet.edu.pk::b53b8155-91e6-49b4-b55c-0abb2dc47154" providerId="AD" clId="Web-{177A66BE-6D3F-0439-130D-957F9742C1A8}" dt="2020-08-22T21:01:21.097" v="380" actId="20577"/>
        <pc:sldMkLst>
          <pc:docMk/>
          <pc:sldMk cId="1275027175" sldId="283"/>
        </pc:sldMkLst>
        <pc:spChg chg="mod ord">
          <ac:chgData name="Ms Taliah Tajammal" userId="S::taliah@uet.edu.pk::b53b8155-91e6-49b4-b55c-0abb2dc47154" providerId="AD" clId="Web-{177A66BE-6D3F-0439-130D-957F9742C1A8}" dt="2020-08-22T21:01:21.097" v="380" actId="20577"/>
          <ac:spMkLst>
            <pc:docMk/>
            <pc:sldMk cId="1275027175" sldId="283"/>
            <ac:spMk id="2" creationId="{AB1B5CBE-A0A6-45D4-88B9-5068543A452D}"/>
          </ac:spMkLst>
        </pc:spChg>
        <pc:spChg chg="del">
          <ac:chgData name="Ms Taliah Tajammal" userId="S::taliah@uet.edu.pk::b53b8155-91e6-49b4-b55c-0abb2dc47154" providerId="AD" clId="Web-{177A66BE-6D3F-0439-130D-957F9742C1A8}" dt="2020-08-22T20:26:46.587" v="189"/>
          <ac:spMkLst>
            <pc:docMk/>
            <pc:sldMk cId="1275027175" sldId="283"/>
            <ac:spMk id="3" creationId="{00280476-5EB5-4A56-AE8C-AA892FA3DE9D}"/>
          </ac:spMkLst>
        </pc:spChg>
        <pc:spChg chg="add del">
          <ac:chgData name="Ms Taliah Tajammal" userId="S::taliah@uet.edu.pk::b53b8155-91e6-49b4-b55c-0abb2dc47154" providerId="AD" clId="Web-{177A66BE-6D3F-0439-130D-957F9742C1A8}" dt="2020-08-22T20:34:10.825" v="323"/>
          <ac:spMkLst>
            <pc:docMk/>
            <pc:sldMk cId="1275027175" sldId="283"/>
            <ac:spMk id="6" creationId="{3F47E20B-1205-4238-A82B-90EF577F32D8}"/>
          </ac:spMkLst>
        </pc:spChg>
        <pc:spChg chg="add del">
          <ac:chgData name="Ms Taliah Tajammal" userId="S::taliah@uet.edu.pk::b53b8155-91e6-49b4-b55c-0abb2dc47154" providerId="AD" clId="Web-{177A66BE-6D3F-0439-130D-957F9742C1A8}" dt="2020-08-22T20:34:10.825" v="323"/>
          <ac:spMkLst>
            <pc:docMk/>
            <pc:sldMk cId="1275027175" sldId="283"/>
            <ac:spMk id="7" creationId="{D13567AC-EB9A-47A9-B6EC-B5BDB73B113C}"/>
          </ac:spMkLst>
        </pc:spChg>
        <pc:spChg chg="add del">
          <ac:chgData name="Ms Taliah Tajammal" userId="S::taliah@uet.edu.pk::b53b8155-91e6-49b4-b55c-0abb2dc47154" providerId="AD" clId="Web-{177A66BE-6D3F-0439-130D-957F9742C1A8}" dt="2020-08-22T20:27:05.305" v="191"/>
          <ac:spMkLst>
            <pc:docMk/>
            <pc:sldMk cId="1275027175" sldId="283"/>
            <ac:spMk id="9" creationId="{5FA21C72-692C-49FD-9EB4-DDDDDEBD4BD6}"/>
          </ac:spMkLst>
        </pc:spChg>
        <pc:spChg chg="add del">
          <ac:chgData name="Ms Taliah Tajammal" userId="S::taliah@uet.edu.pk::b53b8155-91e6-49b4-b55c-0abb2dc47154" providerId="AD" clId="Web-{177A66BE-6D3F-0439-130D-957F9742C1A8}" dt="2020-08-22T20:27:05.305" v="191"/>
          <ac:spMkLst>
            <pc:docMk/>
            <pc:sldMk cId="1275027175" sldId="283"/>
            <ac:spMk id="11" creationId="{FBAF941A-6830-47A3-B63C-7C7B66AEA73B}"/>
          </ac:spMkLst>
        </pc:spChg>
        <pc:spChg chg="add">
          <ac:chgData name="Ms Taliah Tajammal" userId="S::taliah@uet.edu.pk::b53b8155-91e6-49b4-b55c-0abb2dc47154" providerId="AD" clId="Web-{177A66BE-6D3F-0439-130D-957F9742C1A8}" dt="2020-08-22T20:34:10.825" v="323"/>
          <ac:spMkLst>
            <pc:docMk/>
            <pc:sldMk cId="1275027175" sldId="283"/>
            <ac:spMk id="12" creationId="{419501C6-F015-4273-AF88-E0F6C853899F}"/>
          </ac:spMkLst>
        </pc:spChg>
        <pc:spChg chg="add">
          <ac:chgData name="Ms Taliah Tajammal" userId="S::taliah@uet.edu.pk::b53b8155-91e6-49b4-b55c-0abb2dc47154" providerId="AD" clId="Web-{177A66BE-6D3F-0439-130D-957F9742C1A8}" dt="2020-08-22T20:34:10.825" v="323"/>
          <ac:spMkLst>
            <pc:docMk/>
            <pc:sldMk cId="1275027175" sldId="283"/>
            <ac:spMk id="14" creationId="{CA677DB7-5829-45BD-9754-5EC484CC4253}"/>
          </ac:spMkLst>
        </pc:spChg>
        <pc:picChg chg="add mod ord">
          <ac:chgData name="Ms Taliah Tajammal" userId="S::taliah@uet.edu.pk::b53b8155-91e6-49b4-b55c-0abb2dc47154" providerId="AD" clId="Web-{177A66BE-6D3F-0439-130D-957F9742C1A8}" dt="2020-08-22T20:34:10.825" v="323"/>
          <ac:picMkLst>
            <pc:docMk/>
            <pc:sldMk cId="1275027175" sldId="283"/>
            <ac:picMk id="4" creationId="{FA822AE7-8B10-4461-A0FA-7BD93ED3D718}"/>
          </ac:picMkLst>
        </pc:picChg>
      </pc:sldChg>
      <pc:sldChg chg="addSp modSp new del mod setBg setClrOvrMap">
        <pc:chgData name="Ms Taliah Tajammal" userId="S::taliah@uet.edu.pk::b53b8155-91e6-49b4-b55c-0abb2dc47154" providerId="AD" clId="Web-{177A66BE-6D3F-0439-130D-957F9742C1A8}" dt="2020-08-22T20:35:12.793" v="334"/>
        <pc:sldMkLst>
          <pc:docMk/>
          <pc:sldMk cId="162505285" sldId="284"/>
        </pc:sldMkLst>
        <pc:spChg chg="mod">
          <ac:chgData name="Ms Taliah Tajammal" userId="S::taliah@uet.edu.pk::b53b8155-91e6-49b4-b55c-0abb2dc47154" providerId="AD" clId="Web-{177A66BE-6D3F-0439-130D-957F9742C1A8}" dt="2020-08-22T20:35:03.497" v="333"/>
          <ac:spMkLst>
            <pc:docMk/>
            <pc:sldMk cId="162505285" sldId="284"/>
            <ac:spMk id="2" creationId="{08DE043B-2FB3-4FDC-BDFE-0BB7AB4CF9FF}"/>
          </ac:spMkLst>
        </pc:spChg>
        <pc:spChg chg="mod">
          <ac:chgData name="Ms Taliah Tajammal" userId="S::taliah@uet.edu.pk::b53b8155-91e6-49b4-b55c-0abb2dc47154" providerId="AD" clId="Web-{177A66BE-6D3F-0439-130D-957F9742C1A8}" dt="2020-08-22T20:35:03.497" v="333"/>
          <ac:spMkLst>
            <pc:docMk/>
            <pc:sldMk cId="162505285" sldId="284"/>
            <ac:spMk id="3" creationId="{DB81B089-1D03-42B0-B920-877A07571CFD}"/>
          </ac:spMkLst>
        </pc:spChg>
        <pc:spChg chg="add">
          <ac:chgData name="Ms Taliah Tajammal" userId="S::taliah@uet.edu.pk::b53b8155-91e6-49b4-b55c-0abb2dc47154" providerId="AD" clId="Web-{177A66BE-6D3F-0439-130D-957F9742C1A8}" dt="2020-08-22T20:35:03.497" v="333"/>
          <ac:spMkLst>
            <pc:docMk/>
            <pc:sldMk cId="162505285" sldId="284"/>
            <ac:spMk id="8" creationId="{FB403EBD-907E-4D59-98D4-A72CD1063C62}"/>
          </ac:spMkLst>
        </pc:spChg>
      </pc:sldChg>
      <pc:sldChg chg="addSp delSp modSp add mod replId setBg modNotes">
        <pc:chgData name="Ms Taliah Tajammal" userId="S::taliah@uet.edu.pk::b53b8155-91e6-49b4-b55c-0abb2dc47154" providerId="AD" clId="Web-{177A66BE-6D3F-0439-130D-957F9742C1A8}" dt="2020-08-22T21:39:31.675" v="629" actId="1076"/>
        <pc:sldMkLst>
          <pc:docMk/>
          <pc:sldMk cId="1937187668" sldId="284"/>
        </pc:sldMkLst>
        <pc:spChg chg="mod">
          <ac:chgData name="Ms Taliah Tajammal" userId="S::taliah@uet.edu.pk::b53b8155-91e6-49b4-b55c-0abb2dc47154" providerId="AD" clId="Web-{177A66BE-6D3F-0439-130D-957F9742C1A8}" dt="2020-08-22T21:39:00.737" v="624"/>
          <ac:spMkLst>
            <pc:docMk/>
            <pc:sldMk cId="1937187668" sldId="284"/>
            <ac:spMk id="2" creationId="{AB1B5CBE-A0A6-45D4-88B9-5068543A452D}"/>
          </ac:spMkLst>
        </pc:spChg>
        <pc:spChg chg="add del mod">
          <ac:chgData name="Ms Taliah Tajammal" userId="S::taliah@uet.edu.pk::b53b8155-91e6-49b4-b55c-0abb2dc47154" providerId="AD" clId="Web-{177A66BE-6D3F-0439-130D-957F9742C1A8}" dt="2020-08-22T20:59:59.690" v="349"/>
          <ac:spMkLst>
            <pc:docMk/>
            <pc:sldMk cId="1937187668" sldId="284"/>
            <ac:spMk id="5" creationId="{86AC0C13-3BD7-45D6-B998-BCCDD1204D2D}"/>
          </ac:spMkLst>
        </pc:spChg>
        <pc:spChg chg="del">
          <ac:chgData name="Ms Taliah Tajammal" userId="S::taliah@uet.edu.pk::b53b8155-91e6-49b4-b55c-0abb2dc47154" providerId="AD" clId="Web-{177A66BE-6D3F-0439-130D-957F9742C1A8}" dt="2020-08-22T21:00:23.426" v="354"/>
          <ac:spMkLst>
            <pc:docMk/>
            <pc:sldMk cId="1937187668" sldId="284"/>
            <ac:spMk id="12" creationId="{419501C6-F015-4273-AF88-E0F6C853899F}"/>
          </ac:spMkLst>
        </pc:spChg>
        <pc:spChg chg="del">
          <ac:chgData name="Ms Taliah Tajammal" userId="S::taliah@uet.edu.pk::b53b8155-91e6-49b4-b55c-0abb2dc47154" providerId="AD" clId="Web-{177A66BE-6D3F-0439-130D-957F9742C1A8}" dt="2020-08-22T21:00:23.426" v="354"/>
          <ac:spMkLst>
            <pc:docMk/>
            <pc:sldMk cId="1937187668" sldId="284"/>
            <ac:spMk id="14" creationId="{CA677DB7-5829-45BD-9754-5EC484CC4253}"/>
          </ac:spMkLst>
        </pc:spChg>
        <pc:spChg chg="add del">
          <ac:chgData name="Ms Taliah Tajammal" userId="S::taliah@uet.edu.pk::b53b8155-91e6-49b4-b55c-0abb2dc47154" providerId="AD" clId="Web-{177A66BE-6D3F-0439-130D-957F9742C1A8}" dt="2020-08-22T21:00:39.675" v="359"/>
          <ac:spMkLst>
            <pc:docMk/>
            <pc:sldMk cId="1937187668" sldId="284"/>
            <ac:spMk id="19" creationId="{3F47E20B-1205-4238-A82B-90EF577F32D8}"/>
          </ac:spMkLst>
        </pc:spChg>
        <pc:spChg chg="add del">
          <ac:chgData name="Ms Taliah Tajammal" userId="S::taliah@uet.edu.pk::b53b8155-91e6-49b4-b55c-0abb2dc47154" providerId="AD" clId="Web-{177A66BE-6D3F-0439-130D-957F9742C1A8}" dt="2020-08-22T21:00:39.675" v="359"/>
          <ac:spMkLst>
            <pc:docMk/>
            <pc:sldMk cId="1937187668" sldId="284"/>
            <ac:spMk id="21" creationId="{D13567AC-EB9A-47A9-B6EC-B5BDB73B113C}"/>
          </ac:spMkLst>
        </pc:spChg>
        <pc:spChg chg="add del">
          <ac:chgData name="Ms Taliah Tajammal" userId="S::taliah@uet.edu.pk::b53b8155-91e6-49b4-b55c-0abb2dc47154" providerId="AD" clId="Web-{177A66BE-6D3F-0439-130D-957F9742C1A8}" dt="2020-08-22T21:39:00.737" v="624"/>
          <ac:spMkLst>
            <pc:docMk/>
            <pc:sldMk cId="1937187668" sldId="284"/>
            <ac:spMk id="26" creationId="{7AD7C5BE-418C-4A44-91BF-28E411F75BCA}"/>
          </ac:spMkLst>
        </pc:spChg>
        <pc:spChg chg="add">
          <ac:chgData name="Ms Taliah Tajammal" userId="S::taliah@uet.edu.pk::b53b8155-91e6-49b4-b55c-0abb2dc47154" providerId="AD" clId="Web-{177A66BE-6D3F-0439-130D-957F9742C1A8}" dt="2020-08-22T21:39:00.737" v="624"/>
          <ac:spMkLst>
            <pc:docMk/>
            <pc:sldMk cId="1937187668" sldId="284"/>
            <ac:spMk id="31" creationId="{419501C6-F015-4273-AF88-E0F6C853899F}"/>
          </ac:spMkLst>
        </pc:spChg>
        <pc:spChg chg="add">
          <ac:chgData name="Ms Taliah Tajammal" userId="S::taliah@uet.edu.pk::b53b8155-91e6-49b4-b55c-0abb2dc47154" providerId="AD" clId="Web-{177A66BE-6D3F-0439-130D-957F9742C1A8}" dt="2020-08-22T21:39:00.737" v="624"/>
          <ac:spMkLst>
            <pc:docMk/>
            <pc:sldMk cId="1937187668" sldId="284"/>
            <ac:spMk id="33" creationId="{CA677DB7-5829-45BD-9754-5EC484CC4253}"/>
          </ac:spMkLst>
        </pc:spChg>
        <pc:picChg chg="del">
          <ac:chgData name="Ms Taliah Tajammal" userId="S::taliah@uet.edu.pk::b53b8155-91e6-49b4-b55c-0abb2dc47154" providerId="AD" clId="Web-{177A66BE-6D3F-0439-130D-957F9742C1A8}" dt="2020-08-22T20:59:32.503" v="348"/>
          <ac:picMkLst>
            <pc:docMk/>
            <pc:sldMk cId="1937187668" sldId="284"/>
            <ac:picMk id="4" creationId="{FA822AE7-8B10-4461-A0FA-7BD93ED3D718}"/>
          </ac:picMkLst>
        </pc:picChg>
        <pc:picChg chg="add mod ord">
          <ac:chgData name="Ms Taliah Tajammal" userId="S::taliah@uet.edu.pk::b53b8155-91e6-49b4-b55c-0abb2dc47154" providerId="AD" clId="Web-{177A66BE-6D3F-0439-130D-957F9742C1A8}" dt="2020-08-22T21:39:31.675" v="629" actId="1076"/>
          <ac:picMkLst>
            <pc:docMk/>
            <pc:sldMk cId="1937187668" sldId="284"/>
            <ac:picMk id="6" creationId="{0EC49279-115D-4515-B25D-DEA350511D54}"/>
          </ac:picMkLst>
        </pc:picChg>
      </pc:sldChg>
      <pc:sldChg chg="addSp delSp modSp new mod setBg modNotes">
        <pc:chgData name="Ms Taliah Tajammal" userId="S::taliah@uet.edu.pk::b53b8155-91e6-49b4-b55c-0abb2dc47154" providerId="AD" clId="Web-{177A66BE-6D3F-0439-130D-957F9742C1A8}" dt="2020-08-22T21:49:20.358" v="722"/>
        <pc:sldMkLst>
          <pc:docMk/>
          <pc:sldMk cId="2742586415" sldId="285"/>
        </pc:sldMkLst>
        <pc:spChg chg="mod">
          <ac:chgData name="Ms Taliah Tajammal" userId="S::taliah@uet.edu.pk::b53b8155-91e6-49b4-b55c-0abb2dc47154" providerId="AD" clId="Web-{177A66BE-6D3F-0439-130D-957F9742C1A8}" dt="2020-08-22T21:35:30.576" v="622" actId="20577"/>
          <ac:spMkLst>
            <pc:docMk/>
            <pc:sldMk cId="2742586415" sldId="285"/>
            <ac:spMk id="2" creationId="{AB329D05-63FD-4DC2-BD14-08E02243E753}"/>
          </ac:spMkLst>
        </pc:spChg>
        <pc:spChg chg="del">
          <ac:chgData name="Ms Taliah Tajammal" userId="S::taliah@uet.edu.pk::b53b8155-91e6-49b4-b55c-0abb2dc47154" providerId="AD" clId="Web-{177A66BE-6D3F-0439-130D-957F9742C1A8}" dt="2020-08-22T21:34:19.714" v="605"/>
          <ac:spMkLst>
            <pc:docMk/>
            <pc:sldMk cId="2742586415" sldId="285"/>
            <ac:spMk id="3" creationId="{E43B04CB-4B58-4295-A3E9-D0251107AF55}"/>
          </ac:spMkLst>
        </pc:spChg>
        <pc:spChg chg="add">
          <ac:chgData name="Ms Taliah Tajammal" userId="S::taliah@uet.edu.pk::b53b8155-91e6-49b4-b55c-0abb2dc47154" providerId="AD" clId="Web-{177A66BE-6D3F-0439-130D-957F9742C1A8}" dt="2020-08-22T21:34:45.029" v="606"/>
          <ac:spMkLst>
            <pc:docMk/>
            <pc:sldMk cId="2742586415" sldId="285"/>
            <ac:spMk id="9" creationId="{EAF50326-6478-45B6-8E6E-02F136CA7A60}"/>
          </ac:spMkLst>
        </pc:spChg>
        <pc:spChg chg="add">
          <ac:chgData name="Ms Taliah Tajammal" userId="S::taliah@uet.edu.pk::b53b8155-91e6-49b4-b55c-0abb2dc47154" providerId="AD" clId="Web-{177A66BE-6D3F-0439-130D-957F9742C1A8}" dt="2020-08-22T21:34:45.029" v="606"/>
          <ac:spMkLst>
            <pc:docMk/>
            <pc:sldMk cId="2742586415" sldId="285"/>
            <ac:spMk id="11" creationId="{DF61FC49-3E2D-4969-94A0-B0C49108FE48}"/>
          </ac:spMkLst>
        </pc:spChg>
        <pc:spChg chg="add">
          <ac:chgData name="Ms Taliah Tajammal" userId="S::taliah@uet.edu.pk::b53b8155-91e6-49b4-b55c-0abb2dc47154" providerId="AD" clId="Web-{177A66BE-6D3F-0439-130D-957F9742C1A8}" dt="2020-08-22T21:34:45.029" v="606"/>
          <ac:spMkLst>
            <pc:docMk/>
            <pc:sldMk cId="2742586415" sldId="285"/>
            <ac:spMk id="13" creationId="{8CC882F2-41B8-4EBD-9DF4-3005A19E5FF0}"/>
          </ac:spMkLst>
        </pc:spChg>
        <pc:picChg chg="add mod ord">
          <ac:chgData name="Ms Taliah Tajammal" userId="S::taliah@uet.edu.pk::b53b8155-91e6-49b4-b55c-0abb2dc47154" providerId="AD" clId="Web-{177A66BE-6D3F-0439-130D-957F9742C1A8}" dt="2020-08-22T21:34:45.029" v="606"/>
          <ac:picMkLst>
            <pc:docMk/>
            <pc:sldMk cId="2742586415" sldId="285"/>
            <ac:picMk id="4" creationId="{238D2615-0F32-4916-8B13-223E4BED959D}"/>
          </ac:picMkLst>
        </pc:picChg>
      </pc:sldChg>
      <pc:sldChg chg="addSp delSp modSp new mod setBg modNotes">
        <pc:chgData name="Ms Taliah Tajammal" userId="S::taliah@uet.edu.pk::b53b8155-91e6-49b4-b55c-0abb2dc47154" providerId="AD" clId="Web-{177A66BE-6D3F-0439-130D-957F9742C1A8}" dt="2020-08-22T22:30:12.872" v="807"/>
        <pc:sldMkLst>
          <pc:docMk/>
          <pc:sldMk cId="968150905" sldId="286"/>
        </pc:sldMkLst>
        <pc:spChg chg="mod">
          <ac:chgData name="Ms Taliah Tajammal" userId="S::taliah@uet.edu.pk::b53b8155-91e6-49b4-b55c-0abb2dc47154" providerId="AD" clId="Web-{177A66BE-6D3F-0439-130D-957F9742C1A8}" dt="2020-08-22T22:00:07.454" v="737" actId="20577"/>
          <ac:spMkLst>
            <pc:docMk/>
            <pc:sldMk cId="968150905" sldId="286"/>
            <ac:spMk id="2" creationId="{EE51BA10-D55D-40D5-9B61-3D75B50AD12F}"/>
          </ac:spMkLst>
        </pc:spChg>
        <pc:spChg chg="del">
          <ac:chgData name="Ms Taliah Tajammal" userId="S::taliah@uet.edu.pk::b53b8155-91e6-49b4-b55c-0abb2dc47154" providerId="AD" clId="Web-{177A66BE-6D3F-0439-130D-957F9742C1A8}" dt="2020-08-22T21:59:08.314" v="733"/>
          <ac:spMkLst>
            <pc:docMk/>
            <pc:sldMk cId="968150905" sldId="286"/>
            <ac:spMk id="3" creationId="{541B12C6-73CD-4CAC-85A5-5650713807FC}"/>
          </ac:spMkLst>
        </pc:spChg>
        <pc:spChg chg="add">
          <ac:chgData name="Ms Taliah Tajammal" userId="S::taliah@uet.edu.pk::b53b8155-91e6-49b4-b55c-0abb2dc47154" providerId="AD" clId="Web-{177A66BE-6D3F-0439-130D-957F9742C1A8}" dt="2020-08-22T21:59:34.142" v="734"/>
          <ac:spMkLst>
            <pc:docMk/>
            <pc:sldMk cId="968150905" sldId="286"/>
            <ac:spMk id="9" creationId="{419501C6-F015-4273-AF88-E0F6C853899F}"/>
          </ac:spMkLst>
        </pc:spChg>
        <pc:spChg chg="add">
          <ac:chgData name="Ms Taliah Tajammal" userId="S::taliah@uet.edu.pk::b53b8155-91e6-49b4-b55c-0abb2dc47154" providerId="AD" clId="Web-{177A66BE-6D3F-0439-130D-957F9742C1A8}" dt="2020-08-22T21:59:34.142" v="734"/>
          <ac:spMkLst>
            <pc:docMk/>
            <pc:sldMk cId="968150905" sldId="286"/>
            <ac:spMk id="11" creationId="{CA677DB7-5829-45BD-9754-5EC484CC4253}"/>
          </ac:spMkLst>
        </pc:spChg>
        <pc:picChg chg="add mod ord">
          <ac:chgData name="Ms Taliah Tajammal" userId="S::taliah@uet.edu.pk::b53b8155-91e6-49b4-b55c-0abb2dc47154" providerId="AD" clId="Web-{177A66BE-6D3F-0439-130D-957F9742C1A8}" dt="2020-08-22T21:59:48.923" v="736" actId="14100"/>
          <ac:picMkLst>
            <pc:docMk/>
            <pc:sldMk cId="968150905" sldId="286"/>
            <ac:picMk id="4" creationId="{C1AE8AAA-FC0C-402F-A225-74193E19F9E6}"/>
          </ac:picMkLst>
        </pc:picChg>
      </pc:sldChg>
      <pc:sldChg chg="new">
        <pc:chgData name="Ms Taliah Tajammal" userId="S::taliah@uet.edu.pk::b53b8155-91e6-49b4-b55c-0abb2dc47154" providerId="AD" clId="Web-{177A66BE-6D3F-0439-130D-957F9742C1A8}" dt="2020-08-22T22:30:19.306" v="808"/>
        <pc:sldMkLst>
          <pc:docMk/>
          <pc:sldMk cId="2735792899" sldId="287"/>
        </pc:sldMkLst>
      </pc:sldChg>
    </pc:docChg>
  </pc:docChgLst>
  <pc:docChgLst>
    <pc:chgData name="Ms Taliah Tajammal" userId="S::taliah@uet.edu.pk::b53b8155-91e6-49b4-b55c-0abb2dc47154" providerId="AD" clId="Web-{F3B49769-C2B6-DEE4-E415-7069654E402A}"/>
    <pc:docChg chg="addSld delSld modSld">
      <pc:chgData name="Ms Taliah Tajammal" userId="S::taliah@uet.edu.pk::b53b8155-91e6-49b4-b55c-0abb2dc47154" providerId="AD" clId="Web-{F3B49769-C2B6-DEE4-E415-7069654E402A}" dt="2020-08-23T13:06:10.468" v="767" actId="1076"/>
      <pc:docMkLst>
        <pc:docMk/>
      </pc:docMkLst>
      <pc:sldChg chg="modSp">
        <pc:chgData name="Ms Taliah Tajammal" userId="S::taliah@uet.edu.pk::b53b8155-91e6-49b4-b55c-0abb2dc47154" providerId="AD" clId="Web-{F3B49769-C2B6-DEE4-E415-7069654E402A}" dt="2020-08-23T13:06:10.468" v="767" actId="1076"/>
        <pc:sldMkLst>
          <pc:docMk/>
          <pc:sldMk cId="3602912373" sldId="277"/>
        </pc:sldMkLst>
        <pc:picChg chg="mod">
          <ac:chgData name="Ms Taliah Tajammal" userId="S::taliah@uet.edu.pk::b53b8155-91e6-49b4-b55c-0abb2dc47154" providerId="AD" clId="Web-{F3B49769-C2B6-DEE4-E415-7069654E402A}" dt="2020-08-23T13:06:10.468" v="767" actId="1076"/>
          <ac:picMkLst>
            <pc:docMk/>
            <pc:sldMk cId="3602912373" sldId="277"/>
            <ac:picMk id="7" creationId="{92F9C98E-3D3B-47DA-B647-C65D5EEAB703}"/>
          </ac:picMkLst>
        </pc:picChg>
      </pc:sldChg>
      <pc:sldChg chg="modSp">
        <pc:chgData name="Ms Taliah Tajammal" userId="S::taliah@uet.edu.pk::b53b8155-91e6-49b4-b55c-0abb2dc47154" providerId="AD" clId="Web-{F3B49769-C2B6-DEE4-E415-7069654E402A}" dt="2020-08-23T13:01:19.149" v="764" actId="20577"/>
        <pc:sldMkLst>
          <pc:docMk/>
          <pc:sldMk cId="1275027175" sldId="283"/>
        </pc:sldMkLst>
        <pc:spChg chg="mod">
          <ac:chgData name="Ms Taliah Tajammal" userId="S::taliah@uet.edu.pk::b53b8155-91e6-49b4-b55c-0abb2dc47154" providerId="AD" clId="Web-{F3B49769-C2B6-DEE4-E415-7069654E402A}" dt="2020-08-23T13:01:19.149" v="764" actId="20577"/>
          <ac:spMkLst>
            <pc:docMk/>
            <pc:sldMk cId="1275027175" sldId="283"/>
            <ac:spMk id="2" creationId="{AB1B5CBE-A0A6-45D4-88B9-5068543A452D}"/>
          </ac:spMkLst>
        </pc:spChg>
      </pc:sldChg>
      <pc:sldChg chg="modSp">
        <pc:chgData name="Ms Taliah Tajammal" userId="S::taliah@uet.edu.pk::b53b8155-91e6-49b4-b55c-0abb2dc47154" providerId="AD" clId="Web-{F3B49769-C2B6-DEE4-E415-7069654E402A}" dt="2020-08-23T13:01:11.727" v="761" actId="20577"/>
        <pc:sldMkLst>
          <pc:docMk/>
          <pc:sldMk cId="1937187668" sldId="284"/>
        </pc:sldMkLst>
        <pc:spChg chg="mod">
          <ac:chgData name="Ms Taliah Tajammal" userId="S::taliah@uet.edu.pk::b53b8155-91e6-49b4-b55c-0abb2dc47154" providerId="AD" clId="Web-{F3B49769-C2B6-DEE4-E415-7069654E402A}" dt="2020-08-23T13:01:11.727" v="761" actId="20577"/>
          <ac:spMkLst>
            <pc:docMk/>
            <pc:sldMk cId="1937187668" sldId="284"/>
            <ac:spMk id="2" creationId="{AB1B5CBE-A0A6-45D4-88B9-5068543A452D}"/>
          </ac:spMkLst>
        </pc:spChg>
      </pc:sldChg>
      <pc:sldChg chg="modNotes">
        <pc:chgData name="Ms Taliah Tajammal" userId="S::taliah@uet.edu.pk::b53b8155-91e6-49b4-b55c-0abb2dc47154" providerId="AD" clId="Web-{F3B49769-C2B6-DEE4-E415-7069654E402A}" dt="2020-08-23T11:02:37.792" v="1"/>
        <pc:sldMkLst>
          <pc:docMk/>
          <pc:sldMk cId="968150905" sldId="286"/>
        </pc:sldMkLst>
      </pc:sldChg>
      <pc:sldChg chg="addSp delSp modSp mod setBg modNotes">
        <pc:chgData name="Ms Taliah Tajammal" userId="S::taliah@uet.edu.pk::b53b8155-91e6-49b4-b55c-0abb2dc47154" providerId="AD" clId="Web-{F3B49769-C2B6-DEE4-E415-7069654E402A}" dt="2020-08-23T12:23:28.560" v="458"/>
        <pc:sldMkLst>
          <pc:docMk/>
          <pc:sldMk cId="2735792899" sldId="287"/>
        </pc:sldMkLst>
        <pc:spChg chg="mod">
          <ac:chgData name="Ms Taliah Tajammal" userId="S::taliah@uet.edu.pk::b53b8155-91e6-49b4-b55c-0abb2dc47154" providerId="AD" clId="Web-{F3B49769-C2B6-DEE4-E415-7069654E402A}" dt="2020-08-23T11:43:19.685" v="279" actId="20577"/>
          <ac:spMkLst>
            <pc:docMk/>
            <pc:sldMk cId="2735792899" sldId="287"/>
            <ac:spMk id="2" creationId="{F6CA4392-32AA-4F7B-9DE6-ACF12A15D51A}"/>
          </ac:spMkLst>
        </pc:spChg>
        <pc:spChg chg="del">
          <ac:chgData name="Ms Taliah Tajammal" userId="S::taliah@uet.edu.pk::b53b8155-91e6-49b4-b55c-0abb2dc47154" providerId="AD" clId="Web-{F3B49769-C2B6-DEE4-E415-7069654E402A}" dt="2020-08-23T11:28:21.289" v="63"/>
          <ac:spMkLst>
            <pc:docMk/>
            <pc:sldMk cId="2735792899" sldId="287"/>
            <ac:spMk id="3" creationId="{414DB3EF-E463-4011-AB50-03DEC7235325}"/>
          </ac:spMkLst>
        </pc:spChg>
        <pc:spChg chg="add mod">
          <ac:chgData name="Ms Taliah Tajammal" userId="S::taliah@uet.edu.pk::b53b8155-91e6-49b4-b55c-0abb2dc47154" providerId="AD" clId="Web-{F3B49769-C2B6-DEE4-E415-7069654E402A}" dt="2020-08-23T12:14:08.343" v="453" actId="20577"/>
          <ac:spMkLst>
            <pc:docMk/>
            <pc:sldMk cId="2735792899" sldId="287"/>
            <ac:spMk id="5" creationId="{D2784FE5-A359-4C0E-8407-6A5FF9B4EA8D}"/>
          </ac:spMkLst>
        </pc:spChg>
        <pc:spChg chg="add del">
          <ac:chgData name="Ms Taliah Tajammal" userId="S::taliah@uet.edu.pk::b53b8155-91e6-49b4-b55c-0abb2dc47154" providerId="AD" clId="Web-{F3B49769-C2B6-DEE4-E415-7069654E402A}" dt="2020-08-23T11:38:56.663" v="167"/>
          <ac:spMkLst>
            <pc:docMk/>
            <pc:sldMk cId="2735792899" sldId="287"/>
            <ac:spMk id="6" creationId="{C966A4D4-049A-4389-B407-0E7091A07C8D}"/>
          </ac:spMkLst>
        </pc:spChg>
        <pc:spChg chg="add mod">
          <ac:chgData name="Ms Taliah Tajammal" userId="S::taliah@uet.edu.pk::b53b8155-91e6-49b4-b55c-0abb2dc47154" providerId="AD" clId="Web-{F3B49769-C2B6-DEE4-E415-7069654E402A}" dt="2020-08-23T11:45:44.860" v="295" actId="20577"/>
          <ac:spMkLst>
            <pc:docMk/>
            <pc:sldMk cId="2735792899" sldId="287"/>
            <ac:spMk id="8" creationId="{C5EF68FD-C034-4A9A-B2F5-CEF977328111}"/>
          </ac:spMkLst>
        </pc:spChg>
        <pc:spChg chg="add del">
          <ac:chgData name="Ms Taliah Tajammal" userId="S::taliah@uet.edu.pk::b53b8155-91e6-49b4-b55c-0abb2dc47154" providerId="AD" clId="Web-{F3B49769-C2B6-DEE4-E415-7069654E402A}" dt="2020-08-23T11:28:37.399" v="65"/>
          <ac:spMkLst>
            <pc:docMk/>
            <pc:sldMk cId="2735792899" sldId="287"/>
            <ac:spMk id="9" creationId="{419501C6-F015-4273-AF88-E0F6C853899F}"/>
          </ac:spMkLst>
        </pc:spChg>
        <pc:spChg chg="add del">
          <ac:chgData name="Ms Taliah Tajammal" userId="S::taliah@uet.edu.pk::b53b8155-91e6-49b4-b55c-0abb2dc47154" providerId="AD" clId="Web-{F3B49769-C2B6-DEE4-E415-7069654E402A}" dt="2020-08-23T11:28:37.399" v="65"/>
          <ac:spMkLst>
            <pc:docMk/>
            <pc:sldMk cId="2735792899" sldId="287"/>
            <ac:spMk id="11" creationId="{CA677DB7-5829-45BD-9754-5EC484CC4253}"/>
          </ac:spMkLst>
        </pc:spChg>
        <pc:spChg chg="add del">
          <ac:chgData name="Ms Taliah Tajammal" userId="S::taliah@uet.edu.pk::b53b8155-91e6-49b4-b55c-0abb2dc47154" providerId="AD" clId="Web-{F3B49769-C2B6-DEE4-E415-7069654E402A}" dt="2020-08-23T11:38:56.663" v="167"/>
          <ac:spMkLst>
            <pc:docMk/>
            <pc:sldMk cId="2735792899" sldId="287"/>
            <ac:spMk id="13" creationId="{B5899359-8523-4D4D-B568-3FDFAF9821C7}"/>
          </ac:spMkLst>
        </pc:spChg>
        <pc:spChg chg="add del">
          <ac:chgData name="Ms Taliah Tajammal" userId="S::taliah@uet.edu.pk::b53b8155-91e6-49b4-b55c-0abb2dc47154" providerId="AD" clId="Web-{F3B49769-C2B6-DEE4-E415-7069654E402A}" dt="2020-08-23T11:38:56.663" v="167"/>
          <ac:spMkLst>
            <pc:docMk/>
            <pc:sldMk cId="2735792899" sldId="287"/>
            <ac:spMk id="15" creationId="{2E9C9585-DA89-4D7E-BCDF-576461A1A2D9}"/>
          </ac:spMkLst>
        </pc:spChg>
        <pc:spChg chg="add">
          <ac:chgData name="Ms Taliah Tajammal" userId="S::taliah@uet.edu.pk::b53b8155-91e6-49b4-b55c-0abb2dc47154" providerId="AD" clId="Web-{F3B49769-C2B6-DEE4-E415-7069654E402A}" dt="2020-08-23T11:38:56.663" v="167"/>
          <ac:spMkLst>
            <pc:docMk/>
            <pc:sldMk cId="2735792899" sldId="287"/>
            <ac:spMk id="20" creationId="{1660E788-AFA9-4A1B-9991-6AA74632A15B}"/>
          </ac:spMkLst>
        </pc:spChg>
        <pc:spChg chg="add">
          <ac:chgData name="Ms Taliah Tajammal" userId="S::taliah@uet.edu.pk::b53b8155-91e6-49b4-b55c-0abb2dc47154" providerId="AD" clId="Web-{F3B49769-C2B6-DEE4-E415-7069654E402A}" dt="2020-08-23T11:38:56.663" v="167"/>
          <ac:spMkLst>
            <pc:docMk/>
            <pc:sldMk cId="2735792899" sldId="287"/>
            <ac:spMk id="22" creationId="{867D4867-5BA7-4462-B2F6-A23F4A622AA7}"/>
          </ac:spMkLst>
        </pc:spChg>
        <pc:picChg chg="add mod ord">
          <ac:chgData name="Ms Taliah Tajammal" userId="S::taliah@uet.edu.pk::b53b8155-91e6-49b4-b55c-0abb2dc47154" providerId="AD" clId="Web-{F3B49769-C2B6-DEE4-E415-7069654E402A}" dt="2020-08-23T11:38:56.663" v="167"/>
          <ac:picMkLst>
            <pc:docMk/>
            <pc:sldMk cId="2735792899" sldId="287"/>
            <ac:picMk id="4" creationId="{0CC84995-E1F6-45BB-B15F-D147B122E7E2}"/>
          </ac:picMkLst>
        </pc:picChg>
      </pc:sldChg>
      <pc:sldChg chg="new del">
        <pc:chgData name="Ms Taliah Tajammal" userId="S::taliah@uet.edu.pk::b53b8155-91e6-49b4-b55c-0abb2dc47154" providerId="AD" clId="Web-{F3B49769-C2B6-DEE4-E415-7069654E402A}" dt="2020-08-23T11:45:35.969" v="293"/>
        <pc:sldMkLst>
          <pc:docMk/>
          <pc:sldMk cId="2487198411" sldId="288"/>
        </pc:sldMkLst>
      </pc:sldChg>
      <pc:sldChg chg="addSp delSp modSp new mod setBg modNotes">
        <pc:chgData name="Ms Taliah Tajammal" userId="S::taliah@uet.edu.pk::b53b8155-91e6-49b4-b55c-0abb2dc47154" providerId="AD" clId="Web-{F3B49769-C2B6-DEE4-E415-7069654E402A}" dt="2020-08-23T12:59:46.630" v="757"/>
        <pc:sldMkLst>
          <pc:docMk/>
          <pc:sldMk cId="3195601253" sldId="288"/>
        </pc:sldMkLst>
        <pc:spChg chg="mod ord">
          <ac:chgData name="Ms Taliah Tajammal" userId="S::taliah@uet.edu.pk::b53b8155-91e6-49b4-b55c-0abb2dc47154" providerId="AD" clId="Web-{F3B49769-C2B6-DEE4-E415-7069654E402A}" dt="2020-08-23T12:46:18.968" v="657"/>
          <ac:spMkLst>
            <pc:docMk/>
            <pc:sldMk cId="3195601253" sldId="288"/>
            <ac:spMk id="2" creationId="{B31465C9-3BA9-4E27-AD71-C3EA03AF5C8B}"/>
          </ac:spMkLst>
        </pc:spChg>
        <pc:spChg chg="del">
          <ac:chgData name="Ms Taliah Tajammal" userId="S::taliah@uet.edu.pk::b53b8155-91e6-49b4-b55c-0abb2dc47154" providerId="AD" clId="Web-{F3B49769-C2B6-DEE4-E415-7069654E402A}" dt="2020-08-23T12:29:33.584" v="463"/>
          <ac:spMkLst>
            <pc:docMk/>
            <pc:sldMk cId="3195601253" sldId="288"/>
            <ac:spMk id="3" creationId="{95A5C5B2-A913-4E91-A610-25A405519C04}"/>
          </ac:spMkLst>
        </pc:spChg>
        <pc:spChg chg="add del">
          <ac:chgData name="Ms Taliah Tajammal" userId="S::taliah@uet.edu.pk::b53b8155-91e6-49b4-b55c-0abb2dc47154" providerId="AD" clId="Web-{F3B49769-C2B6-DEE4-E415-7069654E402A}" dt="2020-08-23T12:31:16.509" v="495"/>
          <ac:spMkLst>
            <pc:docMk/>
            <pc:sldMk cId="3195601253" sldId="288"/>
            <ac:spMk id="9" creationId="{3F47E20B-1205-4238-A82B-90EF577F32D8}"/>
          </ac:spMkLst>
        </pc:spChg>
        <pc:spChg chg="add del">
          <ac:chgData name="Ms Taliah Tajammal" userId="S::taliah@uet.edu.pk::b53b8155-91e6-49b4-b55c-0abb2dc47154" providerId="AD" clId="Web-{F3B49769-C2B6-DEE4-E415-7069654E402A}" dt="2020-08-23T12:31:16.509" v="495"/>
          <ac:spMkLst>
            <pc:docMk/>
            <pc:sldMk cId="3195601253" sldId="288"/>
            <ac:spMk id="11" creationId="{D13567AC-EB9A-47A9-B6EC-B5BDB73B113C}"/>
          </ac:spMkLst>
        </pc:spChg>
        <pc:spChg chg="add del">
          <ac:chgData name="Ms Taliah Tajammal" userId="S::taliah@uet.edu.pk::b53b8155-91e6-49b4-b55c-0abb2dc47154" providerId="AD" clId="Web-{F3B49769-C2B6-DEE4-E415-7069654E402A}" dt="2020-08-23T12:46:18.968" v="657"/>
          <ac:spMkLst>
            <pc:docMk/>
            <pc:sldMk cId="3195601253" sldId="288"/>
            <ac:spMk id="16" creationId="{CB94C45D-FCB1-4B86-967A-2C9EDB637F0C}"/>
          </ac:spMkLst>
        </pc:spChg>
        <pc:spChg chg="add del">
          <ac:chgData name="Ms Taliah Tajammal" userId="S::taliah@uet.edu.pk::b53b8155-91e6-49b4-b55c-0abb2dc47154" providerId="AD" clId="Web-{F3B49769-C2B6-DEE4-E415-7069654E402A}" dt="2020-08-23T12:46:18.968" v="657"/>
          <ac:spMkLst>
            <pc:docMk/>
            <pc:sldMk cId="3195601253" sldId="288"/>
            <ac:spMk id="18" creationId="{232C4A34-762E-40DF-A8AF-0D811BC0258B}"/>
          </ac:spMkLst>
        </pc:spChg>
        <pc:spChg chg="add">
          <ac:chgData name="Ms Taliah Tajammal" userId="S::taliah@uet.edu.pk::b53b8155-91e6-49b4-b55c-0abb2dc47154" providerId="AD" clId="Web-{F3B49769-C2B6-DEE4-E415-7069654E402A}" dt="2020-08-23T12:46:18.968" v="657"/>
          <ac:spMkLst>
            <pc:docMk/>
            <pc:sldMk cId="3195601253" sldId="288"/>
            <ac:spMk id="23" creationId="{5FA21C72-692C-49FD-9EB4-DDDDDEBD4BD6}"/>
          </ac:spMkLst>
        </pc:spChg>
        <pc:spChg chg="add">
          <ac:chgData name="Ms Taliah Tajammal" userId="S::taliah@uet.edu.pk::b53b8155-91e6-49b4-b55c-0abb2dc47154" providerId="AD" clId="Web-{F3B49769-C2B6-DEE4-E415-7069654E402A}" dt="2020-08-23T12:46:18.968" v="657"/>
          <ac:spMkLst>
            <pc:docMk/>
            <pc:sldMk cId="3195601253" sldId="288"/>
            <ac:spMk id="25" creationId="{FBAF941A-6830-47A3-B63C-7C7B66AEA73B}"/>
          </ac:spMkLst>
        </pc:spChg>
        <pc:picChg chg="add mod ord">
          <ac:chgData name="Ms Taliah Tajammal" userId="S::taliah@uet.edu.pk::b53b8155-91e6-49b4-b55c-0abb2dc47154" providerId="AD" clId="Web-{F3B49769-C2B6-DEE4-E415-7069654E402A}" dt="2020-08-23T12:46:18.968" v="657"/>
          <ac:picMkLst>
            <pc:docMk/>
            <pc:sldMk cId="3195601253" sldId="288"/>
            <ac:picMk id="4" creationId="{C65F33D4-B608-4FDC-92B5-7624337F6C66}"/>
          </ac:picMkLst>
        </pc:picChg>
      </pc:sldChg>
      <pc:sldChg chg="add del replId modNotes">
        <pc:chgData name="Ms Taliah Tajammal" userId="S::taliah@uet.edu.pk::b53b8155-91e6-49b4-b55c-0abb2dc47154" providerId="AD" clId="Web-{F3B49769-C2B6-DEE4-E415-7069654E402A}" dt="2020-08-23T12:25:58.454" v="461"/>
        <pc:sldMkLst>
          <pc:docMk/>
          <pc:sldMk cId="4257342164" sldId="288"/>
        </pc:sldMkLst>
      </pc:sldChg>
    </pc:docChg>
  </pc:docChgLst>
  <pc:docChgLst>
    <pc:chgData name="Ms Taliah Tajammal" userId="S::taliah@uet.edu.pk::b53b8155-91e6-49b4-b55c-0abb2dc47154" providerId="AD" clId="Web-{C8C1A9F7-EE11-3979-9927-A0B7ED2BDD13}"/>
    <pc:docChg chg="addSld delSld modSld">
      <pc:chgData name="Ms Taliah Tajammal" userId="S::taliah@uet.edu.pk::b53b8155-91e6-49b4-b55c-0abb2dc47154" providerId="AD" clId="Web-{C8C1A9F7-EE11-3979-9927-A0B7ED2BDD13}" dt="2020-08-23T13:42:53.556" v="358"/>
      <pc:docMkLst>
        <pc:docMk/>
      </pc:docMkLst>
      <pc:sldChg chg="del">
        <pc:chgData name="Ms Taliah Tajammal" userId="S::taliah@uet.edu.pk::b53b8155-91e6-49b4-b55c-0abb2dc47154" providerId="AD" clId="Web-{C8C1A9F7-EE11-3979-9927-A0B7ED2BDD13}" dt="2020-08-23T13:09:46.364" v="1"/>
        <pc:sldMkLst>
          <pc:docMk/>
          <pc:sldMk cId="3606116990" sldId="268"/>
        </pc:sldMkLst>
      </pc:sldChg>
      <pc:sldChg chg="del">
        <pc:chgData name="Ms Taliah Tajammal" userId="S::taliah@uet.edu.pk::b53b8155-91e6-49b4-b55c-0abb2dc47154" providerId="AD" clId="Web-{C8C1A9F7-EE11-3979-9927-A0B7ED2BDD13}" dt="2020-08-23T13:09:46.364" v="0"/>
        <pc:sldMkLst>
          <pc:docMk/>
          <pc:sldMk cId="3602912373" sldId="277"/>
        </pc:sldMkLst>
      </pc:sldChg>
      <pc:sldChg chg="modSp modNotes">
        <pc:chgData name="Ms Taliah Tajammal" userId="S::taliah@uet.edu.pk::b53b8155-91e6-49b4-b55c-0abb2dc47154" providerId="AD" clId="Web-{C8C1A9F7-EE11-3979-9927-A0B7ED2BDD13}" dt="2020-08-23T13:30:01.583" v="306" actId="20577"/>
        <pc:sldMkLst>
          <pc:docMk/>
          <pc:sldMk cId="96168744" sldId="278"/>
        </pc:sldMkLst>
        <pc:spChg chg="mod">
          <ac:chgData name="Ms Taliah Tajammal" userId="S::taliah@uet.edu.pk::b53b8155-91e6-49b4-b55c-0abb2dc47154" providerId="AD" clId="Web-{C8C1A9F7-EE11-3979-9927-A0B7ED2BDD13}" dt="2020-08-23T13:30:01.583" v="306" actId="20577"/>
          <ac:spMkLst>
            <pc:docMk/>
            <pc:sldMk cId="96168744" sldId="278"/>
            <ac:spMk id="8" creationId="{A2516761-21BD-4672-8665-F07E74320BE8}"/>
          </ac:spMkLst>
        </pc:spChg>
      </pc:sldChg>
      <pc:sldChg chg="addSp delSp modSp modNotes">
        <pc:chgData name="Ms Taliah Tajammal" userId="S::taliah@uet.edu.pk::b53b8155-91e6-49b4-b55c-0abb2dc47154" providerId="AD" clId="Web-{C8C1A9F7-EE11-3979-9927-A0B7ED2BDD13}" dt="2020-08-23T13:42:53.556" v="358"/>
        <pc:sldMkLst>
          <pc:docMk/>
          <pc:sldMk cId="2735792899" sldId="287"/>
        </pc:sldMkLst>
        <pc:spChg chg="mod">
          <ac:chgData name="Ms Taliah Tajammal" userId="S::taliah@uet.edu.pk::b53b8155-91e6-49b4-b55c-0abb2dc47154" providerId="AD" clId="Web-{C8C1A9F7-EE11-3979-9927-A0B7ED2BDD13}" dt="2020-08-23T13:12:20.056" v="11"/>
          <ac:spMkLst>
            <pc:docMk/>
            <pc:sldMk cId="2735792899" sldId="287"/>
            <ac:spMk id="2" creationId="{F6CA4392-32AA-4F7B-9DE6-ACF12A15D51A}"/>
          </ac:spMkLst>
        </pc:spChg>
        <pc:spChg chg="mod ord">
          <ac:chgData name="Ms Taliah Tajammal" userId="S::taliah@uet.edu.pk::b53b8155-91e6-49b4-b55c-0abb2dc47154" providerId="AD" clId="Web-{C8C1A9F7-EE11-3979-9927-A0B7ED2BDD13}" dt="2020-08-23T13:12:35.540" v="15" actId="14100"/>
          <ac:spMkLst>
            <pc:docMk/>
            <pc:sldMk cId="2735792899" sldId="287"/>
            <ac:spMk id="5" creationId="{D2784FE5-A359-4C0E-8407-6A5FF9B4EA8D}"/>
          </ac:spMkLst>
        </pc:spChg>
        <pc:spChg chg="mod">
          <ac:chgData name="Ms Taliah Tajammal" userId="S::taliah@uet.edu.pk::b53b8155-91e6-49b4-b55c-0abb2dc47154" providerId="AD" clId="Web-{C8C1A9F7-EE11-3979-9927-A0B7ED2BDD13}" dt="2020-08-23T13:12:20.056" v="11"/>
          <ac:spMkLst>
            <pc:docMk/>
            <pc:sldMk cId="2735792899" sldId="287"/>
            <ac:spMk id="8" creationId="{C5EF68FD-C034-4A9A-B2F5-CEF977328111}"/>
          </ac:spMkLst>
        </pc:spChg>
        <pc:spChg chg="del">
          <ac:chgData name="Ms Taliah Tajammal" userId="S::taliah@uet.edu.pk::b53b8155-91e6-49b4-b55c-0abb2dc47154" providerId="AD" clId="Web-{C8C1A9F7-EE11-3979-9927-A0B7ED2BDD13}" dt="2020-08-23T13:12:20.056" v="11"/>
          <ac:spMkLst>
            <pc:docMk/>
            <pc:sldMk cId="2735792899" sldId="287"/>
            <ac:spMk id="20" creationId="{1660E788-AFA9-4A1B-9991-6AA74632A15B}"/>
          </ac:spMkLst>
        </pc:spChg>
        <pc:spChg chg="del">
          <ac:chgData name="Ms Taliah Tajammal" userId="S::taliah@uet.edu.pk::b53b8155-91e6-49b4-b55c-0abb2dc47154" providerId="AD" clId="Web-{C8C1A9F7-EE11-3979-9927-A0B7ED2BDD13}" dt="2020-08-23T13:12:20.056" v="11"/>
          <ac:spMkLst>
            <pc:docMk/>
            <pc:sldMk cId="2735792899" sldId="287"/>
            <ac:spMk id="22" creationId="{867D4867-5BA7-4462-B2F6-A23F4A622AA7}"/>
          </ac:spMkLst>
        </pc:spChg>
        <pc:spChg chg="add">
          <ac:chgData name="Ms Taliah Tajammal" userId="S::taliah@uet.edu.pk::b53b8155-91e6-49b4-b55c-0abb2dc47154" providerId="AD" clId="Web-{C8C1A9F7-EE11-3979-9927-A0B7ED2BDD13}" dt="2020-08-23T13:12:20.056" v="11"/>
          <ac:spMkLst>
            <pc:docMk/>
            <pc:sldMk cId="2735792899" sldId="287"/>
            <ac:spMk id="27" creationId="{1660E788-AFA9-4A1B-9991-6AA74632A15B}"/>
          </ac:spMkLst>
        </pc:spChg>
        <pc:spChg chg="add">
          <ac:chgData name="Ms Taliah Tajammal" userId="S::taliah@uet.edu.pk::b53b8155-91e6-49b4-b55c-0abb2dc47154" providerId="AD" clId="Web-{C8C1A9F7-EE11-3979-9927-A0B7ED2BDD13}" dt="2020-08-23T13:12:20.056" v="11"/>
          <ac:spMkLst>
            <pc:docMk/>
            <pc:sldMk cId="2735792899" sldId="287"/>
            <ac:spMk id="29" creationId="{867D4867-5BA7-4462-B2F6-A23F4A622AA7}"/>
          </ac:spMkLst>
        </pc:spChg>
        <pc:picChg chg="add mod">
          <ac:chgData name="Ms Taliah Tajammal" userId="S::taliah@uet.edu.pk::b53b8155-91e6-49b4-b55c-0abb2dc47154" providerId="AD" clId="Web-{C8C1A9F7-EE11-3979-9927-A0B7ED2BDD13}" dt="2020-08-23T13:12:49.323" v="17" actId="14100"/>
          <ac:picMkLst>
            <pc:docMk/>
            <pc:sldMk cId="2735792899" sldId="287"/>
            <ac:picMk id="3" creationId="{682F61EE-E98B-4A2C-B6BC-AAAEFAFB60D4}"/>
          </ac:picMkLst>
        </pc:picChg>
        <pc:picChg chg="del">
          <ac:chgData name="Ms Taliah Tajammal" userId="S::taliah@uet.edu.pk::b53b8155-91e6-49b4-b55c-0abb2dc47154" providerId="AD" clId="Web-{C8C1A9F7-EE11-3979-9927-A0B7ED2BDD13}" dt="2020-08-23T13:11:26.289" v="2"/>
          <ac:picMkLst>
            <pc:docMk/>
            <pc:sldMk cId="2735792899" sldId="287"/>
            <ac:picMk id="4" creationId="{0CC84995-E1F6-45BB-B15F-D147B122E7E2}"/>
          </ac:picMkLst>
        </pc:picChg>
      </pc:sldChg>
      <pc:sldChg chg="addSp delSp modSp new mod setBg modNotes">
        <pc:chgData name="Ms Taliah Tajammal" userId="S::taliah@uet.edu.pk::b53b8155-91e6-49b4-b55c-0abb2dc47154" providerId="AD" clId="Web-{C8C1A9F7-EE11-3979-9927-A0B7ED2BDD13}" dt="2020-08-23T13:28:50.738" v="290"/>
        <pc:sldMkLst>
          <pc:docMk/>
          <pc:sldMk cId="654762556" sldId="289"/>
        </pc:sldMkLst>
        <pc:spChg chg="mod">
          <ac:chgData name="Ms Taliah Tajammal" userId="S::taliah@uet.edu.pk::b53b8155-91e6-49b4-b55c-0abb2dc47154" providerId="AD" clId="Web-{C8C1A9F7-EE11-3979-9927-A0B7ED2BDD13}" dt="2020-08-23T13:16:05.156" v="133"/>
          <ac:spMkLst>
            <pc:docMk/>
            <pc:sldMk cId="654762556" sldId="289"/>
            <ac:spMk id="2" creationId="{FE82EAFC-27E4-4F09-AABB-595943077EF7}"/>
          </ac:spMkLst>
        </pc:spChg>
        <pc:spChg chg="del">
          <ac:chgData name="Ms Taliah Tajammal" userId="S::taliah@uet.edu.pk::b53b8155-91e6-49b4-b55c-0abb2dc47154" providerId="AD" clId="Web-{C8C1A9F7-EE11-3979-9927-A0B7ED2BDD13}" dt="2020-08-23T13:14:33.122" v="19"/>
          <ac:spMkLst>
            <pc:docMk/>
            <pc:sldMk cId="654762556" sldId="289"/>
            <ac:spMk id="3" creationId="{2438ECE2-1D3C-4AEC-A93E-4C5D6B57C245}"/>
          </ac:spMkLst>
        </pc:spChg>
        <pc:spChg chg="add del">
          <ac:chgData name="Ms Taliah Tajammal" userId="S::taliah@uet.edu.pk::b53b8155-91e6-49b4-b55c-0abb2dc47154" providerId="AD" clId="Web-{C8C1A9F7-EE11-3979-9927-A0B7ED2BDD13}" dt="2020-08-23T13:16:05.156" v="133"/>
          <ac:spMkLst>
            <pc:docMk/>
            <pc:sldMk cId="654762556" sldId="289"/>
            <ac:spMk id="9" creationId="{419501C6-F015-4273-AF88-E0F6C853899F}"/>
          </ac:spMkLst>
        </pc:spChg>
        <pc:spChg chg="add del">
          <ac:chgData name="Ms Taliah Tajammal" userId="S::taliah@uet.edu.pk::b53b8155-91e6-49b4-b55c-0abb2dc47154" providerId="AD" clId="Web-{C8C1A9F7-EE11-3979-9927-A0B7ED2BDD13}" dt="2020-08-23T13:16:05.156" v="133"/>
          <ac:spMkLst>
            <pc:docMk/>
            <pc:sldMk cId="654762556" sldId="289"/>
            <ac:spMk id="11" creationId="{CA677DB7-5829-45BD-9754-5EC484CC4253}"/>
          </ac:spMkLst>
        </pc:spChg>
        <pc:spChg chg="add">
          <ac:chgData name="Ms Taliah Tajammal" userId="S::taliah@uet.edu.pk::b53b8155-91e6-49b4-b55c-0abb2dc47154" providerId="AD" clId="Web-{C8C1A9F7-EE11-3979-9927-A0B7ED2BDD13}" dt="2020-08-23T13:16:05.156" v="133"/>
          <ac:spMkLst>
            <pc:docMk/>
            <pc:sldMk cId="654762556" sldId="289"/>
            <ac:spMk id="16" creationId="{CB94C45D-FCB1-4B86-967A-2C9EDB637F0C}"/>
          </ac:spMkLst>
        </pc:spChg>
        <pc:spChg chg="add">
          <ac:chgData name="Ms Taliah Tajammal" userId="S::taliah@uet.edu.pk::b53b8155-91e6-49b4-b55c-0abb2dc47154" providerId="AD" clId="Web-{C8C1A9F7-EE11-3979-9927-A0B7ED2BDD13}" dt="2020-08-23T13:16:05.156" v="133"/>
          <ac:spMkLst>
            <pc:docMk/>
            <pc:sldMk cId="654762556" sldId="289"/>
            <ac:spMk id="18" creationId="{232C4A34-762E-40DF-A8AF-0D811BC0258B}"/>
          </ac:spMkLst>
        </pc:spChg>
        <pc:picChg chg="add mod ord">
          <ac:chgData name="Ms Taliah Tajammal" userId="S::taliah@uet.edu.pk::b53b8155-91e6-49b4-b55c-0abb2dc47154" providerId="AD" clId="Web-{C8C1A9F7-EE11-3979-9927-A0B7ED2BDD13}" dt="2020-08-23T13:16:05.156" v="133"/>
          <ac:picMkLst>
            <pc:docMk/>
            <pc:sldMk cId="654762556" sldId="289"/>
            <ac:picMk id="4" creationId="{2BD37ACF-A43F-4068-9A47-739F98F40E16}"/>
          </ac:picMkLst>
        </pc:picChg>
      </pc:sldChg>
    </pc:docChg>
  </pc:docChgLst>
  <pc:docChgLst>
    <pc:chgData name="Ms Taliah Tajammal" userId="S::taliah@uet.edu.pk::b53b8155-91e6-49b4-b55c-0abb2dc47154" providerId="AD" clId="Web-{AFA54F77-B4D1-87FF-4898-02C9B2ECEEDC}"/>
    <pc:docChg chg="modSld">
      <pc:chgData name="Ms Taliah Tajammal" userId="S::taliah@uet.edu.pk::b53b8155-91e6-49b4-b55c-0abb2dc47154" providerId="AD" clId="Web-{AFA54F77-B4D1-87FF-4898-02C9B2ECEEDC}" dt="2020-10-22T05:31:13.255" v="60"/>
      <pc:docMkLst>
        <pc:docMk/>
      </pc:docMkLst>
      <pc:sldChg chg="modNotes">
        <pc:chgData name="Ms Taliah Tajammal" userId="S::taliah@uet.edu.pk::b53b8155-91e6-49b4-b55c-0abb2dc47154" providerId="AD" clId="Web-{AFA54F77-B4D1-87FF-4898-02C9B2ECEEDC}" dt="2020-10-22T05:27:29.139" v="9"/>
        <pc:sldMkLst>
          <pc:docMk/>
          <pc:sldMk cId="96168744" sldId="278"/>
        </pc:sldMkLst>
      </pc:sldChg>
      <pc:sldChg chg="modNotes">
        <pc:chgData name="Ms Taliah Tajammal" userId="S::taliah@uet.edu.pk::b53b8155-91e6-49b4-b55c-0abb2dc47154" providerId="AD" clId="Web-{AFA54F77-B4D1-87FF-4898-02C9B2ECEEDC}" dt="2020-10-22T05:26:14.543" v="2"/>
        <pc:sldMkLst>
          <pc:docMk/>
          <pc:sldMk cId="1977294444" sldId="279"/>
        </pc:sldMkLst>
      </pc:sldChg>
      <pc:sldChg chg="modNotes">
        <pc:chgData name="Ms Taliah Tajammal" userId="S::taliah@uet.edu.pk::b53b8155-91e6-49b4-b55c-0abb2dc47154" providerId="AD" clId="Web-{AFA54F77-B4D1-87FF-4898-02C9B2ECEEDC}" dt="2020-10-22T05:26:04.449" v="1"/>
        <pc:sldMkLst>
          <pc:docMk/>
          <pc:sldMk cId="2771055889" sldId="281"/>
        </pc:sldMkLst>
      </pc:sldChg>
      <pc:sldChg chg="modNotes">
        <pc:chgData name="Ms Taliah Tajammal" userId="S::taliah@uet.edu.pk::b53b8155-91e6-49b4-b55c-0abb2dc47154" providerId="AD" clId="Web-{AFA54F77-B4D1-87FF-4898-02C9B2ECEEDC}" dt="2020-10-22T05:31:13.255" v="60"/>
        <pc:sldMkLst>
          <pc:docMk/>
          <pc:sldMk cId="3319183070" sldId="290"/>
        </pc:sldMkLst>
      </pc:sldChg>
    </pc:docChg>
  </pc:docChgLst>
  <pc:docChgLst>
    <pc:chgData name="Ms Taliah Tajammal" userId="S::taliah@uet.edu.pk::b53b8155-91e6-49b4-b55c-0abb2dc47154" providerId="AD" clId="Web-{BFCE486A-5FCE-96F7-7ED0-115D11243F57}"/>
    <pc:docChg chg="addSld modSld">
      <pc:chgData name="Ms Taliah Tajammal" userId="S::taliah@uet.edu.pk::b53b8155-91e6-49b4-b55c-0abb2dc47154" providerId="AD" clId="Web-{BFCE486A-5FCE-96F7-7ED0-115D11243F57}" dt="2020-08-26T04:12:08.337" v="129" actId="20577"/>
      <pc:docMkLst>
        <pc:docMk/>
      </pc:docMkLst>
      <pc:sldChg chg="modSp">
        <pc:chgData name="Ms Taliah Tajammal" userId="S::taliah@uet.edu.pk::b53b8155-91e6-49b4-b55c-0abb2dc47154" providerId="AD" clId="Web-{BFCE486A-5FCE-96F7-7ED0-115D11243F57}" dt="2020-08-26T04:12:06.649" v="127" actId="20577"/>
        <pc:sldMkLst>
          <pc:docMk/>
          <pc:sldMk cId="96168744" sldId="278"/>
        </pc:sldMkLst>
        <pc:spChg chg="mod">
          <ac:chgData name="Ms Taliah Tajammal" userId="S::taliah@uet.edu.pk::b53b8155-91e6-49b4-b55c-0abb2dc47154" providerId="AD" clId="Web-{BFCE486A-5FCE-96F7-7ED0-115D11243F57}" dt="2020-08-26T04:12:06.649" v="127" actId="20577"/>
          <ac:spMkLst>
            <pc:docMk/>
            <pc:sldMk cId="96168744" sldId="278"/>
            <ac:spMk id="8" creationId="{A2516761-21BD-4672-8665-F07E74320BE8}"/>
          </ac:spMkLst>
        </pc:spChg>
      </pc:sldChg>
      <pc:sldChg chg="add">
        <pc:chgData name="Ms Taliah Tajammal" userId="S::taliah@uet.edu.pk::b53b8155-91e6-49b4-b55c-0abb2dc47154" providerId="AD" clId="Web-{BFCE486A-5FCE-96F7-7ED0-115D11243F57}" dt="2020-08-26T04:10:30.300" v="0"/>
        <pc:sldMkLst>
          <pc:docMk/>
          <pc:sldMk cId="3319183070" sldId="290"/>
        </pc:sldMkLst>
      </pc:sldChg>
    </pc:docChg>
  </pc:docChgLst>
  <pc:docChgLst>
    <pc:chgData name="Ms Taliah Tajammal" userId="S::taliah@uet.edu.pk::b53b8155-91e6-49b4-b55c-0abb2dc47154" providerId="AD" clId="Web-{F21B79DD-DB8C-0214-A042-24E9D559B24B}"/>
    <pc:docChg chg="delSld">
      <pc:chgData name="Ms Taliah Tajammal" userId="S::taliah@uet.edu.pk::b53b8155-91e6-49b4-b55c-0abb2dc47154" providerId="AD" clId="Web-{F21B79DD-DB8C-0214-A042-24E9D559B24B}" dt="2020-08-20T10:09:34.256" v="11"/>
      <pc:docMkLst>
        <pc:docMk/>
      </pc:docMkLst>
      <pc:sldChg chg="del">
        <pc:chgData name="Ms Taliah Tajammal" userId="S::taliah@uet.edu.pk::b53b8155-91e6-49b4-b55c-0abb2dc47154" providerId="AD" clId="Web-{F21B79DD-DB8C-0214-A042-24E9D559B24B}" dt="2020-08-20T10:09:34.256" v="11"/>
        <pc:sldMkLst>
          <pc:docMk/>
          <pc:sldMk cId="1848118196" sldId="262"/>
        </pc:sldMkLst>
      </pc:sldChg>
      <pc:sldChg chg="del">
        <pc:chgData name="Ms Taliah Tajammal" userId="S::taliah@uet.edu.pk::b53b8155-91e6-49b4-b55c-0abb2dc47154" providerId="AD" clId="Web-{F21B79DD-DB8C-0214-A042-24E9D559B24B}" dt="2020-08-20T10:09:34.256" v="10"/>
        <pc:sldMkLst>
          <pc:docMk/>
          <pc:sldMk cId="2999202250" sldId="266"/>
        </pc:sldMkLst>
      </pc:sldChg>
      <pc:sldChg chg="del">
        <pc:chgData name="Ms Taliah Tajammal" userId="S::taliah@uet.edu.pk::b53b8155-91e6-49b4-b55c-0abb2dc47154" providerId="AD" clId="Web-{F21B79DD-DB8C-0214-A042-24E9D559B24B}" dt="2020-08-20T10:09:34.256" v="7"/>
        <pc:sldMkLst>
          <pc:docMk/>
          <pc:sldMk cId="3010710426" sldId="267"/>
        </pc:sldMkLst>
      </pc:sldChg>
      <pc:sldChg chg="del">
        <pc:chgData name="Ms Taliah Tajammal" userId="S::taliah@uet.edu.pk::b53b8155-91e6-49b4-b55c-0abb2dc47154" providerId="AD" clId="Web-{F21B79DD-DB8C-0214-A042-24E9D559B24B}" dt="2020-08-20T10:09:34.256" v="4"/>
        <pc:sldMkLst>
          <pc:docMk/>
          <pc:sldMk cId="210098867" sldId="269"/>
        </pc:sldMkLst>
      </pc:sldChg>
      <pc:sldChg chg="del">
        <pc:chgData name="Ms Taliah Tajammal" userId="S::taliah@uet.edu.pk::b53b8155-91e6-49b4-b55c-0abb2dc47154" providerId="AD" clId="Web-{F21B79DD-DB8C-0214-A042-24E9D559B24B}" dt="2020-08-20T10:09:34.256" v="8"/>
        <pc:sldMkLst>
          <pc:docMk/>
          <pc:sldMk cId="2473800075" sldId="270"/>
        </pc:sldMkLst>
      </pc:sldChg>
      <pc:sldChg chg="del">
        <pc:chgData name="Ms Taliah Tajammal" userId="S::taliah@uet.edu.pk::b53b8155-91e6-49b4-b55c-0abb2dc47154" providerId="AD" clId="Web-{F21B79DD-DB8C-0214-A042-24E9D559B24B}" dt="2020-08-20T10:09:34.256" v="5"/>
        <pc:sldMkLst>
          <pc:docMk/>
          <pc:sldMk cId="3041279077" sldId="272"/>
        </pc:sldMkLst>
      </pc:sldChg>
      <pc:sldChg chg="del">
        <pc:chgData name="Ms Taliah Tajammal" userId="S::taliah@uet.edu.pk::b53b8155-91e6-49b4-b55c-0abb2dc47154" providerId="AD" clId="Web-{F21B79DD-DB8C-0214-A042-24E9D559B24B}" dt="2020-08-20T10:09:34.256" v="6"/>
        <pc:sldMkLst>
          <pc:docMk/>
          <pc:sldMk cId="613642627" sldId="273"/>
        </pc:sldMkLst>
      </pc:sldChg>
      <pc:sldChg chg="del">
        <pc:chgData name="Ms Taliah Tajammal" userId="S::taliah@uet.edu.pk::b53b8155-91e6-49b4-b55c-0abb2dc47154" providerId="AD" clId="Web-{F21B79DD-DB8C-0214-A042-24E9D559B24B}" dt="2020-08-20T10:09:34.256" v="3"/>
        <pc:sldMkLst>
          <pc:docMk/>
          <pc:sldMk cId="2045427912" sldId="274"/>
        </pc:sldMkLst>
      </pc:sldChg>
      <pc:sldChg chg="del">
        <pc:chgData name="Ms Taliah Tajammal" userId="S::taliah@uet.edu.pk::b53b8155-91e6-49b4-b55c-0abb2dc47154" providerId="AD" clId="Web-{F21B79DD-DB8C-0214-A042-24E9D559B24B}" dt="2020-08-20T10:09:34.256" v="2"/>
        <pc:sldMkLst>
          <pc:docMk/>
          <pc:sldMk cId="4086839375" sldId="275"/>
        </pc:sldMkLst>
      </pc:sldChg>
      <pc:sldChg chg="del">
        <pc:chgData name="Ms Taliah Tajammal" userId="S::taliah@uet.edu.pk::b53b8155-91e6-49b4-b55c-0abb2dc47154" providerId="AD" clId="Web-{F21B79DD-DB8C-0214-A042-24E9D559B24B}" dt="2020-08-20T10:09:34.256" v="1"/>
        <pc:sldMkLst>
          <pc:docMk/>
          <pc:sldMk cId="3877069724" sldId="276"/>
        </pc:sldMkLst>
      </pc:sldChg>
      <pc:sldChg chg="del">
        <pc:chgData name="Ms Taliah Tajammal" userId="S::taliah@uet.edu.pk::b53b8155-91e6-49b4-b55c-0abb2dc47154" providerId="AD" clId="Web-{F21B79DD-DB8C-0214-A042-24E9D559B24B}" dt="2020-08-20T10:09:34.256" v="9"/>
        <pc:sldMkLst>
          <pc:docMk/>
          <pc:sldMk cId="2682157616" sldId="279"/>
        </pc:sldMkLst>
      </pc:sldChg>
      <pc:sldChg chg="del">
        <pc:chgData name="Ms Taliah Tajammal" userId="S::taliah@uet.edu.pk::b53b8155-91e6-49b4-b55c-0abb2dc47154" providerId="AD" clId="Web-{F21B79DD-DB8C-0214-A042-24E9D559B24B}" dt="2020-08-20T10:09:34.256" v="0"/>
        <pc:sldMkLst>
          <pc:docMk/>
          <pc:sldMk cId="1012362020" sldId="280"/>
        </pc:sldMkLst>
      </pc:sldChg>
    </pc:docChg>
  </pc:docChgLst>
  <pc:docChgLst>
    <pc:chgData name="Ms Taliah Tajammal" userId="S::taliah@uet.edu.pk::b53b8155-91e6-49b4-b55c-0abb2dc47154" providerId="AD" clId="Web-{7557DA05-05AD-382C-1767-89A3F43637BA}"/>
    <pc:docChg chg="addSld delSld modSld">
      <pc:chgData name="Ms Taliah Tajammal" userId="S::taliah@uet.edu.pk::b53b8155-91e6-49b4-b55c-0abb2dc47154" providerId="AD" clId="Web-{7557DA05-05AD-382C-1767-89A3F43637BA}" dt="2020-08-22T19:40:36.705" v="1340"/>
      <pc:docMkLst>
        <pc:docMk/>
      </pc:docMkLst>
      <pc:sldChg chg="addSp delSp modSp new mod setBg modNotes">
        <pc:chgData name="Ms Taliah Tajammal" userId="S::taliah@uet.edu.pk::b53b8155-91e6-49b4-b55c-0abb2dc47154" providerId="AD" clId="Web-{7557DA05-05AD-382C-1767-89A3F43637BA}" dt="2020-08-22T13:53:19.149" v="259"/>
        <pc:sldMkLst>
          <pc:docMk/>
          <pc:sldMk cId="1977294444" sldId="279"/>
        </pc:sldMkLst>
        <pc:spChg chg="mod ord">
          <ac:chgData name="Ms Taliah Tajammal" userId="S::taliah@uet.edu.pk::b53b8155-91e6-49b4-b55c-0abb2dc47154" providerId="AD" clId="Web-{7557DA05-05AD-382C-1767-89A3F43637BA}" dt="2020-08-22T13:23:33.651" v="86"/>
          <ac:spMkLst>
            <pc:docMk/>
            <pc:sldMk cId="1977294444" sldId="279"/>
            <ac:spMk id="2" creationId="{5E1FF1F6-7D0A-4535-86D1-C6A3C8666FD5}"/>
          </ac:spMkLst>
        </pc:spChg>
        <pc:spChg chg="del">
          <ac:chgData name="Ms Taliah Tajammal" userId="S::taliah@uet.edu.pk::b53b8155-91e6-49b4-b55c-0abb2dc47154" providerId="AD" clId="Web-{7557DA05-05AD-382C-1767-89A3F43637BA}" dt="2020-08-22T13:23:23.776" v="85"/>
          <ac:spMkLst>
            <pc:docMk/>
            <pc:sldMk cId="1977294444" sldId="279"/>
            <ac:spMk id="3" creationId="{4D1DB93D-7CBA-4811-929B-E67964017CD0}"/>
          </ac:spMkLst>
        </pc:spChg>
        <pc:spChg chg="add">
          <ac:chgData name="Ms Taliah Tajammal" userId="S::taliah@uet.edu.pk::b53b8155-91e6-49b4-b55c-0abb2dc47154" providerId="AD" clId="Web-{7557DA05-05AD-382C-1767-89A3F43637BA}" dt="2020-08-22T13:23:33.651" v="86"/>
          <ac:spMkLst>
            <pc:docMk/>
            <pc:sldMk cId="1977294444" sldId="279"/>
            <ac:spMk id="9" creationId="{17928EA2-88ED-424C-A811-B45B398FBAFA}"/>
          </ac:spMkLst>
        </pc:spChg>
        <pc:spChg chg="add">
          <ac:chgData name="Ms Taliah Tajammal" userId="S::taliah@uet.edu.pk::b53b8155-91e6-49b4-b55c-0abb2dc47154" providerId="AD" clId="Web-{7557DA05-05AD-382C-1767-89A3F43637BA}" dt="2020-08-22T13:23:33.651" v="86"/>
          <ac:spMkLst>
            <pc:docMk/>
            <pc:sldMk cId="1977294444" sldId="279"/>
            <ac:spMk id="11" creationId="{304F0B90-9D71-4D15-94CC-B9E1F445BA28}"/>
          </ac:spMkLst>
        </pc:spChg>
        <pc:picChg chg="add mod ord">
          <ac:chgData name="Ms Taliah Tajammal" userId="S::taliah@uet.edu.pk::b53b8155-91e6-49b4-b55c-0abb2dc47154" providerId="AD" clId="Web-{7557DA05-05AD-382C-1767-89A3F43637BA}" dt="2020-08-22T13:23:33.651" v="86"/>
          <ac:picMkLst>
            <pc:docMk/>
            <pc:sldMk cId="1977294444" sldId="279"/>
            <ac:picMk id="4" creationId="{C9144229-F15F-42C6-AA55-55B0FBC84BF6}"/>
          </ac:picMkLst>
        </pc:picChg>
      </pc:sldChg>
      <pc:sldChg chg="addSp delSp modSp new add del mod setBg modNotes">
        <pc:chgData name="Ms Taliah Tajammal" userId="S::taliah@uet.edu.pk::b53b8155-91e6-49b4-b55c-0abb2dc47154" providerId="AD" clId="Web-{7557DA05-05AD-382C-1767-89A3F43637BA}" dt="2020-08-22T19:40:36.705" v="1340"/>
        <pc:sldMkLst>
          <pc:docMk/>
          <pc:sldMk cId="1256567613" sldId="280"/>
        </pc:sldMkLst>
        <pc:spChg chg="mod">
          <ac:chgData name="Ms Taliah Tajammal" userId="S::taliah@uet.edu.pk::b53b8155-91e6-49b4-b55c-0abb2dc47154" providerId="AD" clId="Web-{7557DA05-05AD-382C-1767-89A3F43637BA}" dt="2020-08-22T19:31:41.145" v="1297" actId="20577"/>
          <ac:spMkLst>
            <pc:docMk/>
            <pc:sldMk cId="1256567613" sldId="280"/>
            <ac:spMk id="2" creationId="{01E0B6AD-CB86-4FDE-B8AD-58F285AB8C86}"/>
          </ac:spMkLst>
        </pc:spChg>
        <pc:spChg chg="del">
          <ac:chgData name="Ms Taliah Tajammal" userId="S::taliah@uet.edu.pk::b53b8155-91e6-49b4-b55c-0abb2dc47154" providerId="AD" clId="Web-{7557DA05-05AD-382C-1767-89A3F43637BA}" dt="2020-08-22T19:00:00.942" v="1222"/>
          <ac:spMkLst>
            <pc:docMk/>
            <pc:sldMk cId="1256567613" sldId="280"/>
            <ac:spMk id="3" creationId="{60DB822B-469B-4356-AA59-3E527B54A452}"/>
          </ac:spMkLst>
        </pc:spChg>
        <pc:spChg chg="add">
          <ac:chgData name="Ms Taliah Tajammal" userId="S::taliah@uet.edu.pk::b53b8155-91e6-49b4-b55c-0abb2dc47154" providerId="AD" clId="Web-{7557DA05-05AD-382C-1767-89A3F43637BA}" dt="2020-08-22T19:03:07.160" v="1223"/>
          <ac:spMkLst>
            <pc:docMk/>
            <pc:sldMk cId="1256567613" sldId="280"/>
            <ac:spMk id="9" creationId="{7AD7C5BE-418C-4A44-91BF-28E411F75BCA}"/>
          </ac:spMkLst>
        </pc:spChg>
        <pc:picChg chg="add mod ord">
          <ac:chgData name="Ms Taliah Tajammal" userId="S::taliah@uet.edu.pk::b53b8155-91e6-49b4-b55c-0abb2dc47154" providerId="AD" clId="Web-{7557DA05-05AD-382C-1767-89A3F43637BA}" dt="2020-08-22T19:03:07.160" v="1223"/>
          <ac:picMkLst>
            <pc:docMk/>
            <pc:sldMk cId="1256567613" sldId="280"/>
            <ac:picMk id="4" creationId="{FC2D9C20-704A-443B-A049-C68003867381}"/>
          </ac:picMkLst>
        </pc:picChg>
      </pc:sldChg>
      <pc:sldChg chg="addSp delSp modSp new mod setBg modNotes">
        <pc:chgData name="Ms Taliah Tajammal" userId="S::taliah@uet.edu.pk::b53b8155-91e6-49b4-b55c-0abb2dc47154" providerId="AD" clId="Web-{7557DA05-05AD-382C-1767-89A3F43637BA}" dt="2020-08-22T18:08:34.867" v="981"/>
        <pc:sldMkLst>
          <pc:docMk/>
          <pc:sldMk cId="2771055889" sldId="281"/>
        </pc:sldMkLst>
        <pc:spChg chg="mod">
          <ac:chgData name="Ms Taliah Tajammal" userId="S::taliah@uet.edu.pk::b53b8155-91e6-49b4-b55c-0abb2dc47154" providerId="AD" clId="Web-{7557DA05-05AD-382C-1767-89A3F43637BA}" dt="2020-08-22T17:32:51.102" v="908"/>
          <ac:spMkLst>
            <pc:docMk/>
            <pc:sldMk cId="2771055889" sldId="281"/>
            <ac:spMk id="2" creationId="{CE050592-604D-473C-B6B4-921E21E34DE6}"/>
          </ac:spMkLst>
        </pc:spChg>
        <pc:spChg chg="del">
          <ac:chgData name="Ms Taliah Tajammal" userId="S::taliah@uet.edu.pk::b53b8155-91e6-49b4-b55c-0abb2dc47154" providerId="AD" clId="Web-{7557DA05-05AD-382C-1767-89A3F43637BA}" dt="2020-08-22T16:16:54.295" v="303"/>
          <ac:spMkLst>
            <pc:docMk/>
            <pc:sldMk cId="2771055889" sldId="281"/>
            <ac:spMk id="3" creationId="{E953BD13-AFE0-485F-B2C9-88B740341C38}"/>
          </ac:spMkLst>
        </pc:spChg>
        <pc:spChg chg="add del">
          <ac:chgData name="Ms Taliah Tajammal" userId="S::taliah@uet.edu.pk::b53b8155-91e6-49b4-b55c-0abb2dc47154" providerId="AD" clId="Web-{7557DA05-05AD-382C-1767-89A3F43637BA}" dt="2020-08-22T17:32:51.102" v="908"/>
          <ac:spMkLst>
            <pc:docMk/>
            <pc:sldMk cId="2771055889" sldId="281"/>
            <ac:spMk id="9" creationId="{C8D967A7-41C2-4639-88B5-9BC93E73CAB6}"/>
          </ac:spMkLst>
        </pc:spChg>
        <pc:spChg chg="add del">
          <ac:chgData name="Ms Taliah Tajammal" userId="S::taliah@uet.edu.pk::b53b8155-91e6-49b4-b55c-0abb2dc47154" providerId="AD" clId="Web-{7557DA05-05AD-382C-1767-89A3F43637BA}" dt="2020-08-22T17:32:51.102" v="908"/>
          <ac:spMkLst>
            <pc:docMk/>
            <pc:sldMk cId="2771055889" sldId="281"/>
            <ac:spMk id="11" creationId="{563F4F0C-5B8B-4943-AC9E-59253138B5DD}"/>
          </ac:spMkLst>
        </pc:spChg>
        <pc:spChg chg="add del">
          <ac:chgData name="Ms Taliah Tajammal" userId="S::taliah@uet.edu.pk::b53b8155-91e6-49b4-b55c-0abb2dc47154" providerId="AD" clId="Web-{7557DA05-05AD-382C-1767-89A3F43637BA}" dt="2020-08-22T17:32:51.102" v="908"/>
          <ac:spMkLst>
            <pc:docMk/>
            <pc:sldMk cId="2771055889" sldId="281"/>
            <ac:spMk id="13" creationId="{24CC0FFD-3149-402E-9CEB-165600A23096}"/>
          </ac:spMkLst>
        </pc:spChg>
        <pc:spChg chg="add">
          <ac:chgData name="Ms Taliah Tajammal" userId="S::taliah@uet.edu.pk::b53b8155-91e6-49b4-b55c-0abb2dc47154" providerId="AD" clId="Web-{7557DA05-05AD-382C-1767-89A3F43637BA}" dt="2020-08-22T17:32:51.102" v="908"/>
          <ac:spMkLst>
            <pc:docMk/>
            <pc:sldMk cId="2771055889" sldId="281"/>
            <ac:spMk id="18" creationId="{3F47E20B-1205-4238-A82B-90EF577F32D8}"/>
          </ac:spMkLst>
        </pc:spChg>
        <pc:spChg chg="add">
          <ac:chgData name="Ms Taliah Tajammal" userId="S::taliah@uet.edu.pk::b53b8155-91e6-49b4-b55c-0abb2dc47154" providerId="AD" clId="Web-{7557DA05-05AD-382C-1767-89A3F43637BA}" dt="2020-08-22T17:32:51.102" v="908"/>
          <ac:spMkLst>
            <pc:docMk/>
            <pc:sldMk cId="2771055889" sldId="281"/>
            <ac:spMk id="20" creationId="{D13567AC-EB9A-47A9-B6EC-B5BDB73B113C}"/>
          </ac:spMkLst>
        </pc:spChg>
        <pc:picChg chg="add mod ord">
          <ac:chgData name="Ms Taliah Tajammal" userId="S::taliah@uet.edu.pk::b53b8155-91e6-49b4-b55c-0abb2dc47154" providerId="AD" clId="Web-{7557DA05-05AD-382C-1767-89A3F43637BA}" dt="2020-08-22T17:32:51.102" v="908"/>
          <ac:picMkLst>
            <pc:docMk/>
            <pc:sldMk cId="2771055889" sldId="281"/>
            <ac:picMk id="4" creationId="{E33C95B7-31A0-4583-8E84-5D980BD987E2}"/>
          </ac:picMkLst>
        </pc:picChg>
      </pc:sldChg>
      <pc:sldChg chg="addSp delSp modSp new mod setBg setClrOvrMap modNotes">
        <pc:chgData name="Ms Taliah Tajammal" userId="S::taliah@uet.edu.pk::b53b8155-91e6-49b4-b55c-0abb2dc47154" providerId="AD" clId="Web-{7557DA05-05AD-382C-1767-89A3F43637BA}" dt="2020-08-22T18:31:54.558" v="1175"/>
        <pc:sldMkLst>
          <pc:docMk/>
          <pc:sldMk cId="3345183228" sldId="282"/>
        </pc:sldMkLst>
        <pc:spChg chg="mod ord">
          <ac:chgData name="Ms Taliah Tajammal" userId="S::taliah@uet.edu.pk::b53b8155-91e6-49b4-b55c-0abb2dc47154" providerId="AD" clId="Web-{7557DA05-05AD-382C-1767-89A3F43637BA}" dt="2020-08-22T17:31:04.446" v="811" actId="1076"/>
          <ac:spMkLst>
            <pc:docMk/>
            <pc:sldMk cId="3345183228" sldId="282"/>
            <ac:spMk id="2" creationId="{F4B6E941-C038-45C0-85CB-8B1BD1B9E49E}"/>
          </ac:spMkLst>
        </pc:spChg>
        <pc:spChg chg="del">
          <ac:chgData name="Ms Taliah Tajammal" userId="S::taliah@uet.edu.pk::b53b8155-91e6-49b4-b55c-0abb2dc47154" providerId="AD" clId="Web-{7557DA05-05AD-382C-1767-89A3F43637BA}" dt="2020-08-22T17:30:19.337" v="803"/>
          <ac:spMkLst>
            <pc:docMk/>
            <pc:sldMk cId="3345183228" sldId="282"/>
            <ac:spMk id="3" creationId="{AEE25086-0B67-42E8-814D-9EBDF31425A0}"/>
          </ac:spMkLst>
        </pc:spChg>
        <pc:picChg chg="add mod">
          <ac:chgData name="Ms Taliah Tajammal" userId="S::taliah@uet.edu.pk::b53b8155-91e6-49b4-b55c-0abb2dc47154" providerId="AD" clId="Web-{7557DA05-05AD-382C-1767-89A3F43637BA}" dt="2020-08-22T17:30:41.524" v="808"/>
          <ac:picMkLst>
            <pc:docMk/>
            <pc:sldMk cId="3345183228" sldId="282"/>
            <ac:picMk id="4" creationId="{39B30BF4-70C0-4DCC-A52A-3EDD8EC154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1E6C4-B6E3-4AA6-8D09-B5A49AB65235}" type="datetimeFigureOut">
              <a:rPr lang="en-US"/>
              <a:t>10/21/2020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016B7-1D4C-4804-BC14-C8A3C9E709B0}" type="slidenum">
              <a:rPr lang="en-US"/>
              <a:t>‹#›</a:t>
            </a:fld>
            <a:endParaRPr lang="en-US"/>
          </a:p>
        </p:txBody>
      </p:sp>
    </p:spTree>
    <p:extLst>
      <p:ext uri="{BB962C8B-B14F-4D97-AF65-F5344CB8AC3E}">
        <p14:creationId xmlns:p14="http://schemas.microsoft.com/office/powerpoint/2010/main" val="1587945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Welcome to all of you in this course. I am Dr. Shazia Arshad. I will be your instructor for this course. </a:t>
            </a:r>
          </a:p>
        </p:txBody>
      </p:sp>
      <p:sp>
        <p:nvSpPr>
          <p:cNvPr id="4" name="Slide Number Placeholder 3"/>
          <p:cNvSpPr>
            <a:spLocks noGrp="1"/>
          </p:cNvSpPr>
          <p:nvPr>
            <p:ph type="sldNum" sz="quarter" idx="5"/>
          </p:nvPr>
        </p:nvSpPr>
        <p:spPr/>
        <p:txBody>
          <a:bodyPr/>
          <a:lstStyle/>
          <a:p>
            <a:fld id="{D62016B7-1D4C-4804-BC14-C8A3C9E709B0}" type="slidenum">
              <a:rPr lang="en-US"/>
              <a:t>1</a:t>
            </a:fld>
            <a:endParaRPr lang="en-US"/>
          </a:p>
        </p:txBody>
      </p:sp>
    </p:spTree>
    <p:extLst>
      <p:ext uri="{BB962C8B-B14F-4D97-AF65-F5344CB8AC3E}">
        <p14:creationId xmlns:p14="http://schemas.microsoft.com/office/powerpoint/2010/main" val="2784030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1" dirty="0"/>
              <a:t> long</a:t>
            </a:r>
            <a:r>
              <a:rPr lang="en-US" dirty="0"/>
              <a:t> does it take to</a:t>
            </a:r>
            <a:r>
              <a:rPr lang="en-US" b="1" dirty="0"/>
              <a:t> create</a:t>
            </a:r>
            <a:r>
              <a:rPr lang="en-US" dirty="0"/>
              <a:t> a software application?</a:t>
            </a:r>
          </a:p>
          <a:p>
            <a:endParaRPr lang="en-US" dirty="0"/>
          </a:p>
          <a:p>
            <a:r>
              <a:rPr lang="en-US" dirty="0"/>
              <a:t>If you think of all the elements associated with the </a:t>
            </a:r>
            <a:r>
              <a:rPr lang="en-US" b="1" dirty="0"/>
              <a:t>software development life cycle (SDLC)</a:t>
            </a:r>
            <a:r>
              <a:rPr lang="en-US" dirty="0"/>
              <a:t> - conducting a needs analysis and planning, defining the requirements (what do we want the software to do), developing the software code, testing the software, and then finally deploying it to the end user - this process can</a:t>
            </a:r>
            <a:r>
              <a:rPr lang="en-US" b="1" dirty="0"/>
              <a:t> take months, if not years</a:t>
            </a:r>
            <a:r>
              <a:rPr lang="en-US" dirty="0"/>
              <a:t> from start to finish.</a:t>
            </a:r>
            <a:endParaRPr lang="en-US" dirty="0">
              <a:cs typeface="Calibri" panose="020F0502020204030204"/>
            </a:endParaRPr>
          </a:p>
          <a:p>
            <a:endParaRPr lang="en-US" dirty="0">
              <a:cs typeface="Calibri" panose="020F0502020204030204"/>
            </a:endParaRPr>
          </a:p>
          <a:p>
            <a:pPr marL="171450" indent="-171450">
              <a:buFont typeface="Arial"/>
              <a:buChar char="•"/>
            </a:pPr>
            <a:r>
              <a:rPr lang="en-US" dirty="0"/>
              <a:t>But what if you don't have months or years? </a:t>
            </a:r>
            <a:endParaRPr lang="en-US">
              <a:cs typeface="Calibri" panose="020F0502020204030204"/>
            </a:endParaRPr>
          </a:p>
          <a:p>
            <a:pPr marL="171450" indent="-171450">
              <a:buFont typeface="Arial"/>
              <a:buChar char="•"/>
            </a:pPr>
            <a:r>
              <a:rPr lang="en-US" dirty="0"/>
              <a:t>What if you need to get your software out there now while the need for it is hot and there is a market for it?</a:t>
            </a:r>
            <a:endParaRPr lang="en-US" dirty="0">
              <a:cs typeface="Calibri" panose="020F0502020204030204"/>
            </a:endParaRPr>
          </a:p>
          <a:p>
            <a:endParaRPr lang="en-US" dirty="0">
              <a:cs typeface="Calibri" panose="020F0502020204030204"/>
            </a:endParaRPr>
          </a:p>
          <a:p>
            <a:pPr>
              <a:buFont typeface="Arial"/>
            </a:pPr>
            <a:r>
              <a:rPr lang="en-US" dirty="0">
                <a:cs typeface="Calibri" panose="020F0502020204030204"/>
              </a:rPr>
              <a:t>In this case, you will use </a:t>
            </a:r>
            <a:r>
              <a:rPr lang="en-US" b="1" dirty="0">
                <a:cs typeface="Calibri" panose="020F0502020204030204"/>
              </a:rPr>
              <a:t>RAD. </a:t>
            </a:r>
            <a:endParaRPr lang="en-US" dirty="0">
              <a:cs typeface="Calibri" panose="020F0502020204030204"/>
            </a:endParaRPr>
          </a:p>
          <a:p>
            <a:pPr>
              <a:buFont typeface="Arial"/>
            </a:pPr>
            <a:endParaRPr lang="en-US" b="1" dirty="0">
              <a:cs typeface="Calibri" panose="020F0502020204030204"/>
            </a:endParaRPr>
          </a:p>
          <a:p>
            <a:pPr>
              <a:spcBef>
                <a:spcPts val="1000"/>
              </a:spcBef>
            </a:pPr>
            <a:r>
              <a:rPr lang="en-US" b="1" dirty="0"/>
              <a:t>When to use RAD?? </a:t>
            </a:r>
            <a:endParaRPr lang="en-US" dirty="0"/>
          </a:p>
          <a:p>
            <a:pPr marL="171450" indent="-171450">
              <a:spcBef>
                <a:spcPts val="1000"/>
              </a:spcBef>
              <a:buFont typeface="Arial"/>
              <a:buChar char="•"/>
            </a:pPr>
            <a:r>
              <a:rPr lang="en-US" dirty="0"/>
              <a:t>Need to develop in a short time span (2-3 months)</a:t>
            </a:r>
            <a:endParaRPr lang="en-US" dirty="0">
              <a:cs typeface="Calibri"/>
            </a:endParaRPr>
          </a:p>
          <a:p>
            <a:pPr marL="171450" indent="-171450">
              <a:spcBef>
                <a:spcPts val="1000"/>
              </a:spcBef>
              <a:buFont typeface="Arial"/>
              <a:buChar char="•"/>
            </a:pPr>
            <a:r>
              <a:rPr lang="en-US" dirty="0"/>
              <a:t>If there’s high availability of designers for modeling </a:t>
            </a:r>
            <a:endParaRPr lang="en-US" dirty="0">
              <a:cs typeface="Calibri"/>
            </a:endParaRPr>
          </a:p>
          <a:p>
            <a:pPr marL="171450" indent="-171450">
              <a:spcBef>
                <a:spcPts val="1000"/>
              </a:spcBef>
              <a:buFont typeface="Arial"/>
              <a:buChar char="•"/>
            </a:pPr>
            <a:r>
              <a:rPr lang="en-US" dirty="0"/>
              <a:t> If resources with high business knowledge are available</a:t>
            </a:r>
            <a:endParaRPr lang="en-US" dirty="0">
              <a:cs typeface="Calibri" panose="020F0502020204030204"/>
            </a:endParaRPr>
          </a:p>
          <a:p>
            <a:endParaRPr lang="en-US" dirty="0">
              <a:cs typeface="Calibri" panose="020F0502020204030204"/>
            </a:endParaRPr>
          </a:p>
          <a:p>
            <a:r>
              <a:rPr lang="en-US" b="1" dirty="0">
                <a:cs typeface="Calibri" panose="020F0502020204030204"/>
              </a:rPr>
              <a:t>Example: </a:t>
            </a:r>
          </a:p>
          <a:p>
            <a:r>
              <a:rPr lang="en-US" b="1" dirty="0">
                <a:cs typeface="Calibri" panose="020F0502020204030204"/>
              </a:rPr>
              <a:t>Employee Resignation System:</a:t>
            </a:r>
          </a:p>
          <a:p>
            <a:pPr marL="171450" indent="-171450">
              <a:buFont typeface="Arial"/>
              <a:buChar char="•"/>
            </a:pPr>
            <a:r>
              <a:rPr lang="en-US" dirty="0"/>
              <a:t>HR will be leading the charge on this development.</a:t>
            </a:r>
            <a:endParaRPr lang="en-US" dirty="0">
              <a:cs typeface="Calibri" panose="020F0502020204030204"/>
            </a:endParaRPr>
          </a:p>
          <a:p>
            <a:pPr marL="171450" indent="-171450">
              <a:buFont typeface="Arial"/>
              <a:buChar char="•"/>
            </a:pPr>
            <a:r>
              <a:rPr lang="en-US" dirty="0"/>
              <a:t>Need input from management, payroll, IT, and many others.</a:t>
            </a:r>
            <a:endParaRPr lang="en-US" dirty="0">
              <a:cs typeface="Calibri" panose="020F0502020204030204"/>
            </a:endParaRPr>
          </a:p>
          <a:p>
            <a:pPr marL="171450" indent="-171450">
              <a:buFont typeface="Arial"/>
              <a:buChar char="•"/>
            </a:pPr>
            <a:r>
              <a:rPr lang="en-US" dirty="0"/>
              <a:t> RAD can play a key role in quickly adding steps to your workflow and testing to make sure that confidential data is hidden from those who don’t need to see it.</a:t>
            </a:r>
            <a:endParaRPr lang="en-US" dirty="0">
              <a:cs typeface="Calibri" panose="020F0502020204030204"/>
            </a:endParaRPr>
          </a:p>
          <a:p>
            <a:pPr marL="171450" indent="-171450">
              <a:buFont typeface="Arial"/>
              <a:buChar char="•"/>
            </a:pPr>
            <a:r>
              <a:rPr lang="en-US" dirty="0"/>
              <a:t>HR team may also want to handle resignations and terminations in the same application.</a:t>
            </a:r>
            <a:endParaRPr lang="en-US" dirty="0">
              <a:cs typeface="Calibri" panose="020F0502020204030204"/>
            </a:endParaRPr>
          </a:p>
          <a:p>
            <a:pPr marL="171450" indent="-171450">
              <a:buFont typeface="Arial"/>
              <a:buChar char="•"/>
            </a:pP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D62016B7-1D4C-4804-BC14-C8A3C9E709B0}" type="slidenum">
              <a:rPr lang="en-US"/>
              <a:t>10</a:t>
            </a:fld>
            <a:endParaRPr lang="en-US"/>
          </a:p>
        </p:txBody>
      </p:sp>
    </p:spTree>
    <p:extLst>
      <p:ext uri="{BB962C8B-B14F-4D97-AF65-F5344CB8AC3E}">
        <p14:creationId xmlns:p14="http://schemas.microsoft.com/office/powerpoint/2010/main" val="3043536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How does the RAD model works??</a:t>
            </a:r>
          </a:p>
          <a:p>
            <a:r>
              <a:rPr lang="en-US">
                <a:cs typeface="Calibri"/>
              </a:rPr>
              <a:t>Basic principle is</a:t>
            </a:r>
            <a:r>
              <a:rPr lang="en-US" b="1">
                <a:cs typeface="Calibri"/>
              </a:rPr>
              <a:t> to divide tasks into teams.</a:t>
            </a:r>
          </a:p>
          <a:p>
            <a:endParaRPr lang="en-US" b="1" dirty="0">
              <a:cs typeface="Calibri"/>
            </a:endParaRPr>
          </a:p>
          <a:p>
            <a:r>
              <a:rPr lang="en-US">
                <a:cs typeface="Calibri"/>
              </a:rPr>
              <a:t>Working of RAD model can be classified into 5 steps.</a:t>
            </a:r>
          </a:p>
          <a:p>
            <a:pPr marL="171450" indent="-171450">
              <a:buFont typeface="Arial"/>
              <a:buChar char="•"/>
            </a:pPr>
            <a:r>
              <a:rPr lang="en-US" b="1"/>
              <a:t>Business Modelling: </a:t>
            </a:r>
            <a:r>
              <a:rPr lang="en-US"/>
              <a:t>gathering information from stakeholders and finalize </a:t>
            </a:r>
            <a:r>
              <a:rPr lang="en-US" b="1"/>
              <a:t>requirements</a:t>
            </a:r>
            <a:r>
              <a:rPr lang="en-US"/>
              <a:t> such as </a:t>
            </a:r>
            <a:r>
              <a:rPr lang="en-US" b="1"/>
              <a:t>project goals, expectations, timelines, and budget.</a:t>
            </a:r>
          </a:p>
          <a:p>
            <a:endParaRPr lang="en-US" b="1" dirty="0">
              <a:cs typeface="Calibri"/>
            </a:endParaRPr>
          </a:p>
          <a:p>
            <a:pPr marL="171450" indent="-171450">
              <a:buFont typeface="Arial"/>
              <a:buChar char="•"/>
            </a:pPr>
            <a:r>
              <a:rPr lang="en-US" b="1">
                <a:cs typeface="Calibri"/>
              </a:rPr>
              <a:t>Data  Modelling: </a:t>
            </a:r>
            <a:r>
              <a:rPr lang="en-US"/>
              <a:t>information gathered during the Business Modeling</a:t>
            </a:r>
            <a:r>
              <a:rPr lang="en-US" b="1"/>
              <a:t> phase analyzed, </a:t>
            </a:r>
            <a:r>
              <a:rPr lang="en-US"/>
              <a:t>the </a:t>
            </a:r>
            <a:r>
              <a:rPr lang="en-US" b="1"/>
              <a:t>information is grouped into different groups. </a:t>
            </a:r>
          </a:p>
          <a:p>
            <a:pPr marL="171450" indent="-171450">
              <a:buFont typeface="Arial"/>
              <a:buChar char="•"/>
            </a:pPr>
            <a:endParaRPr lang="en-US" b="1" dirty="0">
              <a:cs typeface="Calibri"/>
            </a:endParaRPr>
          </a:p>
          <a:p>
            <a:pPr marL="171450" indent="-171450">
              <a:buFont typeface="Arial"/>
              <a:buChar char="•"/>
            </a:pPr>
            <a:r>
              <a:rPr lang="en-US" b="1">
                <a:cs typeface="Calibri"/>
              </a:rPr>
              <a:t>Process Modelling: </a:t>
            </a:r>
            <a:r>
              <a:rPr lang="en-US">
                <a:cs typeface="Calibri"/>
              </a:rPr>
              <a:t>Changes are done and any</a:t>
            </a:r>
            <a:r>
              <a:rPr lang="en-US"/>
              <a:t> descriptions for</a:t>
            </a:r>
            <a:r>
              <a:rPr lang="en-US" b="1"/>
              <a:t> adding, removing, or changing the data</a:t>
            </a:r>
            <a:r>
              <a:rPr lang="en-US"/>
              <a:t> objects are also created during this phase.</a:t>
            </a:r>
          </a:p>
          <a:p>
            <a:pPr marL="171450" indent="-171450">
              <a:buFont typeface="Arial"/>
              <a:buChar char="•"/>
            </a:pPr>
            <a:endParaRPr lang="en-US" dirty="0">
              <a:cs typeface="Calibri"/>
            </a:endParaRPr>
          </a:p>
          <a:p>
            <a:pPr marL="171450" indent="-171450">
              <a:buFont typeface="Arial"/>
              <a:buChar char="•"/>
            </a:pPr>
            <a:r>
              <a:rPr lang="en-US" b="1">
                <a:cs typeface="Calibri"/>
              </a:rPr>
              <a:t>Application Generataion: </a:t>
            </a:r>
            <a:r>
              <a:rPr lang="en-US"/>
              <a:t>all the</a:t>
            </a:r>
            <a:r>
              <a:rPr lang="en-US" b="1"/>
              <a:t> information gathered is coded</a:t>
            </a:r>
            <a:r>
              <a:rPr lang="en-US"/>
              <a:t>, and the system that is going</a:t>
            </a:r>
            <a:r>
              <a:rPr lang="en-US" b="1"/>
              <a:t> to be used to create the prototype is buil</a:t>
            </a:r>
            <a:r>
              <a:rPr lang="en-US"/>
              <a:t>t.</a:t>
            </a:r>
            <a:endParaRPr lang="en-US" dirty="0">
              <a:cs typeface="Calibri"/>
            </a:endParaRPr>
          </a:p>
          <a:p>
            <a:pPr marL="171450" indent="-171450">
              <a:buFont typeface="Arial"/>
              <a:buChar char="•"/>
            </a:pPr>
            <a:endParaRPr lang="en-US" dirty="0">
              <a:cs typeface="Calibri"/>
            </a:endParaRPr>
          </a:p>
          <a:p>
            <a:pPr marL="171450" indent="-171450">
              <a:buFont typeface="Arial"/>
              <a:buChar char="•"/>
            </a:pPr>
            <a:r>
              <a:rPr lang="en-US" b="1">
                <a:cs typeface="Calibri"/>
              </a:rPr>
              <a:t>Testing: </a:t>
            </a:r>
            <a:r>
              <a:rPr lang="en-US"/>
              <a:t>The prototypes are </a:t>
            </a:r>
            <a:r>
              <a:rPr lang="en-US" b="1"/>
              <a:t>independently tested after each iteration. </a:t>
            </a:r>
            <a:r>
              <a:rPr lang="en-US"/>
              <a:t>The data flow and the interfaces between all the components are fully tested.</a:t>
            </a:r>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11</a:t>
            </a:fld>
            <a:endParaRPr lang="en-US"/>
          </a:p>
        </p:txBody>
      </p:sp>
    </p:spTree>
    <p:extLst>
      <p:ext uri="{BB962C8B-B14F-4D97-AF65-F5344CB8AC3E}">
        <p14:creationId xmlns:p14="http://schemas.microsoft.com/office/powerpoint/2010/main" val="1178183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What are the </a:t>
            </a:r>
            <a:r>
              <a:rPr lang="en-US" b="1" dirty="0">
                <a:cs typeface="Calibri"/>
              </a:rPr>
              <a:t>pros and cons  </a:t>
            </a:r>
            <a:r>
              <a:rPr lang="en-US" dirty="0">
                <a:cs typeface="Calibri"/>
              </a:rPr>
              <a:t>of using RAD model?</a:t>
            </a:r>
          </a:p>
          <a:p>
            <a:endParaRPr lang="en-US" b="1" dirty="0">
              <a:cs typeface="Calibri"/>
            </a:endParaRPr>
          </a:p>
          <a:p>
            <a:r>
              <a:rPr lang="en-US" b="1" dirty="0">
                <a:cs typeface="Calibri"/>
              </a:rPr>
              <a:t>Benefits: </a:t>
            </a:r>
          </a:p>
          <a:p>
            <a:pPr marL="171450" indent="-171450">
              <a:buFont typeface="Arial"/>
              <a:buChar char="•"/>
            </a:pPr>
            <a:r>
              <a:rPr lang="en-US" dirty="0"/>
              <a:t>Enhanced flexibility and adaptability</a:t>
            </a:r>
            <a:endParaRPr lang="en-US" dirty="0">
              <a:cs typeface="Calibri" panose="020F0502020204030204"/>
            </a:endParaRPr>
          </a:p>
          <a:p>
            <a:pPr marL="171450" indent="-171450">
              <a:buFont typeface="Arial"/>
              <a:buChar char="•"/>
            </a:pPr>
            <a:r>
              <a:rPr lang="en-US" dirty="0"/>
              <a:t>reduce development time </a:t>
            </a:r>
            <a:endParaRPr lang="en-US">
              <a:cs typeface="Calibri" panose="020F0502020204030204"/>
            </a:endParaRPr>
          </a:p>
          <a:p>
            <a:pPr marL="171450" indent="-171450">
              <a:buFont typeface="Arial"/>
              <a:buChar char="•"/>
            </a:pPr>
            <a:r>
              <a:rPr lang="en-US" dirty="0"/>
              <a:t> speed up delivery</a:t>
            </a:r>
            <a:endParaRPr lang="en-US" dirty="0">
              <a:cs typeface="Calibri" panose="020F0502020204030204"/>
            </a:endParaRPr>
          </a:p>
          <a:p>
            <a:pPr marL="171450" indent="-171450">
              <a:buFont typeface="Arial"/>
              <a:buChar char="•"/>
            </a:pPr>
            <a:r>
              <a:rPr lang="en-US" dirty="0"/>
              <a:t>Encouragement of code reuse</a:t>
            </a:r>
            <a:endParaRPr lang="en-US" dirty="0">
              <a:cs typeface="Calibri"/>
            </a:endParaRPr>
          </a:p>
          <a:p>
            <a:pPr marL="171450" indent="-171450">
              <a:buFont typeface="Arial"/>
              <a:buChar char="•"/>
            </a:pPr>
            <a:r>
              <a:rPr lang="en-US" dirty="0"/>
              <a:t>Increased customer satisfaction</a:t>
            </a:r>
            <a:endParaRPr lang="en-US" dirty="0">
              <a:cs typeface="Calibri" panose="020F0502020204030204"/>
            </a:endParaRPr>
          </a:p>
          <a:p>
            <a:pPr marL="171450" indent="-171450">
              <a:buFont typeface="Arial"/>
              <a:buChar char="•"/>
            </a:pPr>
            <a:r>
              <a:rPr lang="en-US" dirty="0"/>
              <a:t>Fewer surprises</a:t>
            </a:r>
          </a:p>
          <a:p>
            <a:pPr marL="171450" indent="-171450">
              <a:buFont typeface="Arial"/>
              <a:buChar char="•"/>
            </a:pPr>
            <a:endParaRPr lang="en-US" dirty="0">
              <a:cs typeface="Calibri" panose="020F0502020204030204"/>
            </a:endParaRPr>
          </a:p>
          <a:p>
            <a:r>
              <a:rPr lang="en-US" b="1" dirty="0">
                <a:cs typeface="Calibri" panose="020F0502020204030204"/>
              </a:rPr>
              <a:t>Limitations:</a:t>
            </a:r>
          </a:p>
          <a:p>
            <a:pPr marL="171450" indent="-171450">
              <a:buFont typeface="Arial"/>
              <a:buChar char="•"/>
            </a:pPr>
            <a:r>
              <a:rPr lang="en-US" dirty="0">
                <a:cs typeface="Calibri" panose="020F0502020204030204"/>
              </a:rPr>
              <a:t>Not suitable for large projects</a:t>
            </a:r>
          </a:p>
          <a:p>
            <a:pPr marL="171450" indent="-171450">
              <a:buFont typeface="Arial"/>
              <a:buChar char="•"/>
            </a:pPr>
            <a:r>
              <a:rPr lang="en-US" dirty="0">
                <a:cs typeface="Calibri" panose="020F0502020204030204"/>
              </a:rPr>
              <a:t>Requires highly skilled developers</a:t>
            </a:r>
          </a:p>
          <a:p>
            <a:pPr marL="171450" indent="-171450">
              <a:buFont typeface="Arial"/>
              <a:buChar char="•"/>
            </a:pPr>
            <a:r>
              <a:rPr lang="en-US" dirty="0">
                <a:cs typeface="Calibri" panose="020F0502020204030204"/>
              </a:rPr>
              <a:t>Feedback from user is required at every stage</a:t>
            </a:r>
          </a:p>
          <a:p>
            <a:pPr marL="171450" indent="-171450">
              <a:buFont typeface="Arial"/>
              <a:buChar char="•"/>
            </a:pPr>
            <a:r>
              <a:rPr lang="en-US" dirty="0">
                <a:cs typeface="Calibri" panose="020F0502020204030204"/>
              </a:rPr>
              <a:t>Strong team work and individual performance.</a:t>
            </a:r>
          </a:p>
        </p:txBody>
      </p:sp>
      <p:sp>
        <p:nvSpPr>
          <p:cNvPr id="4" name="Slide Number Placeholder 3"/>
          <p:cNvSpPr>
            <a:spLocks noGrp="1"/>
          </p:cNvSpPr>
          <p:nvPr>
            <p:ph type="sldNum" sz="quarter" idx="5"/>
          </p:nvPr>
        </p:nvSpPr>
        <p:spPr/>
        <p:txBody>
          <a:bodyPr/>
          <a:lstStyle/>
          <a:p>
            <a:fld id="{D62016B7-1D4C-4804-BC14-C8A3C9E709B0}" type="slidenum">
              <a:rPr lang="en-US"/>
              <a:t>12</a:t>
            </a:fld>
            <a:endParaRPr lang="en-US"/>
          </a:p>
        </p:txBody>
      </p:sp>
    </p:spTree>
    <p:extLst>
      <p:ext uri="{BB962C8B-B14F-4D97-AF65-F5344CB8AC3E}">
        <p14:creationId xmlns:p14="http://schemas.microsoft.com/office/powerpoint/2010/main" val="3978845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its time to check if you are active or not??? </a:t>
            </a:r>
          </a:p>
          <a:p>
            <a:endParaRPr lang="en-US" dirty="0">
              <a:cs typeface="Calibri"/>
            </a:endParaRPr>
          </a:p>
          <a:p>
            <a:pPr>
              <a:spcBef>
                <a:spcPts val="1000"/>
              </a:spcBef>
            </a:pPr>
            <a:r>
              <a:rPr lang="en-US" dirty="0"/>
              <a:t>List down ten factors used for choosing software process model ????</a:t>
            </a:r>
            <a:endParaRPr lang="en-US" dirty="0">
              <a:cs typeface="Calibri" panose="020F0502020204030204"/>
            </a:endParaRPr>
          </a:p>
          <a:p>
            <a:pPr>
              <a:spcBef>
                <a:spcPts val="1000"/>
              </a:spcBef>
            </a:pPr>
            <a:r>
              <a:rPr lang="en-US" dirty="0"/>
              <a:t>For using RAD model, budget should be high. Why?</a:t>
            </a:r>
            <a:endParaRPr lang="en-US" dirty="0">
              <a:cs typeface="Calibri" panose="020F0502020204030204"/>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13</a:t>
            </a:fld>
            <a:endParaRPr lang="en-US"/>
          </a:p>
        </p:txBody>
      </p:sp>
    </p:spTree>
    <p:extLst>
      <p:ext uri="{BB962C8B-B14F-4D97-AF65-F5344CB8AC3E}">
        <p14:creationId xmlns:p14="http://schemas.microsoft.com/office/powerpoint/2010/main" val="1137249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you choose a methodology for your software development, there are a lot of factors you</a:t>
            </a:r>
          </a:p>
          <a:p>
            <a:r>
              <a:rPr lang="en-US" dirty="0"/>
              <a:t>need to consider. Some of these include:</a:t>
            </a:r>
          </a:p>
          <a:p>
            <a:endParaRPr lang="en-US" dirty="0"/>
          </a:p>
          <a:p>
            <a:r>
              <a:rPr lang="en-US" b="1" dirty="0"/>
              <a:t>1. The requirements for the project:</a:t>
            </a:r>
            <a:r>
              <a:rPr lang="en-US" dirty="0"/>
              <a:t> Each software development project consists of requirements that must be met before it’s implemented. So, you have to evaluate these requirements and compare them to what you have in place in your company, before choosing a methodology. That way, you’ll be able to arrive at the best methodology to use at all times and choose a system that will give you the best results for the resources and time spent.</a:t>
            </a:r>
            <a:endParaRPr lang="en-US" dirty="0">
              <a:cs typeface="Calibri"/>
            </a:endParaRPr>
          </a:p>
          <a:p>
            <a:r>
              <a:rPr lang="en-US" b="1" dirty="0"/>
              <a:t>2. The expected end product of the project:</a:t>
            </a:r>
            <a:r>
              <a:rPr lang="en-US" dirty="0"/>
              <a:t> Before starting a software development project, you need to have an end product in mind. This is the result that you hope to achieve after completing the project. You must envision this and sketch it out in the software design phase before the first line of code is written.</a:t>
            </a:r>
            <a:endParaRPr lang="en-US" dirty="0">
              <a:cs typeface="Calibri"/>
            </a:endParaRPr>
          </a:p>
          <a:p>
            <a:r>
              <a:rPr lang="en-US" b="1" dirty="0"/>
              <a:t>3. The past experience of the project team with the methodology:</a:t>
            </a:r>
            <a:r>
              <a:rPr lang="en-US" dirty="0"/>
              <a:t> The experience of the software development team in your company matters too. This should be considered when deciding on the software development methodology you want to use. Some team members may not feel comfortable working with certain systems if they don’t have any prior experience with them, while others might find it difficult getting used to working with new team members. It’s important to keep team capabilities and team dynamics in mind.</a:t>
            </a:r>
            <a:endParaRPr lang="en-US" dirty="0">
              <a:cs typeface="Calibri" panose="020F0502020204030204"/>
            </a:endParaRPr>
          </a:p>
          <a:p>
            <a:r>
              <a:rPr lang="en-US" b="1" dirty="0"/>
              <a:t>4. Feedback on the work done: </a:t>
            </a:r>
            <a:r>
              <a:rPr lang="en-US" dirty="0"/>
              <a:t>Feedback is a crucial aspect of software development. It helps you formulate outcomes for future projects. As a matter of fact, if you don’t know exactly how you arrived at previous results, you won’t be able to replicate them. While doing this, you need to consider how efficient your team is in providing feedback. This depends largely on the applications, methodologies, and the size of the project.</a:t>
            </a:r>
            <a:endParaRPr lang="en-US" dirty="0">
              <a:cs typeface="Calibri"/>
            </a:endParaRPr>
          </a:p>
          <a:p>
            <a:r>
              <a:rPr lang="en-US" b="1" dirty="0"/>
              <a:t>5. Project size:</a:t>
            </a:r>
            <a:r>
              <a:rPr lang="en-US" dirty="0"/>
              <a:t> Before picking a software development methodology to use, you need to consider the size of the project you’re embarking on. While larger projects may not fit perfectly for the waterfall, some apps will require longer testing times owing to their size and requirements.</a:t>
            </a:r>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14</a:t>
            </a:fld>
            <a:endParaRPr lang="en-US"/>
          </a:p>
        </p:txBody>
      </p:sp>
    </p:spTree>
    <p:extLst>
      <p:ext uri="{BB962C8B-B14F-4D97-AF65-F5344CB8AC3E}">
        <p14:creationId xmlns:p14="http://schemas.microsoft.com/office/powerpoint/2010/main" val="3576845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cs typeface="Calibri"/>
            </a:endParaRPr>
          </a:p>
          <a:p>
            <a:r>
              <a:rPr lang="en-US" dirty="0">
                <a:cs typeface="Calibri"/>
              </a:rPr>
              <a:t>As with construction of every other product there involves CONTINUOUS LEARING, then BUILDING and MEASURING the product to find defects or flaws.</a:t>
            </a:r>
            <a:endParaRPr lang="en-US" b="1" dirty="0">
              <a:cs typeface="Calibri"/>
            </a:endParaRPr>
          </a:p>
          <a:p>
            <a:r>
              <a:rPr lang="en-US" dirty="0"/>
              <a:t>What is meant by </a:t>
            </a:r>
            <a:r>
              <a:rPr lang="en-US" b="1" dirty="0"/>
              <a:t>Software Development Loop? </a:t>
            </a:r>
            <a:endParaRPr lang="en-US" dirty="0"/>
          </a:p>
          <a:p>
            <a:endParaRPr lang="en-US" b="1" dirty="0">
              <a:cs typeface="Calibri"/>
            </a:endParaRPr>
          </a:p>
          <a:p>
            <a:r>
              <a:rPr lang="en-US" dirty="0">
                <a:cs typeface="Calibri"/>
              </a:rPr>
              <a:t>It consists of serious of steps which are repeated again and again. </a:t>
            </a:r>
          </a:p>
          <a:p>
            <a:r>
              <a:rPr lang="en-US" dirty="0">
                <a:cs typeface="Calibri"/>
              </a:rPr>
              <a:t>The major steps include can be classified into 4 categories:</a:t>
            </a:r>
          </a:p>
          <a:p>
            <a:endParaRPr lang="en-US" dirty="0">
              <a:cs typeface="Calibri"/>
            </a:endParaRPr>
          </a:p>
          <a:p>
            <a:pPr marL="171450" indent="-171450">
              <a:buFont typeface="Arial"/>
              <a:buChar char="•"/>
            </a:pPr>
            <a:r>
              <a:rPr lang="en-US" dirty="0">
                <a:cs typeface="Calibri"/>
              </a:rPr>
              <a:t>Problem  Definition (</a:t>
            </a:r>
            <a:r>
              <a:rPr lang="en-US" dirty="0"/>
              <a:t> what is the problem against which we are going to develop software? </a:t>
            </a:r>
            <a:r>
              <a:rPr lang="en-US" dirty="0">
                <a:cs typeface="Calibri"/>
              </a:rPr>
              <a:t>)</a:t>
            </a:r>
          </a:p>
          <a:p>
            <a:pPr marL="171450" indent="-171450">
              <a:buFont typeface="Arial"/>
              <a:buChar char="•"/>
            </a:pPr>
            <a:r>
              <a:rPr lang="en-US" dirty="0">
                <a:cs typeface="Calibri"/>
              </a:rPr>
              <a:t>Technical Development (development of the project)</a:t>
            </a:r>
          </a:p>
          <a:p>
            <a:pPr marL="171450" indent="-171450">
              <a:buFont typeface="Arial"/>
              <a:buChar char="•"/>
            </a:pPr>
            <a:r>
              <a:rPr lang="en-US" dirty="0">
                <a:cs typeface="Calibri"/>
              </a:rPr>
              <a:t>Solution Integration (combine it with existing solution  explanation in next slide)</a:t>
            </a:r>
          </a:p>
          <a:p>
            <a:pPr marL="171450" indent="-171450">
              <a:buFont typeface="Arial"/>
              <a:buChar char="•"/>
            </a:pPr>
            <a:r>
              <a:rPr lang="en-US" dirty="0">
                <a:cs typeface="Calibri"/>
              </a:rPr>
              <a:t>Status Quo (</a:t>
            </a:r>
            <a:r>
              <a:rPr lang="en-US" dirty="0"/>
              <a:t>Status quo “represents the current state of affairs”</a:t>
            </a:r>
            <a:r>
              <a:rPr lang="en-US" dirty="0">
                <a:cs typeface="Calibri"/>
              </a:rPr>
              <a:t>)</a:t>
            </a:r>
          </a:p>
          <a:p>
            <a:endParaRPr lang="en-US" dirty="0">
              <a:cs typeface="Calibri"/>
            </a:endParaRPr>
          </a:p>
          <a:p>
            <a:pPr>
              <a:buFont typeface="Arial"/>
            </a:pPr>
            <a:r>
              <a:rPr lang="en-US" dirty="0">
                <a:cs typeface="Calibri"/>
              </a:rPr>
              <a:t>The loop continue to work.</a:t>
            </a:r>
          </a:p>
          <a:p>
            <a:endParaRPr lang="en-US" dirty="0">
              <a:cs typeface="Calibri"/>
            </a:endParaRPr>
          </a:p>
          <a:p>
            <a:r>
              <a:rPr lang="en-US" dirty="0">
                <a:cs typeface="Calibri"/>
              </a:rPr>
              <a:t> </a:t>
            </a:r>
            <a:endParaRPr lang="en-US"/>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2</a:t>
            </a:fld>
            <a:endParaRPr lang="en-US"/>
          </a:p>
        </p:txBody>
      </p:sp>
    </p:spTree>
    <p:extLst>
      <p:ext uri="{BB962C8B-B14F-4D97-AF65-F5344CB8AC3E}">
        <p14:creationId xmlns:p14="http://schemas.microsoft.com/office/powerpoint/2010/main" val="149133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To understand the concept of WHAT IS SOFTWARE INTEGRATION, lets take an example of payroll software.</a:t>
            </a:r>
          </a:p>
          <a:p>
            <a:endParaRPr lang="en-US" dirty="0">
              <a:cs typeface="Calibri"/>
            </a:endParaRPr>
          </a:p>
          <a:p>
            <a:r>
              <a:rPr lang="en-US"/>
              <a:t>You are required to develop a </a:t>
            </a:r>
            <a:r>
              <a:rPr lang="en-US" b="1"/>
              <a:t>PAYROLL SYSTEM.</a:t>
            </a:r>
            <a:r>
              <a:rPr lang="en-US"/>
              <a:t> For this, you need to know if the company have </a:t>
            </a:r>
            <a:r>
              <a:rPr lang="en-US" b="1"/>
              <a:t>EXISTING ACCOUNTING SOFTWARE </a:t>
            </a:r>
            <a:r>
              <a:rPr lang="en-US"/>
              <a:t>or not. </a:t>
            </a:r>
            <a:endParaRPr lang="en-US" dirty="0"/>
          </a:p>
          <a:p>
            <a:endParaRPr lang="en-US" dirty="0">
              <a:cs typeface="Calibri"/>
            </a:endParaRPr>
          </a:p>
          <a:p>
            <a:pPr marL="171450" indent="-171450">
              <a:buFont typeface="Arial"/>
              <a:buChar char="•"/>
            </a:pPr>
            <a:r>
              <a:rPr lang="en-US"/>
              <a:t>if the Accounting System </a:t>
            </a:r>
            <a:r>
              <a:rPr lang="en-US" b="1"/>
              <a:t>do not exist,</a:t>
            </a:r>
            <a:r>
              <a:rPr lang="en-US"/>
              <a:t> then it becomes </a:t>
            </a:r>
            <a:r>
              <a:rPr lang="en-US" b="1"/>
              <a:t>difficult to deal</a:t>
            </a:r>
            <a:r>
              <a:rPr lang="en-US"/>
              <a:t> with information. </a:t>
            </a:r>
            <a:endParaRPr lang="en-US">
              <a:cs typeface="Calibri" panose="020F0502020204030204"/>
            </a:endParaRPr>
          </a:p>
          <a:p>
            <a:endParaRPr lang="en-US" dirty="0">
              <a:cs typeface="Calibri"/>
            </a:endParaRPr>
          </a:p>
          <a:p>
            <a:r>
              <a:rPr lang="en-US">
                <a:cs typeface="Calibri"/>
              </a:rPr>
              <a:t>Consider the case, where you need information from both systems (</a:t>
            </a:r>
            <a:r>
              <a:rPr lang="en-US" b="1">
                <a:cs typeface="Calibri"/>
              </a:rPr>
              <a:t>Accounting and Payroll</a:t>
            </a:r>
            <a:r>
              <a:rPr lang="en-US">
                <a:cs typeface="Calibri"/>
              </a:rPr>
              <a:t>) and the systems are separated.</a:t>
            </a:r>
            <a:endParaRPr lang="en-US" dirty="0">
              <a:cs typeface="Calibri"/>
            </a:endParaRPr>
          </a:p>
          <a:p>
            <a:r>
              <a:rPr lang="en-US" dirty="0">
                <a:cs typeface="Calibri"/>
              </a:rPr>
              <a:t>For example, </a:t>
            </a:r>
            <a:r>
              <a:rPr lang="en-US"/>
              <a:t>if you wants to get</a:t>
            </a:r>
            <a:r>
              <a:rPr lang="en-US" b="1" dirty="0"/>
              <a:t> STATUS of any worker</a:t>
            </a:r>
            <a:r>
              <a:rPr lang="en-US" dirty="0"/>
              <a:t>, if the worker gains provident fund and loan or not.</a:t>
            </a:r>
            <a:endParaRPr lang="en-US" dirty="0">
              <a:cs typeface="Calibri"/>
            </a:endParaRPr>
          </a:p>
          <a:p>
            <a:r>
              <a:rPr lang="en-US">
                <a:cs typeface="Calibri"/>
              </a:rPr>
              <a:t>How do you managed to get this information??</a:t>
            </a:r>
            <a:endParaRPr lang="en-US" dirty="0">
              <a:cs typeface="Calibri"/>
            </a:endParaRPr>
          </a:p>
          <a:p>
            <a:endParaRPr lang="en-US" dirty="0">
              <a:cs typeface="Calibri"/>
            </a:endParaRPr>
          </a:p>
          <a:p>
            <a:r>
              <a:rPr lang="en-US"/>
              <a:t>After integration, the system works perfectly. Now, it is required to develop a system of </a:t>
            </a:r>
            <a:r>
              <a:rPr lang="en-US" b="1"/>
              <a:t>Automated Time Keeping or Time Log. </a:t>
            </a:r>
            <a:r>
              <a:rPr lang="en-US"/>
              <a:t>The system will record the time that when a worker comes in the office and when does he leaves the office. So, this is a </a:t>
            </a:r>
            <a:r>
              <a:rPr lang="en-US" b="1"/>
              <a:t>NEW PROBLEM DEFINITION</a:t>
            </a:r>
            <a:r>
              <a:rPr lang="en-US"/>
              <a:t> and from here the loop begins again. </a:t>
            </a:r>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3</a:t>
            </a:fld>
            <a:endParaRPr lang="en-US"/>
          </a:p>
        </p:txBody>
      </p:sp>
    </p:spTree>
    <p:extLst>
      <p:ext uri="{BB962C8B-B14F-4D97-AF65-F5344CB8AC3E}">
        <p14:creationId xmlns:p14="http://schemas.microsoft.com/office/powerpoint/2010/main" val="845301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What is a </a:t>
            </a:r>
            <a:r>
              <a:rPr lang="en-US" b="1" dirty="0">
                <a:cs typeface="Calibri"/>
              </a:rPr>
              <a:t>FRAMEWORK?</a:t>
            </a:r>
          </a:p>
          <a:p>
            <a:r>
              <a:rPr lang="en-US" dirty="0"/>
              <a:t>A framework is something that</a:t>
            </a:r>
            <a:r>
              <a:rPr lang="en-US" b="1" dirty="0"/>
              <a:t> gives programmers</a:t>
            </a:r>
            <a:r>
              <a:rPr lang="en-US" dirty="0"/>
              <a:t> most of the </a:t>
            </a:r>
            <a:r>
              <a:rPr lang="en-US" b="1" dirty="0"/>
              <a:t>basic building blocks</a:t>
            </a:r>
            <a:r>
              <a:rPr lang="en-US" dirty="0"/>
              <a:t> they need to make an app. </a:t>
            </a:r>
            <a:endParaRPr lang="en-US" dirty="0">
              <a:cs typeface="Calibri" panose="020F0502020204030204"/>
            </a:endParaRPr>
          </a:p>
          <a:p>
            <a:r>
              <a:rPr lang="en-US" dirty="0">
                <a:cs typeface="Calibri" panose="020F0502020204030204"/>
              </a:rPr>
              <a:t>Example of a framework:</a:t>
            </a:r>
          </a:p>
          <a:p>
            <a:pPr marL="628650" lvl="1" indent="-171450">
              <a:buFont typeface="Arial"/>
              <a:buChar char="•"/>
            </a:pPr>
            <a:r>
              <a:rPr lang="en-US" i="1" dirty="0"/>
              <a:t>An example of a framework is an outline created before writing an essay.</a:t>
            </a:r>
            <a:endParaRPr lang="en-US" dirty="0"/>
          </a:p>
          <a:p>
            <a:r>
              <a:rPr lang="en-US" dirty="0">
                <a:cs typeface="Calibri" panose="020F0502020204030204"/>
              </a:rPr>
              <a:t>Why framework is necessary??</a:t>
            </a:r>
            <a:endParaRPr lang="en-US" dirty="0"/>
          </a:p>
          <a:p>
            <a:r>
              <a:rPr lang="en-US" dirty="0">
                <a:cs typeface="Calibri"/>
              </a:rPr>
              <a:t>Lets understand this with the help of an example.</a:t>
            </a:r>
            <a:endParaRPr lang="en-US" dirty="0"/>
          </a:p>
          <a:p>
            <a:r>
              <a:rPr lang="en-US" dirty="0"/>
              <a:t>Imagine you’re cooking dish for 20 people. You’re going to need an oven, a stove, a fridge, a sink, probably hundreds of ingredients, utensils, plates – etc. etc.</a:t>
            </a:r>
            <a:endParaRPr lang="en-US" dirty="0">
              <a:cs typeface="Calibri"/>
            </a:endParaRPr>
          </a:p>
          <a:p>
            <a:endParaRPr lang="en-US" dirty="0"/>
          </a:p>
          <a:p>
            <a:r>
              <a:rPr lang="en-US" dirty="0"/>
              <a:t>A framework is like a </a:t>
            </a:r>
            <a:r>
              <a:rPr lang="en-US" b="1" dirty="0"/>
              <a:t>fully stocked kitchen</a:t>
            </a:r>
            <a:r>
              <a:rPr lang="en-US" dirty="0"/>
              <a:t>. It has all of these things ready for you to cook with. You just need to work out what to make with it all! </a:t>
            </a:r>
            <a:endParaRPr lang="en-US" dirty="0">
              <a:cs typeface="Calibri"/>
            </a:endParaRPr>
          </a:p>
          <a:p>
            <a:endParaRPr lang="en-US" dirty="0">
              <a:cs typeface="Calibri"/>
            </a:endParaRPr>
          </a:p>
          <a:p>
            <a:r>
              <a:rPr lang="en-US" dirty="0"/>
              <a:t>Software frameworks may include </a:t>
            </a:r>
            <a:r>
              <a:rPr lang="en-US" b="1" dirty="0"/>
              <a:t>support programs, compilers, code libraries, tool sets, </a:t>
            </a:r>
            <a:r>
              <a:rPr lang="en-US" dirty="0"/>
              <a:t>and </a:t>
            </a:r>
            <a:r>
              <a:rPr lang="en-US" b="1" dirty="0"/>
              <a:t>application programming interfafce (API's)</a:t>
            </a:r>
            <a:r>
              <a:rPr lang="en-US" dirty="0"/>
              <a:t> that bring together all the different </a:t>
            </a:r>
            <a:r>
              <a:rPr lang="en-US" b="1" dirty="0"/>
              <a:t>components</a:t>
            </a:r>
            <a:r>
              <a:rPr lang="en-US" dirty="0"/>
              <a:t> to enable development of a project. </a:t>
            </a:r>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4</a:t>
            </a:fld>
            <a:endParaRPr lang="en-US"/>
          </a:p>
        </p:txBody>
      </p:sp>
    </p:spTree>
    <p:extLst>
      <p:ext uri="{BB962C8B-B14F-4D97-AF65-F5344CB8AC3E}">
        <p14:creationId xmlns:p14="http://schemas.microsoft.com/office/powerpoint/2010/main" val="3194084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engineering is a </a:t>
            </a:r>
            <a:r>
              <a:rPr lang="en-US" b="1" dirty="0"/>
              <a:t>layered technology. </a:t>
            </a:r>
          </a:p>
          <a:p>
            <a:endParaRPr lang="en-US" b="1" dirty="0">
              <a:cs typeface="Calibri"/>
            </a:endParaRPr>
          </a:p>
          <a:p>
            <a:r>
              <a:rPr lang="en-US" dirty="0">
                <a:cs typeface="Calibri"/>
              </a:rPr>
              <a:t>The layers are</a:t>
            </a:r>
            <a:r>
              <a:rPr lang="en-US" b="1" dirty="0">
                <a:cs typeface="Calibri"/>
              </a:rPr>
              <a:t> related to each other</a:t>
            </a:r>
            <a:r>
              <a:rPr lang="en-US" dirty="0">
                <a:cs typeface="Calibri"/>
              </a:rPr>
              <a:t> and </a:t>
            </a:r>
            <a:r>
              <a:rPr lang="en-US" dirty="0"/>
              <a:t>to </a:t>
            </a:r>
            <a:r>
              <a:rPr lang="en-US" b="1" dirty="0"/>
              <a:t>develop software</a:t>
            </a:r>
            <a:r>
              <a:rPr lang="en-US" dirty="0"/>
              <a:t> one will have to go from one layer to another. </a:t>
            </a:r>
            <a:endParaRPr lang="en-US" b="1" dirty="0">
              <a:cs typeface="Calibri"/>
            </a:endParaRPr>
          </a:p>
          <a:p>
            <a:endParaRPr lang="en-US" dirty="0">
              <a:cs typeface="Calibri"/>
            </a:endParaRPr>
          </a:p>
          <a:p>
            <a:r>
              <a:rPr lang="en-US" dirty="0">
                <a:cs typeface="Calibri"/>
              </a:rPr>
              <a:t>The layers in a Layered Technology are </a:t>
            </a:r>
            <a:r>
              <a:rPr lang="en-US" b="1" dirty="0">
                <a:cs typeface="Calibri"/>
              </a:rPr>
              <a:t>fundamental </a:t>
            </a:r>
            <a:r>
              <a:rPr lang="en-US" dirty="0">
                <a:cs typeface="Calibri"/>
              </a:rPr>
              <a:t>and can’t be skipped.</a:t>
            </a: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5</a:t>
            </a:fld>
            <a:endParaRPr lang="en-US"/>
          </a:p>
        </p:txBody>
      </p:sp>
    </p:spTree>
    <p:extLst>
      <p:ext uri="{BB962C8B-B14F-4D97-AF65-F5344CB8AC3E}">
        <p14:creationId xmlns:p14="http://schemas.microsoft.com/office/powerpoint/2010/main" val="2346399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layer is called </a:t>
            </a:r>
            <a:r>
              <a:rPr lang="en-US" b="1" dirty="0"/>
              <a:t>Quality Focus</a:t>
            </a:r>
            <a:r>
              <a:rPr lang="en-US" dirty="0"/>
              <a:t>.</a:t>
            </a:r>
          </a:p>
          <a:p>
            <a:endParaRPr lang="en-US" dirty="0"/>
          </a:p>
          <a:p>
            <a:r>
              <a:rPr lang="en-US" dirty="0"/>
              <a:t>In every organization, quality is the top most priority. Every product of engineering is designed keeping </a:t>
            </a:r>
            <a:r>
              <a:rPr lang="en-US" b="1" dirty="0"/>
              <a:t>Quality in mind.</a:t>
            </a:r>
            <a:endParaRPr lang="en-US" dirty="0"/>
          </a:p>
          <a:p>
            <a:endParaRPr lang="en-US" b="1" dirty="0">
              <a:cs typeface="Calibri"/>
            </a:endParaRPr>
          </a:p>
          <a:p>
            <a:r>
              <a:rPr lang="en-US" dirty="0"/>
              <a:t>Quality makes sure that the product created will</a:t>
            </a:r>
            <a:r>
              <a:rPr lang="en-US" b="1" dirty="0"/>
              <a:t> meet the standards </a:t>
            </a:r>
            <a:r>
              <a:rPr lang="en-US" dirty="0"/>
              <a:t>and will </a:t>
            </a:r>
            <a:r>
              <a:rPr lang="en-US" b="1" dirty="0"/>
              <a:t>not disappoint</a:t>
            </a:r>
            <a:r>
              <a:rPr lang="en-US" dirty="0"/>
              <a:t> the client.</a:t>
            </a:r>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6</a:t>
            </a:fld>
            <a:endParaRPr lang="en-US"/>
          </a:p>
        </p:txBody>
      </p:sp>
    </p:spTree>
    <p:extLst>
      <p:ext uri="{BB962C8B-B14F-4D97-AF65-F5344CB8AC3E}">
        <p14:creationId xmlns:p14="http://schemas.microsoft.com/office/powerpoint/2010/main" val="1581913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
            </a:r>
            <a:r>
              <a:rPr lang="en-US" b="1"/>
              <a:t>foundation</a:t>
            </a:r>
            <a:r>
              <a:rPr lang="en-US"/>
              <a:t> for software engineering is the </a:t>
            </a:r>
            <a:r>
              <a:rPr lang="en-US" b="1"/>
              <a:t>process layer. </a:t>
            </a:r>
          </a:p>
          <a:p>
            <a:pPr marL="171450" indent="-171450">
              <a:buFont typeface="Arial"/>
              <a:buChar char="•"/>
            </a:pPr>
            <a:r>
              <a:rPr lang="en-US" dirty="0">
                <a:cs typeface="Calibri"/>
              </a:rPr>
              <a:t>A process defines </a:t>
            </a:r>
            <a:r>
              <a:rPr lang="en-US" b="1" dirty="0">
                <a:cs typeface="Calibri"/>
              </a:rPr>
              <a:t>WHO </a:t>
            </a:r>
            <a:r>
              <a:rPr lang="en-US" dirty="0">
                <a:cs typeface="Calibri"/>
              </a:rPr>
              <a:t>is doing </a:t>
            </a:r>
            <a:r>
              <a:rPr lang="en-US" b="1" dirty="0">
                <a:cs typeface="Calibri"/>
              </a:rPr>
              <a:t>WHAT ,</a:t>
            </a:r>
            <a:r>
              <a:rPr lang="en-US" dirty="0">
                <a:cs typeface="Calibri"/>
              </a:rPr>
              <a:t> </a:t>
            </a:r>
            <a:r>
              <a:rPr lang="en-US" b="1" dirty="0">
                <a:cs typeface="Calibri"/>
              </a:rPr>
              <a:t>WHEN </a:t>
            </a:r>
            <a:r>
              <a:rPr lang="en-US" dirty="0">
                <a:cs typeface="Calibri"/>
              </a:rPr>
              <a:t>and </a:t>
            </a:r>
            <a:r>
              <a:rPr lang="en-US" b="1">
                <a:cs typeface="Calibri"/>
              </a:rPr>
              <a:t>HOW </a:t>
            </a:r>
            <a:r>
              <a:rPr lang="en-US">
                <a:cs typeface="Calibri"/>
              </a:rPr>
              <a:t>to reach a certain goal.</a:t>
            </a:r>
            <a:endParaRPr lang="en-US" dirty="0">
              <a:cs typeface="Calibri"/>
            </a:endParaRPr>
          </a:p>
          <a:p>
            <a:pPr marL="171450" indent="-171450">
              <a:buFont typeface="Arial"/>
              <a:buChar char="•"/>
            </a:pPr>
            <a:r>
              <a:rPr lang="en-US" dirty="0"/>
              <a:t>Process defines a framework for a set of</a:t>
            </a:r>
            <a:r>
              <a:rPr lang="en-US" b="1" dirty="0"/>
              <a:t> </a:t>
            </a:r>
            <a:r>
              <a:rPr lang="en-US" b="1"/>
              <a:t>Key Process Areas</a:t>
            </a:r>
            <a:r>
              <a:rPr lang="en-US"/>
              <a:t> that must be performed. </a:t>
            </a:r>
            <a:endParaRPr lang="en-US">
              <a:cs typeface="Calibri"/>
            </a:endParaRPr>
          </a:p>
          <a:p>
            <a:pPr marL="171450" indent="-171450">
              <a:buFont typeface="Arial"/>
              <a:buChar char="•"/>
            </a:pPr>
            <a:r>
              <a:rPr lang="en-US">
                <a:cs typeface="Calibri"/>
              </a:rPr>
              <a:t>It defines the </a:t>
            </a:r>
            <a:r>
              <a:rPr lang="en-US" b="1">
                <a:cs typeface="Calibri"/>
              </a:rPr>
              <a:t>task to be performed and the orde</a:t>
            </a:r>
            <a:r>
              <a:rPr lang="en-US">
                <a:cs typeface="Calibri"/>
              </a:rPr>
              <a:t>r in which they were to be performed. </a:t>
            </a:r>
          </a:p>
          <a:p>
            <a:endParaRPr lang="en-US" dirty="0">
              <a:cs typeface="Calibri"/>
            </a:endParaRPr>
          </a:p>
          <a:p>
            <a:r>
              <a:rPr lang="en-US"/>
              <a:t>From the figure (in slides) it can be seen that the process is divided into </a:t>
            </a:r>
            <a:r>
              <a:rPr lang="en-US" b="1"/>
              <a:t>set of activities to be performed. </a:t>
            </a:r>
            <a:r>
              <a:rPr lang="en-US"/>
              <a:t>The activities are classified as follows: </a:t>
            </a:r>
            <a:endParaRPr lang="en-US" dirty="0"/>
          </a:p>
          <a:p>
            <a:pPr marL="171450" indent="-171450">
              <a:buFont typeface="Symbol"/>
              <a:buChar char="•"/>
            </a:pPr>
            <a:r>
              <a:rPr lang="en-US"/>
              <a:t>Software Analysis</a:t>
            </a:r>
            <a:endParaRPr lang="en-US" dirty="0"/>
          </a:p>
          <a:p>
            <a:pPr marL="171450" indent="-171450">
              <a:buFont typeface="Symbol"/>
              <a:buChar char="•"/>
            </a:pPr>
            <a:r>
              <a:rPr lang="en-US"/>
              <a:t>Software Design</a:t>
            </a:r>
            <a:endParaRPr lang="en-US" dirty="0"/>
          </a:p>
          <a:p>
            <a:pPr marL="171450" indent="-171450">
              <a:buFont typeface="Symbol"/>
              <a:buChar char="•"/>
            </a:pPr>
            <a:r>
              <a:rPr lang="en-US"/>
              <a:t>Software Implementation</a:t>
            </a:r>
            <a:endParaRPr lang="en-US" dirty="0"/>
          </a:p>
          <a:p>
            <a:pPr marL="171450" indent="-171450">
              <a:buFont typeface="Symbol"/>
              <a:buChar char="•"/>
            </a:pPr>
            <a:r>
              <a:rPr lang="en-US"/>
              <a:t>Software Testing</a:t>
            </a:r>
            <a:endParaRPr lang="en-US" dirty="0"/>
          </a:p>
          <a:p>
            <a:pPr marL="171450" indent="-171450">
              <a:buFont typeface="Symbol"/>
              <a:buChar char="•"/>
            </a:pPr>
            <a:r>
              <a:rPr lang="en-US"/>
              <a:t>Software Deployment</a:t>
            </a:r>
            <a:endParaRPr lang="en-US" dirty="0"/>
          </a:p>
          <a:p>
            <a:pPr marL="171450" indent="-171450">
              <a:buFont typeface="Symbol"/>
              <a:buChar char="•"/>
            </a:pPr>
            <a:r>
              <a:rPr lang="en-US"/>
              <a:t>Software Maintenance</a:t>
            </a:r>
            <a:endParaRPr lang="en-US" dirty="0"/>
          </a:p>
          <a:p>
            <a:endParaRPr lang="en-US" dirty="0">
              <a:cs typeface="Calibri" panose="020F0502020204030204"/>
            </a:endParaRPr>
          </a:p>
          <a:p>
            <a:r>
              <a:rPr lang="en-US" dirty="0"/>
              <a:t>Each activity is assigned to a one group or a team. The team is then responsible for the completion of this activity. Within the team, the </a:t>
            </a:r>
            <a:r>
              <a:rPr lang="en-US" b="1" dirty="0"/>
              <a:t>activity</a:t>
            </a:r>
            <a:r>
              <a:rPr lang="en-US" dirty="0"/>
              <a:t> is further divided into different </a:t>
            </a:r>
            <a:r>
              <a:rPr lang="en-US" b="1" dirty="0"/>
              <a:t>tasks. </a:t>
            </a:r>
            <a:r>
              <a:rPr lang="en-US" dirty="0"/>
              <a:t>Each member is assigned a task to be performed.  For example, the </a:t>
            </a:r>
            <a:r>
              <a:rPr lang="en-US" b="1"/>
              <a:t>Tasks for analysis phase </a:t>
            </a:r>
            <a:r>
              <a:rPr lang="en-US" dirty="0"/>
              <a:t>are classified as:</a:t>
            </a:r>
          </a:p>
          <a:p>
            <a:r>
              <a:rPr lang="en-US" dirty="0">
                <a:cs typeface="Calibri"/>
              </a:rPr>
              <a:t> </a:t>
            </a:r>
            <a:endParaRPr lang="en-US" dirty="0"/>
          </a:p>
          <a:p>
            <a:pPr marL="171450" indent="-171450">
              <a:buFont typeface="Symbol"/>
              <a:buChar char="•"/>
            </a:pPr>
            <a:r>
              <a:rPr lang="en-US"/>
              <a:t>Requirement Elicitation</a:t>
            </a:r>
            <a:endParaRPr lang="en-US" dirty="0"/>
          </a:p>
          <a:p>
            <a:pPr marL="171450" indent="-171450">
              <a:buFont typeface="Symbol"/>
              <a:buChar char="•"/>
            </a:pPr>
            <a:r>
              <a:rPr lang="en-US"/>
              <a:t>Requirement Prioritization</a:t>
            </a:r>
            <a:endParaRPr lang="en-US" dirty="0"/>
          </a:p>
          <a:p>
            <a:pPr marL="171450" indent="-171450">
              <a:buFont typeface="Symbol"/>
              <a:buChar char="•"/>
            </a:pPr>
            <a:r>
              <a:rPr lang="en-US"/>
              <a:t>Requirement Specification</a:t>
            </a:r>
            <a:endParaRPr lang="en-US" dirty="0"/>
          </a:p>
          <a:p>
            <a:endParaRPr lang="en-US" dirty="0"/>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7</a:t>
            </a:fld>
            <a:endParaRPr lang="en-US"/>
          </a:p>
        </p:txBody>
      </p:sp>
    </p:spTree>
    <p:extLst>
      <p:ext uri="{BB962C8B-B14F-4D97-AF65-F5344CB8AC3E}">
        <p14:creationId xmlns:p14="http://schemas.microsoft.com/office/powerpoint/2010/main" val="3318811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next layer is </a:t>
            </a:r>
            <a:r>
              <a:rPr lang="en-US" b="1">
                <a:cs typeface="Calibri"/>
              </a:rPr>
              <a:t>Method layer. </a:t>
            </a:r>
            <a:endParaRPr lang="en-US">
              <a:cs typeface="Calibri"/>
            </a:endParaRPr>
          </a:p>
          <a:p>
            <a:r>
              <a:rPr lang="en-US" dirty="0">
                <a:cs typeface="Calibri"/>
              </a:rPr>
              <a:t>This layer defines that </a:t>
            </a:r>
            <a:r>
              <a:rPr lang="en-US" b="1">
                <a:cs typeface="Calibri"/>
              </a:rPr>
              <a:t>HOW TO COMPLETE A TASK?</a:t>
            </a:r>
            <a:endParaRPr lang="en-US" b="1" dirty="0">
              <a:cs typeface="Calibri"/>
            </a:endParaRPr>
          </a:p>
          <a:p>
            <a:r>
              <a:rPr lang="en-US">
                <a:cs typeface="Calibri"/>
              </a:rPr>
              <a:t>To achieve any task, we have different methods.</a:t>
            </a:r>
          </a:p>
          <a:p>
            <a:r>
              <a:rPr lang="en-US" dirty="0">
                <a:cs typeface="Calibri"/>
              </a:rPr>
              <a:t>For example, the different methods used for </a:t>
            </a:r>
            <a:r>
              <a:rPr lang="en-US" b="1" dirty="0">
                <a:cs typeface="Calibri"/>
              </a:rPr>
              <a:t>Requirement Gathering </a:t>
            </a:r>
            <a:r>
              <a:rPr lang="en-US">
                <a:cs typeface="Calibri"/>
              </a:rPr>
              <a:t>includes:</a:t>
            </a:r>
          </a:p>
          <a:p>
            <a:pPr marL="171450" indent="-171450">
              <a:buFont typeface="Arial"/>
              <a:buChar char="•"/>
            </a:pPr>
            <a:r>
              <a:rPr lang="en-US">
                <a:cs typeface="Calibri"/>
              </a:rPr>
              <a:t>Taking Interviews</a:t>
            </a:r>
          </a:p>
          <a:p>
            <a:pPr marL="171450" indent="-171450">
              <a:buFont typeface="Arial"/>
              <a:buChar char="•"/>
            </a:pPr>
            <a:r>
              <a:rPr lang="en-US">
                <a:cs typeface="Calibri"/>
              </a:rPr>
              <a:t>Conducting Surveys</a:t>
            </a:r>
          </a:p>
          <a:p>
            <a:pPr marL="171450" indent="-171450">
              <a:buFont typeface="Arial"/>
              <a:buChar char="•"/>
            </a:pPr>
            <a:r>
              <a:rPr lang="en-US">
                <a:cs typeface="Calibri"/>
              </a:rPr>
              <a:t>Having Group Discussions</a:t>
            </a:r>
          </a:p>
          <a:p>
            <a:pPr marL="171450" indent="-171450">
              <a:buFont typeface="Arial"/>
              <a:buChar char="•"/>
            </a:pPr>
            <a:r>
              <a:rPr lang="en-US">
                <a:cs typeface="Calibri"/>
              </a:rPr>
              <a:t>Observation </a:t>
            </a:r>
            <a:endParaRPr lang="en-US" dirty="0">
              <a:cs typeface="Calibri"/>
            </a:endParaRPr>
          </a:p>
          <a:p>
            <a:pPr marL="171450" indent="-171450">
              <a:buFont typeface="Arial"/>
              <a:buChar char="•"/>
            </a:pPr>
            <a:endParaRPr lang="en-US" dirty="0">
              <a:cs typeface="Calibri"/>
            </a:endParaRPr>
          </a:p>
          <a:p>
            <a:r>
              <a:rPr lang="en-US" dirty="0">
                <a:cs typeface="Calibri"/>
              </a:rPr>
              <a:t>The last layer is </a:t>
            </a:r>
            <a:r>
              <a:rPr lang="en-US" b="1">
                <a:cs typeface="Calibri"/>
              </a:rPr>
              <a:t>TOOLS.</a:t>
            </a:r>
          </a:p>
          <a:p>
            <a:pPr>
              <a:buFont typeface="Arial"/>
            </a:pPr>
            <a:r>
              <a:rPr lang="en-US">
                <a:cs typeface="Calibri"/>
              </a:rPr>
              <a:t>It includes the tools and technologies used to achieve a task.</a:t>
            </a:r>
            <a:endParaRPr lang="en-US" b="1"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8</a:t>
            </a:fld>
            <a:endParaRPr lang="en-US"/>
          </a:p>
        </p:txBody>
      </p:sp>
    </p:spTree>
    <p:extLst>
      <p:ext uri="{BB962C8B-B14F-4D97-AF65-F5344CB8AC3E}">
        <p14:creationId xmlns:p14="http://schemas.microsoft.com/office/powerpoint/2010/main" val="2457889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What is </a:t>
            </a:r>
            <a:r>
              <a:rPr lang="en-US" b="1" dirty="0">
                <a:cs typeface="Calibri"/>
              </a:rPr>
              <a:t>software process model? </a:t>
            </a:r>
          </a:p>
          <a:p>
            <a:r>
              <a:rPr lang="en-US" dirty="0"/>
              <a:t>A software process model represents </a:t>
            </a:r>
            <a:r>
              <a:rPr lang="en-US" b="1" dirty="0"/>
              <a:t>the order </a:t>
            </a:r>
            <a:r>
              <a:rPr lang="en-US" dirty="0"/>
              <a:t>in which the </a:t>
            </a:r>
            <a:r>
              <a:rPr lang="en-US" b="1" dirty="0"/>
              <a:t>activities</a:t>
            </a:r>
            <a:r>
              <a:rPr lang="en-US" dirty="0"/>
              <a:t> of software development will be undertaken. It describes the sequence in which the phases of the </a:t>
            </a:r>
            <a:r>
              <a:rPr lang="en-US" b="1" dirty="0"/>
              <a:t>software lifecycle</a:t>
            </a:r>
            <a:r>
              <a:rPr lang="en-US" dirty="0"/>
              <a:t> will be performed. </a:t>
            </a:r>
          </a:p>
          <a:p>
            <a:endParaRPr lang="en-US" dirty="0">
              <a:cs typeface="+mn-lt"/>
            </a:endParaRPr>
          </a:p>
          <a:p>
            <a:r>
              <a:rPr lang="en-US" dirty="0"/>
              <a:t>There are many different software processes models, but all involve:</a:t>
            </a:r>
          </a:p>
          <a:p>
            <a:pPr marL="171450" indent="-171450">
              <a:buFont typeface="Symbol"/>
              <a:buChar char="•"/>
            </a:pPr>
            <a:r>
              <a:rPr lang="en-US" b="1" dirty="0"/>
              <a:t>Specification</a:t>
            </a:r>
            <a:r>
              <a:rPr lang="en-US" dirty="0"/>
              <a:t> – defining what the system should do.</a:t>
            </a:r>
          </a:p>
          <a:p>
            <a:pPr marL="171450" indent="-171450">
              <a:buFont typeface="Symbol"/>
              <a:buChar char="•"/>
            </a:pPr>
            <a:r>
              <a:rPr lang="en-US" b="1" dirty="0"/>
              <a:t>Design and implementation</a:t>
            </a:r>
            <a:r>
              <a:rPr lang="en-US" dirty="0"/>
              <a:t> – defining the organization of the system and implementing the system.</a:t>
            </a:r>
          </a:p>
          <a:p>
            <a:pPr marL="171450" indent="-171450">
              <a:buFont typeface="Symbol"/>
              <a:buChar char="•"/>
            </a:pPr>
            <a:r>
              <a:rPr lang="en-US" b="1" dirty="0"/>
              <a:t>Validation</a:t>
            </a:r>
            <a:r>
              <a:rPr lang="en-US" dirty="0"/>
              <a:t> – checking that it does what the customer wants.</a:t>
            </a:r>
          </a:p>
          <a:p>
            <a:pPr marL="171450" indent="-171450">
              <a:buFont typeface="Symbol"/>
              <a:buChar char="•"/>
            </a:pPr>
            <a:r>
              <a:rPr lang="en-US" b="1" dirty="0"/>
              <a:t>Evolution</a:t>
            </a:r>
            <a:r>
              <a:rPr lang="en-US" dirty="0"/>
              <a:t> – changing the system in response to changing customer needs.</a:t>
            </a:r>
          </a:p>
          <a:p>
            <a:endParaRPr lang="en-US" dirty="0">
              <a:cs typeface="+mn-lt"/>
            </a:endParaRPr>
          </a:p>
          <a:p>
            <a:r>
              <a:rPr lang="en-US" dirty="0">
                <a:cs typeface="Calibri"/>
              </a:rPr>
              <a:t>How to </a:t>
            </a:r>
            <a:r>
              <a:rPr lang="en-US" b="1" dirty="0">
                <a:cs typeface="Calibri"/>
              </a:rPr>
              <a:t>choose model </a:t>
            </a:r>
            <a:r>
              <a:rPr lang="en-US" dirty="0">
                <a:cs typeface="Calibri"/>
              </a:rPr>
              <a:t>for a project?</a:t>
            </a:r>
            <a:endParaRPr lang="en-US" dirty="0"/>
          </a:p>
          <a:p>
            <a:endParaRPr lang="en-US" dirty="0"/>
          </a:p>
          <a:p>
            <a:r>
              <a:rPr lang="en-US" dirty="0"/>
              <a:t>A process model for software engineering is</a:t>
            </a:r>
            <a:r>
              <a:rPr lang="en-US" b="1" dirty="0"/>
              <a:t> chosen based on</a:t>
            </a:r>
            <a:endParaRPr lang="en-US" b="1" dirty="0">
              <a:cs typeface="Calibri"/>
            </a:endParaRPr>
          </a:p>
          <a:p>
            <a:pPr marL="171450" indent="-171450">
              <a:buFont typeface="Arial"/>
              <a:buChar char="•"/>
            </a:pPr>
            <a:r>
              <a:rPr lang="en-US" b="1" dirty="0"/>
              <a:t>the nature of the project and application,</a:t>
            </a:r>
            <a:endParaRPr lang="en-US" b="1" dirty="0">
              <a:cs typeface="Calibri" panose="020F0502020204030204"/>
            </a:endParaRPr>
          </a:p>
          <a:p>
            <a:pPr marL="171450" indent="-171450">
              <a:buFont typeface="Arial"/>
              <a:buChar char="•"/>
            </a:pPr>
            <a:r>
              <a:rPr lang="en-US" dirty="0"/>
              <a:t>the </a:t>
            </a:r>
            <a:r>
              <a:rPr lang="en-US" b="1" dirty="0"/>
              <a:t>methods and tools to be used,</a:t>
            </a:r>
            <a:endParaRPr lang="en-US" dirty="0">
              <a:cs typeface="Calibri" panose="020F0502020204030204"/>
            </a:endParaRPr>
          </a:p>
          <a:p>
            <a:pPr marL="171450" indent="-171450">
              <a:buFont typeface="Arial"/>
              <a:buChar char="•"/>
            </a:pPr>
            <a:r>
              <a:rPr lang="en-US" b="1" dirty="0"/>
              <a:t>and the controls</a:t>
            </a:r>
            <a:endParaRPr lang="en-US" dirty="0">
              <a:cs typeface="Calibri" panose="020F0502020204030204"/>
            </a:endParaRPr>
          </a:p>
          <a:p>
            <a:pPr marL="171450" indent="-171450">
              <a:buFont typeface="Arial"/>
              <a:buChar char="•"/>
            </a:pPr>
            <a:r>
              <a:rPr lang="en-US" b="1" dirty="0"/>
              <a:t>and deliverable</a:t>
            </a:r>
            <a:r>
              <a:rPr lang="en-US" dirty="0"/>
              <a:t>s that are required.</a:t>
            </a:r>
            <a:endParaRPr lang="en-US">
              <a:cs typeface="Calibri"/>
            </a:endParaRPr>
          </a:p>
          <a:p>
            <a:br>
              <a:rPr lang="en-US" dirty="0">
                <a:cs typeface="+mn-lt"/>
              </a:rPr>
            </a:b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9</a:t>
            </a:fld>
            <a:endParaRPr lang="en-US"/>
          </a:p>
        </p:txBody>
      </p:sp>
    </p:spTree>
    <p:extLst>
      <p:ext uri="{BB962C8B-B14F-4D97-AF65-F5344CB8AC3E}">
        <p14:creationId xmlns:p14="http://schemas.microsoft.com/office/powerpoint/2010/main" val="2290029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10/21/2020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10/21/2020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10/21/2020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10/21/2020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Cs-381 Software Engineering</a:t>
            </a:r>
          </a:p>
        </p:txBody>
      </p:sp>
      <p:sp>
        <p:nvSpPr>
          <p:cNvPr id="3" name="Subtitle 2"/>
          <p:cNvSpPr>
            <a:spLocks noGrp="1"/>
          </p:cNvSpPr>
          <p:nvPr>
            <p:ph type="subTitle" idx="1"/>
          </p:nvPr>
        </p:nvSpPr>
        <p:spPr/>
        <p:txBody>
          <a:bodyPr vert="horz" lIns="91440" tIns="45720" rIns="91440" bIns="45720" rtlCol="0" anchor="t">
            <a:normAutofit/>
          </a:bodyPr>
          <a:lstStyle/>
          <a:p>
            <a:r>
              <a:rPr lang="en-US" sz="2400" b="1" dirty="0">
                <a:latin typeface="Times New Roman"/>
                <a:cs typeface="Times New Roman"/>
              </a:rPr>
              <a:t>Course Instructor:   Dr. Shazia Arshad</a:t>
            </a:r>
          </a:p>
        </p:txBody>
      </p:sp>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CA4392-32AA-4F7B-9DE6-ACF12A15D51A}"/>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sz="2600" b="1">
                <a:solidFill>
                  <a:schemeClr val="bg1"/>
                </a:solidFill>
                <a:latin typeface="Times New Roman"/>
                <a:cs typeface="Times New Roman"/>
              </a:rPr>
              <a:t>RAPID APPLICATION DEVELOPMENT</a:t>
            </a:r>
          </a:p>
        </p:txBody>
      </p:sp>
      <p:sp>
        <p:nvSpPr>
          <p:cNvPr id="8" name="Content Placeholder 7">
            <a:extLst>
              <a:ext uri="{FF2B5EF4-FFF2-40B4-BE49-F238E27FC236}">
                <a16:creationId xmlns:a16="http://schemas.microsoft.com/office/drawing/2014/main" id="{C5EF68FD-C034-4A9A-B2F5-CEF977328111}"/>
              </a:ext>
            </a:extLst>
          </p:cNvPr>
          <p:cNvSpPr>
            <a:spLocks noGrp="1"/>
          </p:cNvSpPr>
          <p:nvPr>
            <p:ph idx="1"/>
          </p:nvPr>
        </p:nvSpPr>
        <p:spPr>
          <a:xfrm>
            <a:off x="643468" y="2638044"/>
            <a:ext cx="3363974" cy="3415622"/>
          </a:xfrm>
        </p:spPr>
        <p:txBody>
          <a:bodyPr vert="horz" lIns="91440" tIns="45720" rIns="91440" bIns="45720" rtlCol="0">
            <a:normAutofit/>
          </a:bodyPr>
          <a:lstStyle/>
          <a:p>
            <a:pPr marL="0" indent="0">
              <a:buNone/>
            </a:pPr>
            <a:endParaRPr lang="en-US" b="1">
              <a:solidFill>
                <a:schemeClr val="bg1"/>
              </a:solidFill>
              <a:latin typeface="Times New Roman"/>
              <a:cs typeface="Times New Roman"/>
            </a:endParaRPr>
          </a:p>
          <a:p>
            <a:pPr marL="0" indent="0">
              <a:buNone/>
            </a:pPr>
            <a:endParaRPr lang="en-US">
              <a:solidFill>
                <a:schemeClr val="bg1"/>
              </a:solidFill>
              <a:latin typeface="Times New Roman"/>
              <a:cs typeface="Times New Roman"/>
            </a:endParaRPr>
          </a:p>
          <a:p>
            <a:pPr marL="0" indent="0">
              <a:buNone/>
            </a:pPr>
            <a:endParaRPr lang="en-US" b="1">
              <a:solidFill>
                <a:schemeClr val="bg1"/>
              </a:solidFill>
              <a:latin typeface="Times New Roman"/>
              <a:cs typeface="Times New Roman"/>
            </a:endParaRPr>
          </a:p>
        </p:txBody>
      </p:sp>
      <p:pic>
        <p:nvPicPr>
          <p:cNvPr id="3" name="Picture 5" descr="A picture containing text, computer&#10;&#10;Description automatically generated">
            <a:extLst>
              <a:ext uri="{FF2B5EF4-FFF2-40B4-BE49-F238E27FC236}">
                <a16:creationId xmlns:a16="http://schemas.microsoft.com/office/drawing/2014/main" id="{682F61EE-E98B-4A2C-B6BC-AAAEFAFB60D4}"/>
              </a:ext>
            </a:extLst>
          </p:cNvPr>
          <p:cNvPicPr>
            <a:picLocks noChangeAspect="1"/>
          </p:cNvPicPr>
          <p:nvPr/>
        </p:nvPicPr>
        <p:blipFill>
          <a:blip r:embed="rId3"/>
          <a:stretch>
            <a:fillRect/>
          </a:stretch>
        </p:blipFill>
        <p:spPr>
          <a:xfrm>
            <a:off x="4823311" y="1596207"/>
            <a:ext cx="7214051" cy="3504718"/>
          </a:xfrm>
          <a:prstGeom prst="rect">
            <a:avLst/>
          </a:prstGeom>
        </p:spPr>
      </p:pic>
      <p:sp>
        <p:nvSpPr>
          <p:cNvPr id="5" name="TextBox 4">
            <a:extLst>
              <a:ext uri="{FF2B5EF4-FFF2-40B4-BE49-F238E27FC236}">
                <a16:creationId xmlns:a16="http://schemas.microsoft.com/office/drawing/2014/main" id="{D2784FE5-A359-4C0E-8407-6A5FF9B4EA8D}"/>
              </a:ext>
            </a:extLst>
          </p:cNvPr>
          <p:cNvSpPr txBox="1"/>
          <p:nvPr/>
        </p:nvSpPr>
        <p:spPr>
          <a:xfrm>
            <a:off x="641231" y="3085381"/>
            <a:ext cx="392214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spcAft>
                <a:spcPts val="600"/>
              </a:spcAft>
              <a:buFont typeface="Arial"/>
              <a:buChar char="•"/>
            </a:pPr>
            <a:r>
              <a:rPr lang="en-US" sz="2000" dirty="0">
                <a:solidFill>
                  <a:schemeClr val="bg1"/>
                </a:solidFill>
                <a:latin typeface="Times New Roman"/>
                <a:cs typeface="Times New Roman"/>
              </a:rPr>
              <a:t>Type of incremental model.</a:t>
            </a:r>
          </a:p>
          <a:p>
            <a:pPr>
              <a:spcAft>
                <a:spcPts val="600"/>
              </a:spcAft>
            </a:pPr>
            <a:endParaRPr lang="en-US" sz="2000" dirty="0">
              <a:solidFill>
                <a:schemeClr val="bg1"/>
              </a:solidFill>
              <a:latin typeface="Times New Roman"/>
              <a:cs typeface="Times New Roman"/>
            </a:endParaRPr>
          </a:p>
          <a:p>
            <a:pPr marL="342900" indent="-342900">
              <a:spcAft>
                <a:spcPts val="600"/>
              </a:spcAft>
              <a:buFont typeface="Arial"/>
              <a:buChar char="•"/>
            </a:pPr>
            <a:r>
              <a:rPr lang="en-US" sz="2000" dirty="0">
                <a:solidFill>
                  <a:schemeClr val="bg1"/>
                </a:solidFill>
                <a:latin typeface="Times New Roman"/>
                <a:cs typeface="Times New Roman"/>
              </a:rPr>
              <a:t>Rapid prototyping and iterative delivery.</a:t>
            </a:r>
          </a:p>
          <a:p>
            <a:pPr>
              <a:spcAft>
                <a:spcPts val="600"/>
              </a:spcAft>
            </a:pPr>
            <a:endParaRPr lang="en-US" sz="2000" dirty="0">
              <a:solidFill>
                <a:schemeClr val="bg1"/>
              </a:solidFill>
              <a:latin typeface="Times New Roman"/>
              <a:ea typeface="+mn-lt"/>
              <a:cs typeface="Times New Roman"/>
            </a:endParaRPr>
          </a:p>
          <a:p>
            <a:pPr marL="342900" indent="-342900">
              <a:spcAft>
                <a:spcPts val="600"/>
              </a:spcAft>
              <a:buFont typeface="Arial"/>
              <a:buChar char="•"/>
            </a:pPr>
            <a:r>
              <a:rPr lang="en-US" sz="2000" dirty="0">
                <a:solidFill>
                  <a:schemeClr val="bg1"/>
                </a:solidFill>
                <a:latin typeface="Times New Roman"/>
                <a:ea typeface="+mn-lt"/>
                <a:cs typeface="+mn-lt"/>
              </a:rPr>
              <a:t>The components or functions are developed in parallel as if they were mini projects.</a:t>
            </a:r>
            <a:endParaRPr lang="en-US" sz="2000" b="1" dirty="0">
              <a:solidFill>
                <a:schemeClr val="bg1"/>
              </a:solidFill>
              <a:latin typeface="Times New Roman"/>
              <a:cs typeface="Times New Roman"/>
            </a:endParaRPr>
          </a:p>
        </p:txBody>
      </p:sp>
    </p:spTree>
    <p:extLst>
      <p:ext uri="{BB962C8B-B14F-4D97-AF65-F5344CB8AC3E}">
        <p14:creationId xmlns:p14="http://schemas.microsoft.com/office/powerpoint/2010/main" val="2735792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a logo&#10;&#10;Description automatically generated">
            <a:extLst>
              <a:ext uri="{FF2B5EF4-FFF2-40B4-BE49-F238E27FC236}">
                <a16:creationId xmlns:a16="http://schemas.microsoft.com/office/drawing/2014/main" id="{C65F33D4-B608-4FDC-92B5-7624337F6C66}"/>
              </a:ext>
            </a:extLst>
          </p:cNvPr>
          <p:cNvPicPr>
            <a:picLocks noGrp="1" noChangeAspect="1"/>
          </p:cNvPicPr>
          <p:nvPr>
            <p:ph idx="1"/>
          </p:nvPr>
        </p:nvPicPr>
        <p:blipFill rotWithShape="1">
          <a:blip r:embed="rId3"/>
          <a:srcRect r="4866" b="-2"/>
          <a:stretch/>
        </p:blipFill>
        <p:spPr>
          <a:xfrm>
            <a:off x="3348653" y="1271016"/>
            <a:ext cx="5950538" cy="4315968"/>
          </a:xfrm>
          <a:prstGeom prst="rect">
            <a:avLst/>
          </a:prstGeom>
        </p:spPr>
      </p:pic>
      <p:sp>
        <p:nvSpPr>
          <p:cNvPr id="25" name="Oval 24">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1465C9-3BA9-4E27-AD71-C3EA03AF5C8B}"/>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chorCtr="1">
            <a:normAutofit/>
          </a:bodyPr>
          <a:lstStyle/>
          <a:p>
            <a:r>
              <a:rPr lang="en-US" sz="1700">
                <a:solidFill>
                  <a:srgbClr val="FFFFFF"/>
                </a:solidFill>
              </a:rPr>
              <a:t>RAD MODEL</a:t>
            </a:r>
          </a:p>
        </p:txBody>
      </p:sp>
    </p:spTree>
    <p:extLst>
      <p:ext uri="{BB962C8B-B14F-4D97-AF65-F5344CB8AC3E}">
        <p14:creationId xmlns:p14="http://schemas.microsoft.com/office/powerpoint/2010/main" val="3195601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2EAFC-27E4-4F09-AABB-595943077EF7}"/>
              </a:ext>
            </a:extLst>
          </p:cNvPr>
          <p:cNvSpPr>
            <a:spLocks noGrp="1"/>
          </p:cNvSpPr>
          <p:nvPr>
            <p:ph type="title"/>
          </p:nvPr>
        </p:nvSpPr>
        <p:spPr>
          <a:xfrm>
            <a:off x="8340090" y="2404872"/>
            <a:ext cx="3044952" cy="1627632"/>
          </a:xfrm>
        </p:spPr>
        <p:txBody>
          <a:bodyPr vert="horz" lIns="274320" tIns="182880" rIns="274320" bIns="182880" rtlCol="0" anchor="ctr" anchorCtr="1">
            <a:normAutofit/>
          </a:bodyPr>
          <a:lstStyle/>
          <a:p>
            <a:r>
              <a:rPr lang="en-US" dirty="0"/>
              <a:t>Benefits</a:t>
            </a:r>
            <a:br>
              <a:rPr lang="en-US" dirty="0"/>
            </a:br>
            <a:r>
              <a:rPr lang="en-US" dirty="0"/>
              <a:t> /</a:t>
            </a:r>
            <a:br>
              <a:rPr lang="en-US" dirty="0"/>
            </a:br>
            <a:r>
              <a:rPr lang="en-US" dirty="0"/>
              <a:t>Limitations</a:t>
            </a:r>
          </a:p>
        </p:txBody>
      </p:sp>
      <p:sp>
        <p:nvSpPr>
          <p:cNvPr id="16" name="Rectangle 15">
            <a:extLst>
              <a:ext uri="{FF2B5EF4-FFF2-40B4-BE49-F238E27FC236}">
                <a16:creationId xmlns:a16="http://schemas.microsoft.com/office/drawing/2014/main" id="{CB94C45D-FCB1-4B86-967A-2C9EDB637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045"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32C4A34-762E-40DF-A8AF-0D811BC02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161" y="802767"/>
            <a:ext cx="656539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a light&#10;&#10;Description automatically generated">
            <a:extLst>
              <a:ext uri="{FF2B5EF4-FFF2-40B4-BE49-F238E27FC236}">
                <a16:creationId xmlns:a16="http://schemas.microsoft.com/office/drawing/2014/main" id="{2BD37ACF-A43F-4068-9A47-739F98F40E16}"/>
              </a:ext>
            </a:extLst>
          </p:cNvPr>
          <p:cNvPicPr>
            <a:picLocks noGrp="1" noChangeAspect="1"/>
          </p:cNvPicPr>
          <p:nvPr>
            <p:ph idx="1"/>
          </p:nvPr>
        </p:nvPicPr>
        <p:blipFill rotWithShape="1">
          <a:blip r:embed="rId3"/>
          <a:srcRect l="10870" r="11920" b="-2"/>
          <a:stretch/>
        </p:blipFill>
        <p:spPr>
          <a:xfrm>
            <a:off x="1113201" y="1122807"/>
            <a:ext cx="5925312" cy="4297680"/>
          </a:xfrm>
          <a:prstGeom prst="rect">
            <a:avLst/>
          </a:prstGeom>
        </p:spPr>
      </p:pic>
    </p:spTree>
    <p:extLst>
      <p:ext uri="{BB962C8B-B14F-4D97-AF65-F5344CB8AC3E}">
        <p14:creationId xmlns:p14="http://schemas.microsoft.com/office/powerpoint/2010/main" val="654762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6">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8">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49"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B9C796-B028-4F28-99B7-124B6E989890}"/>
              </a:ext>
            </a:extLst>
          </p:cNvPr>
          <p:cNvSpPr>
            <a:spLocks noGrp="1"/>
          </p:cNvSpPr>
          <p:nvPr>
            <p:ph type="title"/>
          </p:nvPr>
        </p:nvSpPr>
        <p:spPr>
          <a:xfrm>
            <a:off x="790515" y="769545"/>
            <a:ext cx="5952765" cy="3263119"/>
          </a:xfrm>
          <a:prstGeom prst="rect">
            <a:avLst/>
          </a:prstGeom>
          <a:noFill/>
          <a:ln>
            <a:solidFill>
              <a:schemeClr val="bg1"/>
            </a:solidFill>
          </a:ln>
        </p:spPr>
        <p:txBody>
          <a:bodyPr vert="horz" lIns="274320" tIns="182880" rIns="274320" bIns="182880" rtlCol="0" anchor="ctr" anchorCtr="1">
            <a:normAutofit/>
          </a:bodyPr>
          <a:lstStyle/>
          <a:p>
            <a:br>
              <a:rPr lang="en-US" sz="4000">
                <a:solidFill>
                  <a:schemeClr val="bg1"/>
                </a:solidFill>
              </a:rPr>
            </a:br>
            <a:br>
              <a:rPr lang="en-US" sz="4000">
                <a:solidFill>
                  <a:schemeClr val="bg1"/>
                </a:solidFill>
              </a:rPr>
            </a:br>
            <a:r>
              <a:rPr lang="en-US" sz="4000" b="1">
                <a:solidFill>
                  <a:schemeClr val="bg1"/>
                </a:solidFill>
              </a:rPr>
              <a:t>TIME TO THINK</a:t>
            </a:r>
          </a:p>
        </p:txBody>
      </p:sp>
      <p:sp>
        <p:nvSpPr>
          <p:cNvPr id="8" name="Content Placeholder 7">
            <a:extLst>
              <a:ext uri="{FF2B5EF4-FFF2-40B4-BE49-F238E27FC236}">
                <a16:creationId xmlns:a16="http://schemas.microsoft.com/office/drawing/2014/main" id="{A2516761-21BD-4672-8665-F07E74320BE8}"/>
              </a:ext>
            </a:extLst>
          </p:cNvPr>
          <p:cNvSpPr>
            <a:spLocks noGrp="1"/>
          </p:cNvSpPr>
          <p:nvPr>
            <p:ph idx="1"/>
          </p:nvPr>
        </p:nvSpPr>
        <p:spPr>
          <a:xfrm>
            <a:off x="790511" y="4392754"/>
            <a:ext cx="5911155" cy="1199683"/>
          </a:xfrm>
        </p:spPr>
        <p:txBody>
          <a:bodyPr vert="horz" lIns="91440" tIns="45720" rIns="91440" bIns="45720" rtlCol="0" anchor="t">
            <a:normAutofit fontScale="85000" lnSpcReduction="10000"/>
          </a:bodyPr>
          <a:lstStyle/>
          <a:p>
            <a:pPr marL="0" indent="0" algn="ctr">
              <a:buNone/>
            </a:pPr>
            <a:r>
              <a:rPr lang="en-US" sz="2400" dirty="0">
                <a:solidFill>
                  <a:schemeClr val="bg1"/>
                </a:solidFill>
                <a:latin typeface="Times New Roman"/>
                <a:cs typeface="Times New Roman"/>
              </a:rPr>
              <a:t>List down ten factors used for choosing software process model </a:t>
            </a:r>
            <a:r>
              <a:rPr lang="en-US" sz="2400" kern="1200" dirty="0">
                <a:solidFill>
                  <a:schemeClr val="bg1"/>
                </a:solidFill>
                <a:latin typeface="Times New Roman"/>
                <a:cs typeface="Times New Roman"/>
              </a:rPr>
              <a:t>????</a:t>
            </a:r>
          </a:p>
          <a:p>
            <a:pPr marL="0" indent="0" algn="ctr">
              <a:buNone/>
            </a:pPr>
            <a:r>
              <a:rPr lang="en-US" sz="2400" dirty="0">
                <a:solidFill>
                  <a:schemeClr val="bg1"/>
                </a:solidFill>
                <a:latin typeface="Times New Roman"/>
                <a:cs typeface="Times New Roman"/>
              </a:rPr>
              <a:t>For using RAD model, budget should be high. Why?</a:t>
            </a:r>
          </a:p>
        </p:txBody>
      </p:sp>
      <p:pic>
        <p:nvPicPr>
          <p:cNvPr id="4" name="Picture 4" descr="A picture containing bag, hat&#10;&#10;Description automatically generated">
            <a:extLst>
              <a:ext uri="{FF2B5EF4-FFF2-40B4-BE49-F238E27FC236}">
                <a16:creationId xmlns:a16="http://schemas.microsoft.com/office/drawing/2014/main" id="{6AB970F0-8529-4027-AF08-8318195393E9}"/>
              </a:ext>
            </a:extLst>
          </p:cNvPr>
          <p:cNvPicPr>
            <a:picLocks noChangeAspect="1"/>
          </p:cNvPicPr>
          <p:nvPr/>
        </p:nvPicPr>
        <p:blipFill rotWithShape="1">
          <a:blip r:embed="rId3"/>
          <a:srcRect l="23925" r="21773" b="1"/>
          <a:stretch/>
        </p:blipFill>
        <p:spPr>
          <a:xfrm>
            <a:off x="8129008" y="1452879"/>
            <a:ext cx="3419524" cy="3791374"/>
          </a:xfrm>
          <a:prstGeom prst="rect">
            <a:avLst/>
          </a:prstGeom>
        </p:spPr>
      </p:pic>
    </p:spTree>
    <p:extLst>
      <p:ext uri="{BB962C8B-B14F-4D97-AF65-F5344CB8AC3E}">
        <p14:creationId xmlns:p14="http://schemas.microsoft.com/office/powerpoint/2010/main" val="96168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4" descr="A close up of a sign&#10;&#10;Description automatically generated">
            <a:extLst>
              <a:ext uri="{FF2B5EF4-FFF2-40B4-BE49-F238E27FC236}">
                <a16:creationId xmlns:a16="http://schemas.microsoft.com/office/drawing/2014/main" id="{685B57AE-63F0-4526-A386-6F0EA5AD2C65}"/>
              </a:ext>
            </a:extLst>
          </p:cNvPr>
          <p:cNvPicPr>
            <a:picLocks noGrp="1" noChangeAspect="1"/>
          </p:cNvPicPr>
          <p:nvPr>
            <p:ph idx="1"/>
          </p:nvPr>
        </p:nvPicPr>
        <p:blipFill rotWithShape="1">
          <a:blip r:embed="rId3"/>
          <a:srcRect b="15254"/>
          <a:stretch/>
        </p:blipFill>
        <p:spPr>
          <a:xfrm>
            <a:off x="20" y="10"/>
            <a:ext cx="12191980" cy="4571990"/>
          </a:xfrm>
          <a:prstGeom prst="rect">
            <a:avLst/>
          </a:prstGeom>
        </p:spPr>
      </p:pic>
      <p:sp>
        <p:nvSpPr>
          <p:cNvPr id="2" name="Title 1">
            <a:extLst>
              <a:ext uri="{FF2B5EF4-FFF2-40B4-BE49-F238E27FC236}">
                <a16:creationId xmlns:a16="http://schemas.microsoft.com/office/drawing/2014/main" id="{8A1809FC-ED5E-4088-8517-09942CFAB48E}"/>
              </a:ext>
            </a:extLst>
          </p:cNvPr>
          <p:cNvSpPr>
            <a:spLocks noGrp="1"/>
          </p:cNvSpPr>
          <p:nvPr>
            <p:ph type="title"/>
          </p:nvPr>
        </p:nvSpPr>
        <p:spPr>
          <a:xfrm>
            <a:off x="1600200" y="3753529"/>
            <a:ext cx="8991600" cy="1645759"/>
          </a:xfrm>
        </p:spPr>
        <p:txBody>
          <a:bodyPr vert="horz" lIns="274320" tIns="182880" rIns="274320" bIns="182880" rtlCol="0" anchor="ctr" anchorCtr="1">
            <a:normAutofit/>
          </a:bodyPr>
          <a:lstStyle/>
          <a:p>
            <a:r>
              <a:rPr lang="en-US" sz="3800"/>
              <a:t>Time tO Answer</a:t>
            </a:r>
          </a:p>
        </p:txBody>
      </p:sp>
    </p:spTree>
    <p:extLst>
      <p:ext uri="{BB962C8B-B14F-4D97-AF65-F5344CB8AC3E}">
        <p14:creationId xmlns:p14="http://schemas.microsoft.com/office/powerpoint/2010/main" val="3319183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050592-604D-473C-B6B4-921E21E34DE6}"/>
              </a:ext>
            </a:extLst>
          </p:cNvPr>
          <p:cNvSpPr>
            <a:spLocks noGrp="1"/>
          </p:cNvSpPr>
          <p:nvPr>
            <p:ph type="title"/>
          </p:nvPr>
        </p:nvSpPr>
        <p:spPr>
          <a:xfrm>
            <a:off x="643468" y="820010"/>
            <a:ext cx="3415288" cy="3212654"/>
          </a:xfrm>
          <a:prstGeom prst="roundRect">
            <a:avLst>
              <a:gd name="adj" fmla="val 14141"/>
            </a:avLst>
          </a:prstGeom>
          <a:noFill/>
          <a:ln>
            <a:solidFill>
              <a:schemeClr val="bg1"/>
            </a:solidFill>
          </a:ln>
        </p:spPr>
        <p:txBody>
          <a:bodyPr vert="horz" lIns="274320" tIns="182880" rIns="274320" bIns="182880" rtlCol="0" anchor="ctr" anchorCtr="1">
            <a:normAutofit/>
          </a:bodyPr>
          <a:lstStyle/>
          <a:p>
            <a:r>
              <a:rPr lang="en-US" sz="2100" b="1">
                <a:solidFill>
                  <a:schemeClr val="bg1"/>
                </a:solidFill>
              </a:rPr>
              <a:t>SOFTWARE DEVELOPMENT LOOP</a:t>
            </a:r>
          </a:p>
        </p:txBody>
      </p:sp>
      <p:pic>
        <p:nvPicPr>
          <p:cNvPr id="4" name="Picture 4" descr="A close up of a logo&#10;&#10;Description automatically generated">
            <a:extLst>
              <a:ext uri="{FF2B5EF4-FFF2-40B4-BE49-F238E27FC236}">
                <a16:creationId xmlns:a16="http://schemas.microsoft.com/office/drawing/2014/main" id="{E33C95B7-31A0-4583-8E84-5D980BD987E2}"/>
              </a:ext>
            </a:extLst>
          </p:cNvPr>
          <p:cNvPicPr>
            <a:picLocks noGrp="1" noChangeAspect="1"/>
          </p:cNvPicPr>
          <p:nvPr>
            <p:ph idx="1"/>
          </p:nvPr>
        </p:nvPicPr>
        <p:blipFill>
          <a:blip r:embed="rId3"/>
          <a:stretch>
            <a:fillRect/>
          </a:stretch>
        </p:blipFill>
        <p:spPr>
          <a:xfrm>
            <a:off x="5297763" y="1395201"/>
            <a:ext cx="6250769" cy="3906730"/>
          </a:xfrm>
          <a:prstGeom prst="rect">
            <a:avLst/>
          </a:prstGeom>
        </p:spPr>
      </p:pic>
    </p:spTree>
    <p:extLst>
      <p:ext uri="{BB962C8B-B14F-4D97-AF65-F5344CB8AC3E}">
        <p14:creationId xmlns:p14="http://schemas.microsoft.com/office/powerpoint/2010/main" val="2771055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computer sitting on top of a table&#10;&#10;Description automatically generated">
            <a:extLst>
              <a:ext uri="{FF2B5EF4-FFF2-40B4-BE49-F238E27FC236}">
                <a16:creationId xmlns:a16="http://schemas.microsoft.com/office/drawing/2014/main" id="{39B30BF4-70C0-4DCC-A52A-3EDD8EC15482}"/>
              </a:ext>
            </a:extLst>
          </p:cNvPr>
          <p:cNvPicPr>
            <a:picLocks noChangeAspect="1"/>
          </p:cNvPicPr>
          <p:nvPr/>
        </p:nvPicPr>
        <p:blipFill rotWithShape="1">
          <a:blip r:embed="rId3"/>
          <a:srcRect l="785" r="10326"/>
          <a:stretch/>
        </p:blipFill>
        <p:spPr>
          <a:xfrm>
            <a:off x="20" y="10"/>
            <a:ext cx="12191980" cy="6857990"/>
          </a:xfrm>
          <a:prstGeom prst="rect">
            <a:avLst/>
          </a:prstGeom>
        </p:spPr>
      </p:pic>
      <p:sp>
        <p:nvSpPr>
          <p:cNvPr id="2" name="Title 1">
            <a:extLst>
              <a:ext uri="{FF2B5EF4-FFF2-40B4-BE49-F238E27FC236}">
                <a16:creationId xmlns:a16="http://schemas.microsoft.com/office/drawing/2014/main" id="{F4B6E941-C038-45C0-85CB-8B1BD1B9E49E}"/>
              </a:ext>
            </a:extLst>
          </p:cNvPr>
          <p:cNvSpPr>
            <a:spLocks noGrp="1"/>
          </p:cNvSpPr>
          <p:nvPr>
            <p:ph type="title"/>
          </p:nvPr>
        </p:nvSpPr>
        <p:spPr>
          <a:xfrm>
            <a:off x="1945257" y="5060933"/>
            <a:ext cx="8991600" cy="1645920"/>
          </a:xfrm>
          <a:solidFill>
            <a:schemeClr val="bg1">
              <a:alpha val="60000"/>
            </a:schemeClr>
          </a:solidFill>
          <a:ln w="38100" cap="sq">
            <a:solidFill>
              <a:schemeClr val="tx1"/>
            </a:solidFill>
            <a:miter lim="800000"/>
          </a:ln>
        </p:spPr>
        <p:txBody>
          <a:bodyPr vert="horz" lIns="274320" tIns="182880" rIns="274320" bIns="182880" rtlCol="0" anchor="ctr" anchorCtr="1">
            <a:normAutofit/>
          </a:bodyPr>
          <a:lstStyle/>
          <a:p>
            <a:r>
              <a:rPr lang="en-US" sz="3800">
                <a:solidFill>
                  <a:schemeClr val="tx1"/>
                </a:solidFill>
              </a:rPr>
              <a:t>PAYROLL SOFTWARE</a:t>
            </a:r>
          </a:p>
        </p:txBody>
      </p:sp>
    </p:spTree>
    <p:extLst>
      <p:ext uri="{BB962C8B-B14F-4D97-AF65-F5344CB8AC3E}">
        <p14:creationId xmlns:p14="http://schemas.microsoft.com/office/powerpoint/2010/main" val="334518322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4" descr="A close up of a book&#10;&#10;Description automatically generated">
            <a:extLst>
              <a:ext uri="{FF2B5EF4-FFF2-40B4-BE49-F238E27FC236}">
                <a16:creationId xmlns:a16="http://schemas.microsoft.com/office/drawing/2014/main" id="{C9144229-F15F-42C6-AA55-55B0FBC84BF6}"/>
              </a:ext>
            </a:extLst>
          </p:cNvPr>
          <p:cNvPicPr>
            <a:picLocks noGrp="1" noChangeAspect="1"/>
          </p:cNvPicPr>
          <p:nvPr>
            <p:ph idx="1"/>
          </p:nvPr>
        </p:nvPicPr>
        <p:blipFill rotWithShape="1">
          <a:blip r:embed="rId3"/>
          <a:srcRect t="10771" b="22943"/>
          <a:stretch/>
        </p:blipFill>
        <p:spPr>
          <a:xfrm>
            <a:off x="20" y="10"/>
            <a:ext cx="12191980" cy="4242806"/>
          </a:xfrm>
          <a:prstGeom prst="rect">
            <a:avLst/>
          </a:prstGeom>
        </p:spPr>
      </p:pic>
      <p:sp>
        <p:nvSpPr>
          <p:cNvPr id="9" name="Rectangle 8">
            <a:extLst>
              <a:ext uri="{FF2B5EF4-FFF2-40B4-BE49-F238E27FC236}">
                <a16:creationId xmlns:a16="http://schemas.microsoft.com/office/drawing/2014/main" id="{17928EA2-88ED-424C-A811-B45B398FB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304F0B90-9D71-4D15-94CC-B9E1F445B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rgbClr val="737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5E1FF1F6-7D0A-4535-86D1-C6A3C8666FD5}"/>
              </a:ext>
            </a:extLst>
          </p:cNvPr>
          <p:cNvSpPr>
            <a:spLocks noGrp="1"/>
          </p:cNvSpPr>
          <p:nvPr>
            <p:ph type="title"/>
          </p:nvPr>
        </p:nvSpPr>
        <p:spPr>
          <a:xfrm>
            <a:off x="1600200" y="4489554"/>
            <a:ext cx="8991600" cy="1279910"/>
          </a:xfrm>
          <a:noFill/>
          <a:ln>
            <a:noFill/>
          </a:ln>
        </p:spPr>
        <p:txBody>
          <a:bodyPr vert="horz" lIns="274320" tIns="182880" rIns="274320" bIns="182880" rtlCol="0" anchor="ctr" anchorCtr="1">
            <a:normAutofit/>
          </a:bodyPr>
          <a:lstStyle/>
          <a:p>
            <a:r>
              <a:rPr lang="en-US" sz="3200">
                <a:solidFill>
                  <a:srgbClr val="FFFFFF"/>
                </a:solidFill>
              </a:rPr>
              <a:t>A software Engineering Framework</a:t>
            </a:r>
          </a:p>
        </p:txBody>
      </p:sp>
    </p:spTree>
    <p:extLst>
      <p:ext uri="{BB962C8B-B14F-4D97-AF65-F5344CB8AC3E}">
        <p14:creationId xmlns:p14="http://schemas.microsoft.com/office/powerpoint/2010/main" val="1977294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AD7C5BE-418C-4A44-91BF-28E411F75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E0B6AD-CB86-4FDE-B8AD-58F285AB8C86}"/>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a:latin typeface="Times New Roman"/>
                <a:cs typeface="Times New Roman"/>
              </a:rPr>
              <a:t>LAYERED  TECHNOLOGY</a:t>
            </a:r>
          </a:p>
        </p:txBody>
      </p:sp>
      <p:pic>
        <p:nvPicPr>
          <p:cNvPr id="4" name="Picture 4" descr="A picture containing game&#10;&#10;Description automatically generated">
            <a:extLst>
              <a:ext uri="{FF2B5EF4-FFF2-40B4-BE49-F238E27FC236}">
                <a16:creationId xmlns:a16="http://schemas.microsoft.com/office/drawing/2014/main" id="{FC2D9C20-704A-443B-A049-C68003867381}"/>
              </a:ext>
            </a:extLst>
          </p:cNvPr>
          <p:cNvPicPr>
            <a:picLocks noGrp="1" noChangeAspect="1"/>
          </p:cNvPicPr>
          <p:nvPr>
            <p:ph idx="1"/>
          </p:nvPr>
        </p:nvPicPr>
        <p:blipFill>
          <a:blip r:embed="rId3"/>
          <a:stretch>
            <a:fillRect/>
          </a:stretch>
        </p:blipFill>
        <p:spPr>
          <a:xfrm>
            <a:off x="1861272" y="2482596"/>
            <a:ext cx="8481129" cy="2930652"/>
          </a:xfrm>
          <a:prstGeom prst="rect">
            <a:avLst/>
          </a:prstGeom>
        </p:spPr>
      </p:pic>
    </p:spTree>
    <p:extLst>
      <p:ext uri="{BB962C8B-B14F-4D97-AF65-F5344CB8AC3E}">
        <p14:creationId xmlns:p14="http://schemas.microsoft.com/office/powerpoint/2010/main" val="1256567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1B5CBE-A0A6-45D4-88B9-5068543A452D}"/>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sz="2400" dirty="0">
                <a:latin typeface="Times New Roman"/>
                <a:cs typeface="Times New Roman"/>
              </a:rPr>
              <a:t>Quality Focus Layer</a:t>
            </a:r>
          </a:p>
        </p:txBody>
      </p:sp>
      <p:pic>
        <p:nvPicPr>
          <p:cNvPr id="4" name="Picture 4" descr="A picture containing table, green, holding, sign&#10;&#10;Description automatically generated">
            <a:extLst>
              <a:ext uri="{FF2B5EF4-FFF2-40B4-BE49-F238E27FC236}">
                <a16:creationId xmlns:a16="http://schemas.microsoft.com/office/drawing/2014/main" id="{FA822AE7-8B10-4461-A0FA-7BD93ED3D718}"/>
              </a:ext>
            </a:extLst>
          </p:cNvPr>
          <p:cNvPicPr>
            <a:picLocks noGrp="1" noChangeAspect="1"/>
          </p:cNvPicPr>
          <p:nvPr>
            <p:ph idx="1"/>
          </p:nvPr>
        </p:nvPicPr>
        <p:blipFill>
          <a:blip r:embed="rId3"/>
          <a:stretch>
            <a:fillRect/>
          </a:stretch>
        </p:blipFill>
        <p:spPr>
          <a:xfrm>
            <a:off x="5294376" y="928088"/>
            <a:ext cx="6257544" cy="4687117"/>
          </a:xfrm>
          <a:prstGeom prst="rect">
            <a:avLst/>
          </a:prstGeom>
        </p:spPr>
      </p:pic>
    </p:spTree>
    <p:extLst>
      <p:ext uri="{BB962C8B-B14F-4D97-AF65-F5344CB8AC3E}">
        <p14:creationId xmlns:p14="http://schemas.microsoft.com/office/powerpoint/2010/main" val="1275027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1B5CBE-A0A6-45D4-88B9-5068543A452D}"/>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dirty="0">
                <a:latin typeface="Times New Roman"/>
                <a:cs typeface="Times New Roman"/>
              </a:rPr>
              <a:t>Process Layer</a:t>
            </a:r>
          </a:p>
        </p:txBody>
      </p:sp>
      <p:pic>
        <p:nvPicPr>
          <p:cNvPr id="6" name="Picture 6" descr="A picture containing clock&#10;&#10;Description automatically generated">
            <a:extLst>
              <a:ext uri="{FF2B5EF4-FFF2-40B4-BE49-F238E27FC236}">
                <a16:creationId xmlns:a16="http://schemas.microsoft.com/office/drawing/2014/main" id="{0EC49279-115D-4515-B25D-DEA350511D54}"/>
              </a:ext>
            </a:extLst>
          </p:cNvPr>
          <p:cNvPicPr>
            <a:picLocks noGrp="1" noChangeAspect="1"/>
          </p:cNvPicPr>
          <p:nvPr>
            <p:ph idx="1"/>
          </p:nvPr>
        </p:nvPicPr>
        <p:blipFill>
          <a:blip r:embed="rId3"/>
          <a:stretch>
            <a:fillRect/>
          </a:stretch>
        </p:blipFill>
        <p:spPr>
          <a:xfrm>
            <a:off x="4949319" y="1529596"/>
            <a:ext cx="6947657" cy="4231724"/>
          </a:xfrm>
          <a:prstGeom prst="rect">
            <a:avLst/>
          </a:prstGeom>
        </p:spPr>
      </p:pic>
    </p:spTree>
    <p:extLst>
      <p:ext uri="{BB962C8B-B14F-4D97-AF65-F5344CB8AC3E}">
        <p14:creationId xmlns:p14="http://schemas.microsoft.com/office/powerpoint/2010/main" val="1937187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F50326-6478-45B6-8E6E-02F136CA7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5963"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329D05-63FD-4DC2-BD14-08E02243E753}"/>
              </a:ext>
            </a:extLst>
          </p:cNvPr>
          <p:cNvSpPr>
            <a:spLocks noGrp="1"/>
          </p:cNvSpPr>
          <p:nvPr>
            <p:ph type="title"/>
          </p:nvPr>
        </p:nvSpPr>
        <p:spPr>
          <a:xfrm>
            <a:off x="637889" y="2893470"/>
            <a:ext cx="2787467" cy="1071062"/>
          </a:xfrm>
        </p:spPr>
        <p:txBody>
          <a:bodyPr vert="horz" lIns="182880" tIns="182880" rIns="182880" bIns="182880" rtlCol="0" anchor="ctr">
            <a:normAutofit/>
          </a:bodyPr>
          <a:lstStyle/>
          <a:p>
            <a:r>
              <a:rPr lang="en-US" sz="2400">
                <a:latin typeface="Times New Roman"/>
                <a:cs typeface="Times New Roman"/>
              </a:rPr>
              <a:t>METHODS &amp; TOOLS</a:t>
            </a:r>
          </a:p>
        </p:txBody>
      </p:sp>
      <p:sp>
        <p:nvSpPr>
          <p:cNvPr id="11" name="Rectangle 10">
            <a:extLst>
              <a:ext uri="{FF2B5EF4-FFF2-40B4-BE49-F238E27FC236}">
                <a16:creationId xmlns:a16="http://schemas.microsoft.com/office/drawing/2014/main" id="{DF61FC49-3E2D-4969-94A0-B0C49108FE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4519" y="640080"/>
            <a:ext cx="6847401"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CC882F2-41B8-4EBD-9DF4-3005A19E5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80008" y="806357"/>
            <a:ext cx="6508844"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a logo&#10;&#10;Description automatically generated">
            <a:extLst>
              <a:ext uri="{FF2B5EF4-FFF2-40B4-BE49-F238E27FC236}">
                <a16:creationId xmlns:a16="http://schemas.microsoft.com/office/drawing/2014/main" id="{238D2615-0F32-4916-8B13-223E4BED959D}"/>
              </a:ext>
            </a:extLst>
          </p:cNvPr>
          <p:cNvPicPr>
            <a:picLocks noGrp="1" noChangeAspect="1"/>
          </p:cNvPicPr>
          <p:nvPr>
            <p:ph idx="1"/>
          </p:nvPr>
        </p:nvPicPr>
        <p:blipFill>
          <a:blip r:embed="rId3"/>
          <a:stretch>
            <a:fillRect/>
          </a:stretch>
        </p:blipFill>
        <p:spPr>
          <a:xfrm>
            <a:off x="5082960" y="970949"/>
            <a:ext cx="6140478" cy="4599432"/>
          </a:xfrm>
          <a:prstGeom prst="rect">
            <a:avLst/>
          </a:prstGeom>
        </p:spPr>
      </p:pic>
    </p:spTree>
    <p:extLst>
      <p:ext uri="{BB962C8B-B14F-4D97-AF65-F5344CB8AC3E}">
        <p14:creationId xmlns:p14="http://schemas.microsoft.com/office/powerpoint/2010/main" val="2742586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51BA10-D55D-40D5-9B61-3D75B50AD12F}"/>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a:latin typeface="Times New Roman"/>
                <a:cs typeface="Times New Roman"/>
              </a:rPr>
              <a:t>SOFTWARE PROCESS MODEL</a:t>
            </a:r>
          </a:p>
        </p:txBody>
      </p:sp>
      <p:pic>
        <p:nvPicPr>
          <p:cNvPr id="4" name="Picture 4" descr="A picture containing knife&#10;&#10;Description automatically generated">
            <a:extLst>
              <a:ext uri="{FF2B5EF4-FFF2-40B4-BE49-F238E27FC236}">
                <a16:creationId xmlns:a16="http://schemas.microsoft.com/office/drawing/2014/main" id="{C1AE8AAA-FC0C-402F-A225-74193E19F9E6}"/>
              </a:ext>
            </a:extLst>
          </p:cNvPr>
          <p:cNvPicPr>
            <a:picLocks noGrp="1" noChangeAspect="1"/>
          </p:cNvPicPr>
          <p:nvPr>
            <p:ph idx="1"/>
          </p:nvPr>
        </p:nvPicPr>
        <p:blipFill>
          <a:blip r:embed="rId3"/>
          <a:stretch>
            <a:fillRect/>
          </a:stretch>
        </p:blipFill>
        <p:spPr>
          <a:xfrm>
            <a:off x="5294376" y="1246366"/>
            <a:ext cx="6257544" cy="4050562"/>
          </a:xfrm>
          <a:prstGeom prst="rect">
            <a:avLst/>
          </a:prstGeom>
        </p:spPr>
      </p:pic>
    </p:spTree>
    <p:extLst>
      <p:ext uri="{BB962C8B-B14F-4D97-AF65-F5344CB8AC3E}">
        <p14:creationId xmlns:p14="http://schemas.microsoft.com/office/powerpoint/2010/main" val="96815090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TF00001246</Template>
  <TotalTime>0</TotalTime>
  <Words>0</Words>
  <Application>Microsoft Office PowerPoint</Application>
  <PresentationFormat>Widescreen</PresentationFormat>
  <Paragraphs>0</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Parcel</vt:lpstr>
      <vt:lpstr>Cs-381 Software Engineering</vt:lpstr>
      <vt:lpstr>SOFTWARE DEVELOPMENT LOOP</vt:lpstr>
      <vt:lpstr>PAYROLL SOFTWARE</vt:lpstr>
      <vt:lpstr>A software Engineering Framework</vt:lpstr>
      <vt:lpstr>LAYERED  TECHNOLOGY</vt:lpstr>
      <vt:lpstr>Quality Focus Layer</vt:lpstr>
      <vt:lpstr>Process Layer</vt:lpstr>
      <vt:lpstr>METHODS &amp; TOOLS</vt:lpstr>
      <vt:lpstr>SOFTWARE PROCESS MODEL</vt:lpstr>
      <vt:lpstr>RAPID APPLICATION DEVELOPMENT</vt:lpstr>
      <vt:lpstr>RAD MODEL</vt:lpstr>
      <vt:lpstr>Benefits  / Limitations</vt:lpstr>
      <vt:lpstr>  TIME TO THINK</vt:lpstr>
      <vt:lpstr>Time tO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3153</cp:revision>
  <dcterms:created xsi:type="dcterms:W3CDTF">2020-08-13T19:38:58Z</dcterms:created>
  <dcterms:modified xsi:type="dcterms:W3CDTF">2020-10-22T05:31:17Z</dcterms:modified>
</cp:coreProperties>
</file>