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68" r:id="rId3"/>
    <p:sldId id="279" r:id="rId4"/>
    <p:sldId id="280" r:id="rId5"/>
    <p:sldId id="281" r:id="rId6"/>
    <p:sldId id="282" r:id="rId7"/>
    <p:sldId id="283" r:id="rId8"/>
    <p:sldId id="284" r:id="rId9"/>
    <p:sldId id="285" r:id="rId10"/>
    <p:sldId id="286" r:id="rId11"/>
    <p:sldId id="287" r:id="rId12"/>
    <p:sldId id="288"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189E8F0E-56B1-137C-00CD-01C0DC403D42}" v="280" dt="2020-09-05T16:52:19.122"/>
    <p1510:client id="{3930C922-C7C6-CA6C-843D-8F1832A5EF7A}" v="102" dt="2020-08-18T06:46:16.953"/>
    <p1510:client id="{4003512D-5A59-39FC-5408-1E0849364DC8}" v="10" dt="2020-09-02T04:42:55.839"/>
    <p1510:client id="{436C9B87-60E0-5009-66D4-8FD9B573D704}" v="318" dt="2020-10-22T05:37:46.680"/>
    <p1510:client id="{4ADDA2CE-D813-4118-396E-A22FDB100BF4}" v="193" dt="2020-09-02T07:58:41.964"/>
    <p1510:client id="{50406354-5A63-48E9-84F8-7F2517377958}" v="740" dt="2020-08-13T23:13:15.773"/>
    <p1510:client id="{7557DA05-05AD-382C-1767-89A3F43637BA}" v="221" dt="2020-08-22T19:31:42.457"/>
    <p1510:client id="{7AB5E313-56BE-3548-A11E-F6A013181453}" v="12" dt="2020-08-19T20:01:25.771"/>
    <p1510:client id="{89BE00A2-54F5-0C12-F44E-AD0E7311DF8C}" v="442" dt="2020-09-04T17:12:55.995"/>
    <p1510:client id="{8DAF7227-B0A6-D81A-0759-88E8C6ADCCDA}" v="608" dt="2020-08-14T13:14:50.608"/>
    <p1510:client id="{9C5C8E51-CA78-8E76-3AAC-9B7ABF0BDBFB}" v="34" dt="2020-09-04T17:32:15.087"/>
    <p1510:client id="{AF71131B-EB77-3BF2-619A-88F799583254}" v="1" dt="2020-08-21T05:12:32.767"/>
    <p1510:client id="{BEB74E0E-C2AC-2689-39B7-E0EC9F6E2994}" v="26" dt="2020-10-17T11:54:05.329"/>
    <p1510:client id="{DFBB1CAD-66B6-64EC-E25B-0D3B7A1844AF}" v="330" dt="2020-08-18T18:48:49.522"/>
    <p1510:client id="{F21B79DD-DB8C-0214-A042-24E9D559B24B}" v="12" dt="2020-08-20T10:09:34.256"/>
    <p1510:client id="{F3B49769-C2B6-DEE4-E415-7069654E402A}" v="445" dt="2020-08-23T13:06:10.468"/>
    <p1510:client id="{F870C3C9-BE90-DEE2-61D1-AEA748629CB0}" v="115" dt="2020-09-04T18:03:50.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80091606114c9635140178471ffe9d200d9c0dedf0ac82aa571263540931eb7::" providerId="AD" clId="Web-{F870C3C9-BE90-DEE2-61D1-AEA748629CB0}"/>
    <pc:docChg chg="addSld delSld modSld">
      <pc:chgData name="Guest User" userId="S::urn:spo:anon#680091606114c9635140178471ffe9d200d9c0dedf0ac82aa571263540931eb7::" providerId="AD" clId="Web-{F870C3C9-BE90-DEE2-61D1-AEA748629CB0}" dt="2020-09-04T18:03:50.177" v="539"/>
      <pc:docMkLst>
        <pc:docMk/>
      </pc:docMkLst>
      <pc:sldChg chg="del">
        <pc:chgData name="Guest User" userId="S::urn:spo:anon#680091606114c9635140178471ffe9d200d9c0dedf0ac82aa571263540931eb7::" providerId="AD" clId="Web-{F870C3C9-BE90-DEE2-61D1-AEA748629CB0}" dt="2020-09-04T18:03:50.177" v="539"/>
        <pc:sldMkLst>
          <pc:docMk/>
          <pc:sldMk cId="3602912373" sldId="277"/>
        </pc:sldMkLst>
      </pc:sldChg>
      <pc:sldChg chg="addSp delSp modSp mod setBg modNotes">
        <pc:chgData name="Guest User" userId="S::urn:spo:anon#680091606114c9635140178471ffe9d200d9c0dedf0ac82aa571263540931eb7::" providerId="AD" clId="Web-{F870C3C9-BE90-DEE2-61D1-AEA748629CB0}" dt="2020-09-04T17:48:41.392" v="337"/>
        <pc:sldMkLst>
          <pc:docMk/>
          <pc:sldMk cId="675360238" sldId="283"/>
        </pc:sldMkLst>
        <pc:spChg chg="mod">
          <ac:chgData name="Guest User" userId="S::urn:spo:anon#680091606114c9635140178471ffe9d200d9c0dedf0ac82aa571263540931eb7::" providerId="AD" clId="Web-{F870C3C9-BE90-DEE2-61D1-AEA748629CB0}" dt="2020-09-04T17:36:41.810" v="16"/>
          <ac:spMkLst>
            <pc:docMk/>
            <pc:sldMk cId="675360238" sldId="283"/>
            <ac:spMk id="2" creationId="{D54AE69A-D4A5-4FA5-A7D2-55F60EA107F6}"/>
          </ac:spMkLst>
        </pc:spChg>
        <pc:spChg chg="del">
          <ac:chgData name="Guest User" userId="S::urn:spo:anon#680091606114c9635140178471ffe9d200d9c0dedf0ac82aa571263540931eb7::" providerId="AD" clId="Web-{F870C3C9-BE90-DEE2-61D1-AEA748629CB0}" dt="2020-09-04T17:36:16.997" v="12"/>
          <ac:spMkLst>
            <pc:docMk/>
            <pc:sldMk cId="675360238" sldId="283"/>
            <ac:spMk id="3" creationId="{B2A874A9-9494-4035-8F7C-52E516B5632B}"/>
          </ac:spMkLst>
        </pc:spChg>
        <pc:spChg chg="add del">
          <ac:chgData name="Guest User" userId="S::urn:spo:anon#680091606114c9635140178471ffe9d200d9c0dedf0ac82aa571263540931eb7::" providerId="AD" clId="Web-{F870C3C9-BE90-DEE2-61D1-AEA748629CB0}" dt="2020-09-04T17:36:41.810" v="16"/>
          <ac:spMkLst>
            <pc:docMk/>
            <pc:sldMk cId="675360238" sldId="283"/>
            <ac:spMk id="9" creationId="{419501C6-F015-4273-AF88-E0F6C853899F}"/>
          </ac:spMkLst>
        </pc:spChg>
        <pc:spChg chg="add del">
          <ac:chgData name="Guest User" userId="S::urn:spo:anon#680091606114c9635140178471ffe9d200d9c0dedf0ac82aa571263540931eb7::" providerId="AD" clId="Web-{F870C3C9-BE90-DEE2-61D1-AEA748629CB0}" dt="2020-09-04T17:36:41.810" v="16"/>
          <ac:spMkLst>
            <pc:docMk/>
            <pc:sldMk cId="675360238" sldId="283"/>
            <ac:spMk id="11" creationId="{CA677DB7-5829-45BD-9754-5EC484CC4253}"/>
          </ac:spMkLst>
        </pc:spChg>
        <pc:spChg chg="add">
          <ac:chgData name="Guest User" userId="S::urn:spo:anon#680091606114c9635140178471ffe9d200d9c0dedf0ac82aa571263540931eb7::" providerId="AD" clId="Web-{F870C3C9-BE90-DEE2-61D1-AEA748629CB0}" dt="2020-09-04T17:36:41.810" v="16"/>
          <ac:spMkLst>
            <pc:docMk/>
            <pc:sldMk cId="675360238" sldId="283"/>
            <ac:spMk id="16" creationId="{3F47E20B-1205-4238-A82B-90EF577F32D8}"/>
          </ac:spMkLst>
        </pc:spChg>
        <pc:spChg chg="add">
          <ac:chgData name="Guest User" userId="S::urn:spo:anon#680091606114c9635140178471ffe9d200d9c0dedf0ac82aa571263540931eb7::" providerId="AD" clId="Web-{F870C3C9-BE90-DEE2-61D1-AEA748629CB0}" dt="2020-09-04T17:36:41.810" v="16"/>
          <ac:spMkLst>
            <pc:docMk/>
            <pc:sldMk cId="675360238" sldId="283"/>
            <ac:spMk id="18" creationId="{D13567AC-EB9A-47A9-B6EC-B5BDB73B113C}"/>
          </ac:spMkLst>
        </pc:spChg>
        <pc:picChg chg="add mod ord modCrop">
          <ac:chgData name="Guest User" userId="S::urn:spo:anon#680091606114c9635140178471ffe9d200d9c0dedf0ac82aa571263540931eb7::" providerId="AD" clId="Web-{F870C3C9-BE90-DEE2-61D1-AEA748629CB0}" dt="2020-09-04T17:37:46.812" v="23" actId="14100"/>
          <ac:picMkLst>
            <pc:docMk/>
            <pc:sldMk cId="675360238" sldId="283"/>
            <ac:picMk id="4" creationId="{C4C11162-0302-4BB3-BD21-67D0759F3AB1}"/>
          </ac:picMkLst>
        </pc:picChg>
      </pc:sldChg>
      <pc:sldChg chg="addSp delSp modSp new mod setBg modNotes">
        <pc:chgData name="Guest User" userId="S::urn:spo:anon#680091606114c9635140178471ffe9d200d9c0dedf0ac82aa571263540931eb7::" providerId="AD" clId="Web-{F870C3C9-BE90-DEE2-61D1-AEA748629CB0}" dt="2020-09-04T17:59:28.622" v="477"/>
        <pc:sldMkLst>
          <pc:docMk/>
          <pc:sldMk cId="1089627637" sldId="284"/>
        </pc:sldMkLst>
        <pc:spChg chg="mod ord">
          <ac:chgData name="Guest User" userId="S::urn:spo:anon#680091606114c9635140178471ffe9d200d9c0dedf0ac82aa571263540931eb7::" providerId="AD" clId="Web-{F870C3C9-BE90-DEE2-61D1-AEA748629CB0}" dt="2020-09-04T17:54:44.407" v="385"/>
          <ac:spMkLst>
            <pc:docMk/>
            <pc:sldMk cId="1089627637" sldId="284"/>
            <ac:spMk id="2" creationId="{B73B29C7-A7D6-4B19-A4EE-72AC2AC4DEB2}"/>
          </ac:spMkLst>
        </pc:spChg>
        <pc:spChg chg="del">
          <ac:chgData name="Guest User" userId="S::urn:spo:anon#680091606114c9635140178471ffe9d200d9c0dedf0ac82aa571263540931eb7::" providerId="AD" clId="Web-{F870C3C9-BE90-DEE2-61D1-AEA748629CB0}" dt="2020-09-04T17:54:09.869" v="381"/>
          <ac:spMkLst>
            <pc:docMk/>
            <pc:sldMk cId="1089627637" sldId="284"/>
            <ac:spMk id="3" creationId="{A16D3637-11C5-477D-9116-6FCBDDDF4194}"/>
          </ac:spMkLst>
        </pc:spChg>
        <pc:spChg chg="add">
          <ac:chgData name="Guest User" userId="S::urn:spo:anon#680091606114c9635140178471ffe9d200d9c0dedf0ac82aa571263540931eb7::" providerId="AD" clId="Web-{F870C3C9-BE90-DEE2-61D1-AEA748629CB0}" dt="2020-09-04T17:54:44.407" v="385"/>
          <ac:spMkLst>
            <pc:docMk/>
            <pc:sldMk cId="1089627637" sldId="284"/>
            <ac:spMk id="6" creationId="{CB94C45D-FCB1-4B86-967A-2C9EDB637F0C}"/>
          </ac:spMkLst>
        </pc:spChg>
        <pc:spChg chg="add">
          <ac:chgData name="Guest User" userId="S::urn:spo:anon#680091606114c9635140178471ffe9d200d9c0dedf0ac82aa571263540931eb7::" providerId="AD" clId="Web-{F870C3C9-BE90-DEE2-61D1-AEA748629CB0}" dt="2020-09-04T17:54:44.407" v="385"/>
          <ac:spMkLst>
            <pc:docMk/>
            <pc:sldMk cId="1089627637" sldId="284"/>
            <ac:spMk id="7" creationId="{232C4A34-762E-40DF-A8AF-0D811BC0258B}"/>
          </ac:spMkLst>
        </pc:spChg>
        <pc:spChg chg="add del">
          <ac:chgData name="Guest User" userId="S::urn:spo:anon#680091606114c9635140178471ffe9d200d9c0dedf0ac82aa571263540931eb7::" providerId="AD" clId="Web-{F870C3C9-BE90-DEE2-61D1-AEA748629CB0}" dt="2020-09-04T17:54:44.407" v="384"/>
          <ac:spMkLst>
            <pc:docMk/>
            <pc:sldMk cId="1089627637" sldId="284"/>
            <ac:spMk id="9" creationId="{CA755906-3A1B-434D-9E68-9EFCEBBC2F74}"/>
          </ac:spMkLst>
        </pc:spChg>
        <pc:spChg chg="add del">
          <ac:chgData name="Guest User" userId="S::urn:spo:anon#680091606114c9635140178471ffe9d200d9c0dedf0ac82aa571263540931eb7::" providerId="AD" clId="Web-{F870C3C9-BE90-DEE2-61D1-AEA748629CB0}" dt="2020-09-04T17:54:44.407" v="384"/>
          <ac:spMkLst>
            <pc:docMk/>
            <pc:sldMk cId="1089627637" sldId="284"/>
            <ac:spMk id="11" creationId="{055A0380-F687-418F-A09C-C21C2973376E}"/>
          </ac:spMkLst>
        </pc:spChg>
        <pc:picChg chg="add mod ord">
          <ac:chgData name="Guest User" userId="S::urn:spo:anon#680091606114c9635140178471ffe9d200d9c0dedf0ac82aa571263540931eb7::" providerId="AD" clId="Web-{F870C3C9-BE90-DEE2-61D1-AEA748629CB0}" dt="2020-09-04T17:54:44.407" v="385"/>
          <ac:picMkLst>
            <pc:docMk/>
            <pc:sldMk cId="1089627637" sldId="284"/>
            <ac:picMk id="4" creationId="{53904A4A-4DEC-4D7C-BA5B-634370369A84}"/>
          </ac:picMkLst>
        </pc:picChg>
      </pc:sldChg>
      <pc:sldChg chg="addSp delSp modSp new">
        <pc:chgData name="Guest User" userId="S::urn:spo:anon#680091606114c9635140178471ffe9d200d9c0dedf0ac82aa571263540931eb7::" providerId="AD" clId="Web-{F870C3C9-BE90-DEE2-61D1-AEA748629CB0}" dt="2020-09-04T18:03:38.286" v="538" actId="14100"/>
        <pc:sldMkLst>
          <pc:docMk/>
          <pc:sldMk cId="3118876045" sldId="285"/>
        </pc:sldMkLst>
        <pc:spChg chg="mod">
          <ac:chgData name="Guest User" userId="S::urn:spo:anon#680091606114c9635140178471ffe9d200d9c0dedf0ac82aa571263540931eb7::" providerId="AD" clId="Web-{F870C3C9-BE90-DEE2-61D1-AEA748629CB0}" dt="2020-09-04T18:03:31.239" v="537" actId="1076"/>
          <ac:spMkLst>
            <pc:docMk/>
            <pc:sldMk cId="3118876045" sldId="285"/>
            <ac:spMk id="2" creationId="{D73C2E77-B830-41EA-B301-74D085866710}"/>
          </ac:spMkLst>
        </pc:spChg>
        <pc:spChg chg="del">
          <ac:chgData name="Guest User" userId="S::urn:spo:anon#680091606114c9635140178471ffe9d200d9c0dedf0ac82aa571263540931eb7::" providerId="AD" clId="Web-{F870C3C9-BE90-DEE2-61D1-AEA748629CB0}" dt="2020-09-04T18:02:42.066" v="529"/>
          <ac:spMkLst>
            <pc:docMk/>
            <pc:sldMk cId="3118876045" sldId="285"/>
            <ac:spMk id="3" creationId="{131DE696-67B7-464A-8939-911C398B054E}"/>
          </ac:spMkLst>
        </pc:spChg>
        <pc:picChg chg="add mod ord">
          <ac:chgData name="Guest User" userId="S::urn:spo:anon#680091606114c9635140178471ffe9d200d9c0dedf0ac82aa571263540931eb7::" providerId="AD" clId="Web-{F870C3C9-BE90-DEE2-61D1-AEA748629CB0}" dt="2020-09-04T18:03:38.286" v="538" actId="14100"/>
          <ac:picMkLst>
            <pc:docMk/>
            <pc:sldMk cId="3118876045" sldId="285"/>
            <ac:picMk id="4" creationId="{E42DFD88-BB2E-4E55-827D-C31B05B03910}"/>
          </ac:picMkLst>
        </pc:picChg>
      </pc:sldChg>
    </pc:docChg>
  </pc:docChgLst>
  <pc:docChgLst>
    <pc:chgData name="Ms Taliah Tajammal" userId="S::taliah@uet.edu.pk::b53b8155-91e6-49b4-b55c-0abb2dc47154" providerId="AD" clId="Web-{436C9B87-60E0-5009-66D4-8FD9B573D704}"/>
    <pc:docChg chg="modSld">
      <pc:chgData name="Ms Taliah Tajammal" userId="S::taliah@uet.edu.pk::b53b8155-91e6-49b4-b55c-0abb2dc47154" providerId="AD" clId="Web-{436C9B87-60E0-5009-66D4-8FD9B573D704}" dt="2020-10-22T05:37:46.680" v="321" actId="20577"/>
      <pc:docMkLst>
        <pc:docMk/>
      </pc:docMkLst>
      <pc:sldChg chg="modSp">
        <pc:chgData name="Ms Taliah Tajammal" userId="S::taliah@uet.edu.pk::b53b8155-91e6-49b4-b55c-0abb2dc47154" providerId="AD" clId="Web-{436C9B87-60E0-5009-66D4-8FD9B573D704}" dt="2020-10-22T04:45:36.334" v="6" actId="20577"/>
        <pc:sldMkLst>
          <pc:docMk/>
          <pc:sldMk cId="96168744" sldId="278"/>
        </pc:sldMkLst>
        <pc:spChg chg="mod">
          <ac:chgData name="Ms Taliah Tajammal" userId="S::taliah@uet.edu.pk::b53b8155-91e6-49b4-b55c-0abb2dc47154" providerId="AD" clId="Web-{436C9B87-60E0-5009-66D4-8FD9B573D704}" dt="2020-10-22T04:45:36.334" v="6" actId="20577"/>
          <ac:spMkLst>
            <pc:docMk/>
            <pc:sldMk cId="96168744" sldId="278"/>
            <ac:spMk id="2" creationId="{83B9C796-B028-4F28-99B7-124B6E989890}"/>
          </ac:spMkLst>
        </pc:spChg>
      </pc:sldChg>
      <pc:sldChg chg="addSp delSp modSp mod setBg setClrOvrMap">
        <pc:chgData name="Ms Taliah Tajammal" userId="S::taliah@uet.edu.pk::b53b8155-91e6-49b4-b55c-0abb2dc47154" providerId="AD" clId="Web-{436C9B87-60E0-5009-66D4-8FD9B573D704}" dt="2020-10-22T05:07:21.495" v="272" actId="20577"/>
        <pc:sldMkLst>
          <pc:docMk/>
          <pc:sldMk cId="862817970" sldId="287"/>
        </pc:sldMkLst>
        <pc:spChg chg="del">
          <ac:chgData name="Ms Taliah Tajammal" userId="S::taliah@uet.edu.pk::b53b8155-91e6-49b4-b55c-0abb2dc47154" providerId="AD" clId="Web-{436C9B87-60E0-5009-66D4-8FD9B573D704}" dt="2020-10-22T04:59:09.566" v="94"/>
          <ac:spMkLst>
            <pc:docMk/>
            <pc:sldMk cId="862817970" sldId="287"/>
            <ac:spMk id="16" creationId="{684FCD5C-7443-4EBD-B37B-EAB86BF09065}"/>
          </ac:spMkLst>
        </pc:spChg>
        <pc:spChg chg="del">
          <ac:chgData name="Ms Taliah Tajammal" userId="S::taliah@uet.edu.pk::b53b8155-91e6-49b4-b55c-0abb2dc47154" providerId="AD" clId="Web-{436C9B87-60E0-5009-66D4-8FD9B573D704}" dt="2020-10-22T04:59:09.566" v="94"/>
          <ac:spMkLst>
            <pc:docMk/>
            <pc:sldMk cId="862817970" sldId="287"/>
            <ac:spMk id="18" creationId="{010E9B40-C467-4CDE-8CC1-38533731DD02}"/>
          </ac:spMkLst>
        </pc:spChg>
        <pc:spChg chg="add mod">
          <ac:chgData name="Ms Taliah Tajammal" userId="S::taliah@uet.edu.pk::b53b8155-91e6-49b4-b55c-0abb2dc47154" providerId="AD" clId="Web-{436C9B87-60E0-5009-66D4-8FD9B573D704}" dt="2020-10-22T05:07:21.495" v="272" actId="20577"/>
          <ac:spMkLst>
            <pc:docMk/>
            <pc:sldMk cId="862817970" sldId="287"/>
            <ac:spMk id="22" creationId="{16DCD944-C69E-407B-8368-51FAA94F3A25}"/>
          </ac:spMkLst>
        </pc:spChg>
        <pc:spChg chg="add del">
          <ac:chgData name="Ms Taliah Tajammal" userId="S::taliah@uet.edu.pk::b53b8155-91e6-49b4-b55c-0abb2dc47154" providerId="AD" clId="Web-{436C9B87-60E0-5009-66D4-8FD9B573D704}" dt="2020-10-22T05:05:45.135" v="242"/>
          <ac:spMkLst>
            <pc:docMk/>
            <pc:sldMk cId="862817970" sldId="287"/>
            <ac:spMk id="25" creationId="{A99FE660-E3DF-47E7-962D-66C6F6CE0D81}"/>
          </ac:spMkLst>
        </pc:spChg>
        <pc:spChg chg="add del">
          <ac:chgData name="Ms Taliah Tajammal" userId="S::taliah@uet.edu.pk::b53b8155-91e6-49b4-b55c-0abb2dc47154" providerId="AD" clId="Web-{436C9B87-60E0-5009-66D4-8FD9B573D704}" dt="2020-10-22T05:05:45.135" v="242"/>
          <ac:spMkLst>
            <pc:docMk/>
            <pc:sldMk cId="862817970" sldId="287"/>
            <ac:spMk id="27" creationId="{38C29FEE-8E8F-43D5-AD23-EB4060B4D943}"/>
          </ac:spMkLst>
        </pc:spChg>
        <pc:spChg chg="add del">
          <ac:chgData name="Ms Taliah Tajammal" userId="S::taliah@uet.edu.pk::b53b8155-91e6-49b4-b55c-0abb2dc47154" providerId="AD" clId="Web-{436C9B87-60E0-5009-66D4-8FD9B573D704}" dt="2020-10-22T05:06:59.386" v="266"/>
          <ac:spMkLst>
            <pc:docMk/>
            <pc:sldMk cId="862817970" sldId="287"/>
            <ac:spMk id="32" creationId="{343EE4E4-4F6E-4D0C-8241-7422485C5917}"/>
          </ac:spMkLst>
        </pc:spChg>
        <pc:spChg chg="add del">
          <ac:chgData name="Ms Taliah Tajammal" userId="S::taliah@uet.edu.pk::b53b8155-91e6-49b4-b55c-0abb2dc47154" providerId="AD" clId="Web-{436C9B87-60E0-5009-66D4-8FD9B573D704}" dt="2020-10-22T05:06:59.386" v="266"/>
          <ac:spMkLst>
            <pc:docMk/>
            <pc:sldMk cId="862817970" sldId="287"/>
            <ac:spMk id="34" creationId="{39CDFF21-67C6-4C4C-9A1C-C7726D3D3970}"/>
          </ac:spMkLst>
        </pc:spChg>
        <pc:spChg chg="add del">
          <ac:chgData name="Ms Taliah Tajammal" userId="S::taliah@uet.edu.pk::b53b8155-91e6-49b4-b55c-0abb2dc47154" providerId="AD" clId="Web-{436C9B87-60E0-5009-66D4-8FD9B573D704}" dt="2020-10-22T05:06:59.386" v="266"/>
          <ac:spMkLst>
            <pc:docMk/>
            <pc:sldMk cId="862817970" sldId="287"/>
            <ac:spMk id="36" creationId="{E98F8D60-BC6F-4B41-9481-5F49C96A1053}"/>
          </ac:spMkLst>
        </pc:spChg>
        <pc:spChg chg="add">
          <ac:chgData name="Ms Taliah Tajammal" userId="S::taliah@uet.edu.pk::b53b8155-91e6-49b4-b55c-0abb2dc47154" providerId="AD" clId="Web-{436C9B87-60E0-5009-66D4-8FD9B573D704}" dt="2020-10-22T05:06:59.386" v="266"/>
          <ac:spMkLst>
            <pc:docMk/>
            <pc:sldMk cId="862817970" sldId="287"/>
            <ac:spMk id="41" creationId="{1660E788-AFA9-4A1B-9991-6AA74632A15B}"/>
          </ac:spMkLst>
        </pc:spChg>
        <pc:spChg chg="add">
          <ac:chgData name="Ms Taliah Tajammal" userId="S::taliah@uet.edu.pk::b53b8155-91e6-49b4-b55c-0abb2dc47154" providerId="AD" clId="Web-{436C9B87-60E0-5009-66D4-8FD9B573D704}" dt="2020-10-22T05:06:59.386" v="266"/>
          <ac:spMkLst>
            <pc:docMk/>
            <pc:sldMk cId="862817970" sldId="287"/>
            <ac:spMk id="43" creationId="{867D4867-5BA7-4462-B2F6-A23F4A622AA7}"/>
          </ac:spMkLst>
        </pc:spChg>
        <pc:picChg chg="mod ord">
          <ac:chgData name="Ms Taliah Tajammal" userId="S::taliah@uet.edu.pk::b53b8155-91e6-49b4-b55c-0abb2dc47154" providerId="AD" clId="Web-{436C9B87-60E0-5009-66D4-8FD9B573D704}" dt="2020-10-22T05:06:59.386" v="266"/>
          <ac:picMkLst>
            <pc:docMk/>
            <pc:sldMk cId="862817970" sldId="287"/>
            <ac:picMk id="4" creationId="{310088C1-CEE3-44BA-9E15-6DFA48662DF0}"/>
          </ac:picMkLst>
        </pc:picChg>
      </pc:sldChg>
      <pc:sldChg chg="addSp delSp modSp mod setClrOvrMap">
        <pc:chgData name="Ms Taliah Tajammal" userId="S::taliah@uet.edu.pk::b53b8155-91e6-49b4-b55c-0abb2dc47154" providerId="AD" clId="Web-{436C9B87-60E0-5009-66D4-8FD9B573D704}" dt="2020-10-22T05:37:46.678" v="320" actId="20577"/>
        <pc:sldMkLst>
          <pc:docMk/>
          <pc:sldMk cId="1184997314" sldId="288"/>
        </pc:sldMkLst>
        <pc:spChg chg="mod">
          <ac:chgData name="Ms Taliah Tajammal" userId="S::taliah@uet.edu.pk::b53b8155-91e6-49b4-b55c-0abb2dc47154" providerId="AD" clId="Web-{436C9B87-60E0-5009-66D4-8FD9B573D704}" dt="2020-10-22T05:37:46.678" v="320" actId="20577"/>
          <ac:spMkLst>
            <pc:docMk/>
            <pc:sldMk cId="1184997314" sldId="288"/>
            <ac:spMk id="2" creationId="{CF8041B6-AB61-4757-8056-B8EDE96320B5}"/>
          </ac:spMkLst>
        </pc:spChg>
        <pc:spChg chg="del">
          <ac:chgData name="Ms Taliah Tajammal" userId="S::taliah@uet.edu.pk::b53b8155-91e6-49b4-b55c-0abb2dc47154" providerId="AD" clId="Web-{436C9B87-60E0-5009-66D4-8FD9B573D704}" dt="2020-10-22T04:57:50.580" v="53"/>
          <ac:spMkLst>
            <pc:docMk/>
            <pc:sldMk cId="1184997314" sldId="288"/>
            <ac:spMk id="8" creationId="{6E5BD17F-C95C-40ED-8D04-03295D46FD23}"/>
          </ac:spMkLst>
        </pc:spChg>
        <pc:spChg chg="del">
          <ac:chgData name="Ms Taliah Tajammal" userId="S::taliah@uet.edu.pk::b53b8155-91e6-49b4-b55c-0abb2dc47154" providerId="AD" clId="Web-{436C9B87-60E0-5009-66D4-8FD9B573D704}" dt="2020-10-22T04:57:50.580" v="53"/>
          <ac:spMkLst>
            <pc:docMk/>
            <pc:sldMk cId="1184997314" sldId="288"/>
            <ac:spMk id="10" creationId="{4203DEB5-0B19-4F8E-84E2-00F5861C96F9}"/>
          </ac:spMkLst>
        </pc:spChg>
        <pc:spChg chg="add">
          <ac:chgData name="Ms Taliah Tajammal" userId="S::taliah@uet.edu.pk::b53b8155-91e6-49b4-b55c-0abb2dc47154" providerId="AD" clId="Web-{436C9B87-60E0-5009-66D4-8FD9B573D704}" dt="2020-10-22T04:57:50.580" v="53"/>
          <ac:spMkLst>
            <pc:docMk/>
            <pc:sldMk cId="1184997314" sldId="288"/>
            <ac:spMk id="15" creationId="{84167985-D6E9-40FF-97C0-4B6D373E85C9}"/>
          </ac:spMkLst>
        </pc:spChg>
        <pc:spChg chg="add">
          <ac:chgData name="Ms Taliah Tajammal" userId="S::taliah@uet.edu.pk::b53b8155-91e6-49b4-b55c-0abb2dc47154" providerId="AD" clId="Web-{436C9B87-60E0-5009-66D4-8FD9B573D704}" dt="2020-10-22T04:57:50.580" v="53"/>
          <ac:spMkLst>
            <pc:docMk/>
            <pc:sldMk cId="1184997314" sldId="288"/>
            <ac:spMk id="17" creationId="{68801362-349C-44BE-BEF6-8E926E1D38BC}"/>
          </ac:spMkLst>
        </pc:spChg>
      </pc:sldChg>
    </pc:docChg>
  </pc:docChgLst>
  <pc:docChgLst>
    <pc:chgData name="Guest User" userId="S::urn:spo:anon#680091606114c9635140178471ffe9d200d9c0dedf0ac82aa571263540931eb7::" providerId="AD" clId="Web-{189E8F0E-56B1-137C-00CD-01C0DC403D42}"/>
    <pc:docChg chg="addSld delSld modSld">
      <pc:chgData name="Guest User" userId="S::urn:spo:anon#680091606114c9635140178471ffe9d200d9c0dedf0ac82aa571263540931eb7::" providerId="AD" clId="Web-{189E8F0E-56B1-137C-00CD-01C0DC403D42}" dt="2020-09-05T16:52:19.122" v="542"/>
      <pc:docMkLst>
        <pc:docMk/>
      </pc:docMkLst>
      <pc:sldChg chg="addSp delSp modSp">
        <pc:chgData name="Guest User" userId="S::urn:spo:anon#680091606114c9635140178471ffe9d200d9c0dedf0ac82aa571263540931eb7::" providerId="AD" clId="Web-{189E8F0E-56B1-137C-00CD-01C0DC403D42}" dt="2020-09-05T16:52:19.122" v="542"/>
        <pc:sldMkLst>
          <pc:docMk/>
          <pc:sldMk cId="96168744" sldId="278"/>
        </pc:sldMkLst>
        <pc:spChg chg="mod">
          <ac:chgData name="Guest User" userId="S::urn:spo:anon#680091606114c9635140178471ffe9d200d9c0dedf0ac82aa571263540931eb7::" providerId="AD" clId="Web-{189E8F0E-56B1-137C-00CD-01C0DC403D42}" dt="2020-09-05T16:52:11.778" v="539" actId="20577"/>
          <ac:spMkLst>
            <pc:docMk/>
            <pc:sldMk cId="96168744" sldId="278"/>
            <ac:spMk id="2" creationId="{83B9C796-B028-4F28-99B7-124B6E989890}"/>
          </ac:spMkLst>
        </pc:spChg>
        <pc:spChg chg="add del mod">
          <ac:chgData name="Guest User" userId="S::urn:spo:anon#680091606114c9635140178471ffe9d200d9c0dedf0ac82aa571263540931eb7::" providerId="AD" clId="Web-{189E8F0E-56B1-137C-00CD-01C0DC403D42}" dt="2020-09-05T16:52:19.122" v="542"/>
          <ac:spMkLst>
            <pc:docMk/>
            <pc:sldMk cId="96168744" sldId="278"/>
            <ac:spMk id="5" creationId="{B031EE12-2EDD-4E9C-97D0-87F3976B1097}"/>
          </ac:spMkLst>
        </pc:spChg>
        <pc:spChg chg="del">
          <ac:chgData name="Guest User" userId="S::urn:spo:anon#680091606114c9635140178471ffe9d200d9c0dedf0ac82aa571263540931eb7::" providerId="AD" clId="Web-{189E8F0E-56B1-137C-00CD-01C0DC403D42}" dt="2020-09-05T16:51:52.653" v="537"/>
          <ac:spMkLst>
            <pc:docMk/>
            <pc:sldMk cId="96168744" sldId="278"/>
            <ac:spMk id="8" creationId="{A2516761-21BD-4672-8665-F07E74320BE8}"/>
          </ac:spMkLst>
        </pc:spChg>
      </pc:sldChg>
      <pc:sldChg chg="modNotes">
        <pc:chgData name="Guest User" userId="S::urn:spo:anon#680091606114c9635140178471ffe9d200d9c0dedf0ac82aa571263540931eb7::" providerId="AD" clId="Web-{189E8F0E-56B1-137C-00CD-01C0DC403D42}" dt="2020-09-05T15:48:48.198" v="73"/>
        <pc:sldMkLst>
          <pc:docMk/>
          <pc:sldMk cId="2358782769" sldId="282"/>
        </pc:sldMkLst>
      </pc:sldChg>
      <pc:sldChg chg="modNotes">
        <pc:chgData name="Guest User" userId="S::urn:spo:anon#680091606114c9635140178471ffe9d200d9c0dedf0ac82aa571263540931eb7::" providerId="AD" clId="Web-{189E8F0E-56B1-137C-00CD-01C0DC403D42}" dt="2020-09-05T15:49:45.762" v="104"/>
        <pc:sldMkLst>
          <pc:docMk/>
          <pc:sldMk cId="675360238" sldId="283"/>
        </pc:sldMkLst>
      </pc:sldChg>
      <pc:sldChg chg="modNotes">
        <pc:chgData name="Guest User" userId="S::urn:spo:anon#680091606114c9635140178471ffe9d200d9c0dedf0ac82aa571263540931eb7::" providerId="AD" clId="Web-{189E8F0E-56B1-137C-00CD-01C0DC403D42}" dt="2020-09-05T15:52:39.954" v="158"/>
        <pc:sldMkLst>
          <pc:docMk/>
          <pc:sldMk cId="1089627637" sldId="284"/>
        </pc:sldMkLst>
      </pc:sldChg>
      <pc:sldChg chg="modNotes">
        <pc:chgData name="Guest User" userId="S::urn:spo:anon#680091606114c9635140178471ffe9d200d9c0dedf0ac82aa571263540931eb7::" providerId="AD" clId="Web-{189E8F0E-56B1-137C-00CD-01C0DC403D42}" dt="2020-09-05T15:55:53.366" v="194"/>
        <pc:sldMkLst>
          <pc:docMk/>
          <pc:sldMk cId="3118876045" sldId="285"/>
        </pc:sldMkLst>
      </pc:sldChg>
      <pc:sldChg chg="addSp delSp modSp new mod setBg modNotes">
        <pc:chgData name="Guest User" userId="S::urn:spo:anon#680091606114c9635140178471ffe9d200d9c0dedf0ac82aa571263540931eb7::" providerId="AD" clId="Web-{189E8F0E-56B1-137C-00CD-01C0DC403D42}" dt="2020-09-05T16:17:17.890" v="329"/>
        <pc:sldMkLst>
          <pc:docMk/>
          <pc:sldMk cId="2718971054" sldId="286"/>
        </pc:sldMkLst>
        <pc:spChg chg="mod">
          <ac:chgData name="Guest User" userId="S::urn:spo:anon#680091606114c9635140178471ffe9d200d9c0dedf0ac82aa571263540931eb7::" providerId="AD" clId="Web-{189E8F0E-56B1-137C-00CD-01C0DC403D42}" dt="2020-09-05T16:07:53.296" v="275" actId="14100"/>
          <ac:spMkLst>
            <pc:docMk/>
            <pc:sldMk cId="2718971054" sldId="286"/>
            <ac:spMk id="2" creationId="{40017A0B-BD5B-4F9B-A467-528800C5FFA0}"/>
          </ac:spMkLst>
        </pc:spChg>
        <pc:spChg chg="del">
          <ac:chgData name="Guest User" userId="S::urn:spo:anon#680091606114c9635140178471ffe9d200d9c0dedf0ac82aa571263540931eb7::" providerId="AD" clId="Web-{189E8F0E-56B1-137C-00CD-01C0DC403D42}" dt="2020-09-05T16:05:32.949" v="252"/>
          <ac:spMkLst>
            <pc:docMk/>
            <pc:sldMk cId="2718971054" sldId="286"/>
            <ac:spMk id="3" creationId="{F519CF7D-DC41-4D57-9478-41F3F313ECBE}"/>
          </ac:spMkLst>
        </pc:spChg>
        <pc:spChg chg="add">
          <ac:chgData name="Guest User" userId="S::urn:spo:anon#680091606114c9635140178471ffe9d200d9c0dedf0ac82aa571263540931eb7::" providerId="AD" clId="Web-{189E8F0E-56B1-137C-00CD-01C0DC403D42}" dt="2020-09-05T16:05:58.027" v="259"/>
          <ac:spMkLst>
            <pc:docMk/>
            <pc:sldMk cId="2718971054" sldId="286"/>
            <ac:spMk id="6" creationId="{CB94C45D-FCB1-4B86-967A-2C9EDB637F0C}"/>
          </ac:spMkLst>
        </pc:spChg>
        <pc:spChg chg="add">
          <ac:chgData name="Guest User" userId="S::urn:spo:anon#680091606114c9635140178471ffe9d200d9c0dedf0ac82aa571263540931eb7::" providerId="AD" clId="Web-{189E8F0E-56B1-137C-00CD-01C0DC403D42}" dt="2020-09-05T16:05:58.027" v="259"/>
          <ac:spMkLst>
            <pc:docMk/>
            <pc:sldMk cId="2718971054" sldId="286"/>
            <ac:spMk id="7" creationId="{232C4A34-762E-40DF-A8AF-0D811BC0258B}"/>
          </ac:spMkLst>
        </pc:spChg>
        <pc:spChg chg="add del">
          <ac:chgData name="Guest User" userId="S::urn:spo:anon#680091606114c9635140178471ffe9d200d9c0dedf0ac82aa571263540931eb7::" providerId="AD" clId="Web-{189E8F0E-56B1-137C-00CD-01C0DC403D42}" dt="2020-09-05T16:05:58.027" v="258"/>
          <ac:spMkLst>
            <pc:docMk/>
            <pc:sldMk cId="2718971054" sldId="286"/>
            <ac:spMk id="9" creationId="{419501C6-F015-4273-AF88-E0F6C853899F}"/>
          </ac:spMkLst>
        </pc:spChg>
        <pc:spChg chg="add del">
          <ac:chgData name="Guest User" userId="S::urn:spo:anon#680091606114c9635140178471ffe9d200d9c0dedf0ac82aa571263540931eb7::" providerId="AD" clId="Web-{189E8F0E-56B1-137C-00CD-01C0DC403D42}" dt="2020-09-05T16:05:58.027" v="258"/>
          <ac:spMkLst>
            <pc:docMk/>
            <pc:sldMk cId="2718971054" sldId="286"/>
            <ac:spMk id="11" creationId="{CA677DB7-5829-45BD-9754-5EC484CC4253}"/>
          </ac:spMkLst>
        </pc:spChg>
        <pc:picChg chg="add mod ord">
          <ac:chgData name="Guest User" userId="S::urn:spo:anon#680091606114c9635140178471ffe9d200d9c0dedf0ac82aa571263540931eb7::" providerId="AD" clId="Web-{189E8F0E-56B1-137C-00CD-01C0DC403D42}" dt="2020-09-05T16:06:56.951" v="264" actId="14100"/>
          <ac:picMkLst>
            <pc:docMk/>
            <pc:sldMk cId="2718971054" sldId="286"/>
            <ac:picMk id="4" creationId="{33B23EE8-0F2F-46F4-ACC5-8706A0BAE5F8}"/>
          </ac:picMkLst>
        </pc:picChg>
      </pc:sldChg>
      <pc:sldChg chg="addSp delSp modSp new mod setBg setClrOvrMap modNotes">
        <pc:chgData name="Guest User" userId="S::urn:spo:anon#680091606114c9635140178471ffe9d200d9c0dedf0ac82aa571263540931eb7::" providerId="AD" clId="Web-{189E8F0E-56B1-137C-00CD-01C0DC403D42}" dt="2020-09-05T16:27:00.562" v="496"/>
        <pc:sldMkLst>
          <pc:docMk/>
          <pc:sldMk cId="862817970" sldId="287"/>
        </pc:sldMkLst>
        <pc:spChg chg="del mod">
          <ac:chgData name="Guest User" userId="S::urn:spo:anon#680091606114c9635140178471ffe9d200d9c0dedf0ac82aa571263540931eb7::" providerId="AD" clId="Web-{189E8F0E-56B1-137C-00CD-01C0DC403D42}" dt="2020-09-05T16:21:17.131" v="425"/>
          <ac:spMkLst>
            <pc:docMk/>
            <pc:sldMk cId="862817970" sldId="287"/>
            <ac:spMk id="2" creationId="{17C2ADD3-BE78-4228-B181-73F614880349}"/>
          </ac:spMkLst>
        </pc:spChg>
        <pc:spChg chg="del">
          <ac:chgData name="Guest User" userId="S::urn:spo:anon#680091606114c9635140178471ffe9d200d9c0dedf0ac82aa571263540931eb7::" providerId="AD" clId="Web-{189E8F0E-56B1-137C-00CD-01C0DC403D42}" dt="2020-09-05T16:21:09.865" v="421"/>
          <ac:spMkLst>
            <pc:docMk/>
            <pc:sldMk cId="862817970" sldId="287"/>
            <ac:spMk id="3" creationId="{B31D9647-C915-4B6B-9FA5-C63DDE9CBFD3}"/>
          </ac:spMkLst>
        </pc:spChg>
        <pc:spChg chg="add del">
          <ac:chgData name="Guest User" userId="S::urn:spo:anon#680091606114c9635140178471ffe9d200d9c0dedf0ac82aa571263540931eb7::" providerId="AD" clId="Web-{189E8F0E-56B1-137C-00CD-01C0DC403D42}" dt="2020-09-05T16:21:54.475" v="431"/>
          <ac:spMkLst>
            <pc:docMk/>
            <pc:sldMk cId="862817970" sldId="287"/>
            <ac:spMk id="9" creationId="{C02C7B47-DF2D-46D9-9584-5C83FCA86FCA}"/>
          </ac:spMkLst>
        </pc:spChg>
        <pc:spChg chg="add del">
          <ac:chgData name="Guest User" userId="S::urn:spo:anon#680091606114c9635140178471ffe9d200d9c0dedf0ac82aa571263540931eb7::" providerId="AD" clId="Web-{189E8F0E-56B1-137C-00CD-01C0DC403D42}" dt="2020-09-05T16:21:54.475" v="431"/>
          <ac:spMkLst>
            <pc:docMk/>
            <pc:sldMk cId="862817970" sldId="287"/>
            <ac:spMk id="11" creationId="{348541E3-A59C-41D3-85D2-70F0E0E9B641}"/>
          </ac:spMkLst>
        </pc:spChg>
        <pc:spChg chg="add">
          <ac:chgData name="Guest User" userId="S::urn:spo:anon#680091606114c9635140178471ffe9d200d9c0dedf0ac82aa571263540931eb7::" providerId="AD" clId="Web-{189E8F0E-56B1-137C-00CD-01C0DC403D42}" dt="2020-09-05T16:21:54.475" v="431"/>
          <ac:spMkLst>
            <pc:docMk/>
            <pc:sldMk cId="862817970" sldId="287"/>
            <ac:spMk id="16" creationId="{684FCD5C-7443-4EBD-B37B-EAB86BF09065}"/>
          </ac:spMkLst>
        </pc:spChg>
        <pc:spChg chg="add">
          <ac:chgData name="Guest User" userId="S::urn:spo:anon#680091606114c9635140178471ffe9d200d9c0dedf0ac82aa571263540931eb7::" providerId="AD" clId="Web-{189E8F0E-56B1-137C-00CD-01C0DC403D42}" dt="2020-09-05T16:21:54.475" v="431"/>
          <ac:spMkLst>
            <pc:docMk/>
            <pc:sldMk cId="862817970" sldId="287"/>
            <ac:spMk id="18" creationId="{010E9B40-C467-4CDE-8CC1-38533731DD02}"/>
          </ac:spMkLst>
        </pc:spChg>
        <pc:picChg chg="add mod ord">
          <ac:chgData name="Guest User" userId="S::urn:spo:anon#680091606114c9635140178471ffe9d200d9c0dedf0ac82aa571263540931eb7::" providerId="AD" clId="Web-{189E8F0E-56B1-137C-00CD-01C0DC403D42}" dt="2020-09-05T16:22:21.070" v="437" actId="14100"/>
          <ac:picMkLst>
            <pc:docMk/>
            <pc:sldMk cId="862817970" sldId="287"/>
            <ac:picMk id="4" creationId="{310088C1-CEE3-44BA-9E15-6DFA48662DF0}"/>
          </ac:picMkLst>
        </pc:picChg>
      </pc:sldChg>
      <pc:sldChg chg="addSp delSp modSp new mod setBg setClrOvrMap modNotes">
        <pc:chgData name="Guest User" userId="S::urn:spo:anon#680091606114c9635140178471ffe9d200d9c0dedf0ac82aa571263540931eb7::" providerId="AD" clId="Web-{189E8F0E-56B1-137C-00CD-01C0DC403D42}" dt="2020-09-05T16:31:39.866" v="534" actId="1076"/>
        <pc:sldMkLst>
          <pc:docMk/>
          <pc:sldMk cId="1184997314" sldId="288"/>
        </pc:sldMkLst>
        <pc:spChg chg="mod">
          <ac:chgData name="Guest User" userId="S::urn:spo:anon#680091606114c9635140178471ffe9d200d9c0dedf0ac82aa571263540931eb7::" providerId="AD" clId="Web-{189E8F0E-56B1-137C-00CD-01C0DC403D42}" dt="2020-09-05T16:31:39.866" v="534" actId="1076"/>
          <ac:spMkLst>
            <pc:docMk/>
            <pc:sldMk cId="1184997314" sldId="288"/>
            <ac:spMk id="2" creationId="{CF8041B6-AB61-4757-8056-B8EDE96320B5}"/>
          </ac:spMkLst>
        </pc:spChg>
        <pc:spChg chg="del">
          <ac:chgData name="Guest User" userId="S::urn:spo:anon#680091606114c9635140178471ffe9d200d9c0dedf0ac82aa571263540931eb7::" providerId="AD" clId="Web-{189E8F0E-56B1-137C-00CD-01C0DC403D42}" dt="2020-09-05T16:31:00.459" v="518"/>
          <ac:spMkLst>
            <pc:docMk/>
            <pc:sldMk cId="1184997314" sldId="288"/>
            <ac:spMk id="3" creationId="{4A578320-73C9-4B7F-B9D7-61936247E647}"/>
          </ac:spMkLst>
        </pc:spChg>
        <pc:spChg chg="add">
          <ac:chgData name="Guest User" userId="S::urn:spo:anon#680091606114c9635140178471ffe9d200d9c0dedf0ac82aa571263540931eb7::" providerId="AD" clId="Web-{189E8F0E-56B1-137C-00CD-01C0DC403D42}" dt="2020-09-05T16:31:00.459" v="518"/>
          <ac:spMkLst>
            <pc:docMk/>
            <pc:sldMk cId="1184997314" sldId="288"/>
            <ac:spMk id="8" creationId="{6E5BD17F-C95C-40ED-8D04-03295D46FD23}"/>
          </ac:spMkLst>
        </pc:spChg>
        <pc:spChg chg="add">
          <ac:chgData name="Guest User" userId="S::urn:spo:anon#680091606114c9635140178471ffe9d200d9c0dedf0ac82aa571263540931eb7::" providerId="AD" clId="Web-{189E8F0E-56B1-137C-00CD-01C0DC403D42}" dt="2020-09-05T16:31:00.459" v="518"/>
          <ac:spMkLst>
            <pc:docMk/>
            <pc:sldMk cId="1184997314" sldId="288"/>
            <ac:spMk id="10" creationId="{4203DEB5-0B19-4F8E-84E2-00F5861C96F9}"/>
          </ac:spMkLst>
        </pc:spChg>
      </pc:sldChg>
      <pc:sldChg chg="new del">
        <pc:chgData name="Guest User" userId="S::urn:spo:anon#680091606114c9635140178471ffe9d200d9c0dedf0ac82aa571263540931eb7::" providerId="AD" clId="Web-{189E8F0E-56B1-137C-00CD-01C0DC403D42}" dt="2020-09-05T16:51:31.137" v="536"/>
        <pc:sldMkLst>
          <pc:docMk/>
          <pc:sldMk cId="3205466455" sldId="289"/>
        </pc:sldMkLst>
      </pc:sldChg>
    </pc:docChg>
  </pc:docChgLst>
  <pc:docChgLst>
    <pc:chgData name="Guest User" userId="S::urn:spo:anon#680091606114c9635140178471ffe9d200d9c0dedf0ac82aa571263540931eb7::" providerId="AD" clId="Web-{89BE00A2-54F5-0C12-F44E-AD0E7311DF8C}"/>
    <pc:docChg chg="modSld">
      <pc:chgData name="Guest User" userId="S::urn:spo:anon#680091606114c9635140178471ffe9d200d9c0dedf0ac82aa571263540931eb7::" providerId="AD" clId="Web-{89BE00A2-54F5-0C12-F44E-AD0E7311DF8C}" dt="2020-09-04T17:12:55.995" v="589" actId="14100"/>
      <pc:docMkLst>
        <pc:docMk/>
      </pc:docMkLst>
      <pc:sldChg chg="addSp delSp modSp mod setBg modNotes">
        <pc:chgData name="Guest User" userId="S::urn:spo:anon#680091606114c9635140178471ffe9d200d9c0dedf0ac82aa571263540931eb7::" providerId="AD" clId="Web-{89BE00A2-54F5-0C12-F44E-AD0E7311DF8C}" dt="2020-09-04T17:12:55.995" v="589" actId="14100"/>
        <pc:sldMkLst>
          <pc:docMk/>
          <pc:sldMk cId="2358782769" sldId="282"/>
        </pc:sldMkLst>
        <pc:spChg chg="add del mod ord">
          <ac:chgData name="Guest User" userId="S::urn:spo:anon#680091606114c9635140178471ffe9d200d9c0dedf0ac82aa571263540931eb7::" providerId="AD" clId="Web-{89BE00A2-54F5-0C12-F44E-AD0E7311DF8C}" dt="2020-09-04T17:12:55.995" v="589" actId="14100"/>
          <ac:spMkLst>
            <pc:docMk/>
            <pc:sldMk cId="2358782769" sldId="282"/>
            <ac:spMk id="2" creationId="{9670D58E-9AE6-4597-896A-9026686EDC3E}"/>
          </ac:spMkLst>
        </pc:spChg>
        <pc:spChg chg="add del mod">
          <ac:chgData name="Guest User" userId="S::urn:spo:anon#680091606114c9635140178471ffe9d200d9c0dedf0ac82aa571263540931eb7::" providerId="AD" clId="Web-{89BE00A2-54F5-0C12-F44E-AD0E7311DF8C}" dt="2020-09-04T17:11:23.571" v="578"/>
          <ac:spMkLst>
            <pc:docMk/>
            <pc:sldMk cId="2358782769" sldId="282"/>
            <ac:spMk id="3" creationId="{F90115CA-68C8-4A16-B534-852361A0430C}"/>
          </ac:spMkLst>
        </pc:spChg>
        <pc:spChg chg="add del mod">
          <ac:chgData name="Guest User" userId="S::urn:spo:anon#680091606114c9635140178471ffe9d200d9c0dedf0ac82aa571263540931eb7::" providerId="AD" clId="Web-{89BE00A2-54F5-0C12-F44E-AD0E7311DF8C}" dt="2020-09-04T17:10:35.086" v="437"/>
          <ac:spMkLst>
            <pc:docMk/>
            <pc:sldMk cId="2358782769" sldId="282"/>
            <ac:spMk id="5" creationId="{7B40A12C-3CC5-4440-8974-849ECA648786}"/>
          </ac:spMkLst>
        </pc:spChg>
        <pc:spChg chg="add del">
          <ac:chgData name="Guest User" userId="S::urn:spo:anon#680091606114c9635140178471ffe9d200d9c0dedf0ac82aa571263540931eb7::" providerId="AD" clId="Web-{89BE00A2-54F5-0C12-F44E-AD0E7311DF8C}" dt="2020-09-04T17:11:02.571" v="577"/>
          <ac:spMkLst>
            <pc:docMk/>
            <pc:sldMk cId="2358782769" sldId="282"/>
            <ac:spMk id="8" creationId="{2AEFFFF2-9EB4-4B6C-B9F8-2BA3EF89A21C}"/>
          </ac:spMkLst>
        </pc:spChg>
        <pc:spChg chg="add del">
          <ac:chgData name="Guest User" userId="S::urn:spo:anon#680091606114c9635140178471ffe9d200d9c0dedf0ac82aa571263540931eb7::" providerId="AD" clId="Web-{89BE00A2-54F5-0C12-F44E-AD0E7311DF8C}" dt="2020-09-04T17:11:02.571" v="577"/>
          <ac:spMkLst>
            <pc:docMk/>
            <pc:sldMk cId="2358782769" sldId="282"/>
            <ac:spMk id="10" creationId="{0D65299F-028F-4AFC-B46A-8DB33E20FE4A}"/>
          </ac:spMkLst>
        </pc:spChg>
        <pc:spChg chg="add del">
          <ac:chgData name="Guest User" userId="S::urn:spo:anon#680091606114c9635140178471ffe9d200d9c0dedf0ac82aa571263540931eb7::" providerId="AD" clId="Web-{89BE00A2-54F5-0C12-F44E-AD0E7311DF8C}" dt="2020-09-04T17:11:02.571" v="577"/>
          <ac:spMkLst>
            <pc:docMk/>
            <pc:sldMk cId="2358782769" sldId="282"/>
            <ac:spMk id="12" creationId="{BAC87F6E-526A-49B5-995D-42DB656594C9}"/>
          </ac:spMkLst>
        </pc:spChg>
        <pc:spChg chg="add del">
          <ac:chgData name="Guest User" userId="S::urn:spo:anon#680091606114c9635140178471ffe9d200d9c0dedf0ac82aa571263540931eb7::" providerId="AD" clId="Web-{89BE00A2-54F5-0C12-F44E-AD0E7311DF8C}" dt="2020-09-04T17:05:20.839" v="433"/>
          <ac:spMkLst>
            <pc:docMk/>
            <pc:sldMk cId="2358782769" sldId="282"/>
            <ac:spMk id="16" creationId="{0AD84CCE-B61B-45FD-8942-77C91305228B}"/>
          </ac:spMkLst>
        </pc:spChg>
        <pc:spChg chg="add del">
          <ac:chgData name="Guest User" userId="S::urn:spo:anon#680091606114c9635140178471ffe9d200d9c0dedf0ac82aa571263540931eb7::" providerId="AD" clId="Web-{89BE00A2-54F5-0C12-F44E-AD0E7311DF8C}" dt="2020-09-04T17:05:06.119" v="431"/>
          <ac:spMkLst>
            <pc:docMk/>
            <pc:sldMk cId="2358782769" sldId="282"/>
            <ac:spMk id="18" creationId="{08BB1C48-A06D-4315-9809-A60A6F41CBF5}"/>
          </ac:spMkLst>
        </pc:spChg>
        <pc:spChg chg="add del">
          <ac:chgData name="Guest User" userId="S::urn:spo:anon#680091606114c9635140178471ffe9d200d9c0dedf0ac82aa571263540931eb7::" providerId="AD" clId="Web-{89BE00A2-54F5-0C12-F44E-AD0E7311DF8C}" dt="2020-09-04T17:10:40.258" v="439"/>
          <ac:spMkLst>
            <pc:docMk/>
            <pc:sldMk cId="2358782769" sldId="282"/>
            <ac:spMk id="19" creationId="{08BB1C48-A06D-4315-9809-A60A6F41CBF5}"/>
          </ac:spMkLst>
        </pc:spChg>
        <pc:spChg chg="add del">
          <ac:chgData name="Guest User" userId="S::urn:spo:anon#680091606114c9635140178471ffe9d200d9c0dedf0ac82aa571263540931eb7::" providerId="AD" clId="Web-{89BE00A2-54F5-0C12-F44E-AD0E7311DF8C}" dt="2020-09-04T17:12:01.853" v="584"/>
          <ac:spMkLst>
            <pc:docMk/>
            <pc:sldMk cId="2358782769" sldId="282"/>
            <ac:spMk id="20" creationId="{23530FE0-C542-45A1-BCD8-935787009C64}"/>
          </ac:spMkLst>
        </pc:spChg>
        <pc:spChg chg="add del">
          <ac:chgData name="Guest User" userId="S::urn:spo:anon#680091606114c9635140178471ffe9d200d9c0dedf0ac82aa571263540931eb7::" providerId="AD" clId="Web-{89BE00A2-54F5-0C12-F44E-AD0E7311DF8C}" dt="2020-09-04T17:12:01.853" v="584"/>
          <ac:spMkLst>
            <pc:docMk/>
            <pc:sldMk cId="2358782769" sldId="282"/>
            <ac:spMk id="21" creationId="{BAC87F6E-526A-49B5-995D-42DB656594C9}"/>
          </ac:spMkLst>
        </pc:spChg>
        <pc:spChg chg="add del">
          <ac:chgData name="Guest User" userId="S::urn:spo:anon#680091606114c9635140178471ffe9d200d9c0dedf0ac82aa571263540931eb7::" providerId="AD" clId="Web-{89BE00A2-54F5-0C12-F44E-AD0E7311DF8C}" dt="2020-09-04T17:12:01.853" v="584"/>
          <ac:spMkLst>
            <pc:docMk/>
            <pc:sldMk cId="2358782769" sldId="282"/>
            <ac:spMk id="22" creationId="{F2A658D9-F185-44F1-BA33-D50320D1D078}"/>
          </ac:spMkLst>
        </pc:spChg>
        <pc:spChg chg="add">
          <ac:chgData name="Guest User" userId="S::urn:spo:anon#680091606114c9635140178471ffe9d200d9c0dedf0ac82aa571263540931eb7::" providerId="AD" clId="Web-{89BE00A2-54F5-0C12-F44E-AD0E7311DF8C}" dt="2020-09-04T17:12:01.853" v="584"/>
          <ac:spMkLst>
            <pc:docMk/>
            <pc:sldMk cId="2358782769" sldId="282"/>
            <ac:spMk id="27" creationId="{CA755906-3A1B-434D-9E68-9EFCEBBC2F74}"/>
          </ac:spMkLst>
        </pc:spChg>
        <pc:spChg chg="add">
          <ac:chgData name="Guest User" userId="S::urn:spo:anon#680091606114c9635140178471ffe9d200d9c0dedf0ac82aa571263540931eb7::" providerId="AD" clId="Web-{89BE00A2-54F5-0C12-F44E-AD0E7311DF8C}" dt="2020-09-04T17:12:01.853" v="584"/>
          <ac:spMkLst>
            <pc:docMk/>
            <pc:sldMk cId="2358782769" sldId="282"/>
            <ac:spMk id="29" creationId="{055A0380-F687-418F-A09C-C21C2973376E}"/>
          </ac:spMkLst>
        </pc:spChg>
        <pc:picChg chg="add mod ord">
          <ac:chgData name="Guest User" userId="S::urn:spo:anon#680091606114c9635140178471ffe9d200d9c0dedf0ac82aa571263540931eb7::" providerId="AD" clId="Web-{89BE00A2-54F5-0C12-F44E-AD0E7311DF8C}" dt="2020-09-04T17:12:01.853" v="584"/>
          <ac:picMkLst>
            <pc:docMk/>
            <pc:sldMk cId="2358782769" sldId="282"/>
            <ac:picMk id="6" creationId="{8DB784FD-D42B-4818-8617-3C3B8E2377AC}"/>
          </ac:picMkLst>
        </pc:picChg>
        <pc:picChg chg="add del">
          <ac:chgData name="Guest User" userId="S::urn:spo:anon#680091606114c9635140178471ffe9d200d9c0dedf0ac82aa571263540931eb7::" providerId="AD" clId="Web-{89BE00A2-54F5-0C12-F44E-AD0E7311DF8C}" dt="2020-09-04T17:05:06.119" v="431"/>
          <ac:picMkLst>
            <pc:docMk/>
            <pc:sldMk cId="2358782769" sldId="282"/>
            <ac:picMk id="14" creationId="{5DAF9820-E859-4DE1-848E-A6EDB5E7B647}"/>
          </ac:picMkLst>
        </pc:picChg>
        <pc:picChg chg="add del">
          <ac:chgData name="Guest User" userId="S::urn:spo:anon#680091606114c9635140178471ffe9d200d9c0dedf0ac82aa571263540931eb7::" providerId="AD" clId="Web-{89BE00A2-54F5-0C12-F44E-AD0E7311DF8C}" dt="2020-09-04T17:05:20.839" v="433"/>
          <ac:picMkLst>
            <pc:docMk/>
            <pc:sldMk cId="2358782769" sldId="282"/>
            <ac:picMk id="15" creationId="{CBE1E749-E55D-4D58-9AE0-1F1085A01B33}"/>
          </ac:picMkLst>
        </pc:picChg>
        <pc:picChg chg="add del">
          <ac:chgData name="Guest User" userId="S::urn:spo:anon#680091606114c9635140178471ffe9d200d9c0dedf0ac82aa571263540931eb7::" providerId="AD" clId="Web-{89BE00A2-54F5-0C12-F44E-AD0E7311DF8C}" dt="2020-09-04T17:10:40.258" v="439"/>
          <ac:picMkLst>
            <pc:docMk/>
            <pc:sldMk cId="2358782769" sldId="282"/>
            <ac:picMk id="17" creationId="{5DAF9820-E859-4DE1-848E-A6EDB5E7B647}"/>
          </ac:picMkLst>
        </pc:picChg>
      </pc:sldChg>
    </pc:docChg>
  </pc:docChgLst>
  <pc:docChgLst>
    <pc:chgData name="Guest User" userId="S::urn:spo:anon#680091606114c9635140178471ffe9d200d9c0dedf0ac82aa571263540931eb7::" providerId="AD" clId="Web-{9C5C8E51-CA78-8E76-3AAC-9B7ABF0BDBFB}"/>
    <pc:docChg chg="addSld modSld">
      <pc:chgData name="Guest User" userId="S::urn:spo:anon#680091606114c9635140178471ffe9d200d9c0dedf0ac82aa571263540931eb7::" providerId="AD" clId="Web-{9C5C8E51-CA78-8E76-3AAC-9B7ABF0BDBFB}" dt="2020-09-04T17:32:15.087" v="38"/>
      <pc:docMkLst>
        <pc:docMk/>
      </pc:docMkLst>
      <pc:sldChg chg="addSp delSp modSp mod setBg">
        <pc:chgData name="Guest User" userId="S::urn:spo:anon#680091606114c9635140178471ffe9d200d9c0dedf0ac82aa571263540931eb7::" providerId="AD" clId="Web-{9C5C8E51-CA78-8E76-3AAC-9B7ABF0BDBFB}" dt="2020-09-04T17:32:06.790" v="37" actId="14100"/>
        <pc:sldMkLst>
          <pc:docMk/>
          <pc:sldMk cId="2358782769" sldId="282"/>
        </pc:sldMkLst>
        <pc:spChg chg="del mod">
          <ac:chgData name="Guest User" userId="S::urn:spo:anon#680091606114c9635140178471ffe9d200d9c0dedf0ac82aa571263540931eb7::" providerId="AD" clId="Web-{9C5C8E51-CA78-8E76-3AAC-9B7ABF0BDBFB}" dt="2020-09-04T17:30:49.929" v="8"/>
          <ac:spMkLst>
            <pc:docMk/>
            <pc:sldMk cId="2358782769" sldId="282"/>
            <ac:spMk id="2" creationId="{9670D58E-9AE6-4597-896A-9026686EDC3E}"/>
          </ac:spMkLst>
        </pc:spChg>
        <pc:spChg chg="add mod">
          <ac:chgData name="Guest User" userId="S::urn:spo:anon#680091606114c9635140178471ffe9d200d9c0dedf0ac82aa571263540931eb7::" providerId="AD" clId="Web-{9C5C8E51-CA78-8E76-3AAC-9B7ABF0BDBFB}" dt="2020-09-04T17:31:43.867" v="33"/>
          <ac:spMkLst>
            <pc:docMk/>
            <pc:sldMk cId="2358782769" sldId="282"/>
            <ac:spMk id="4" creationId="{3C3138D8-5780-4F41-A9F7-974D8ACFDB91}"/>
          </ac:spMkLst>
        </pc:spChg>
        <pc:spChg chg="add del">
          <ac:chgData name="Guest User" userId="S::urn:spo:anon#680091606114c9635140178471ffe9d200d9c0dedf0ac82aa571263540931eb7::" providerId="AD" clId="Web-{9C5C8E51-CA78-8E76-3AAC-9B7ABF0BDBFB}" dt="2020-09-04T17:30:38.679" v="7"/>
          <ac:spMkLst>
            <pc:docMk/>
            <pc:sldMk cId="2358782769" sldId="282"/>
            <ac:spMk id="27" creationId="{CA755906-3A1B-434D-9E68-9EFCEBBC2F74}"/>
          </ac:spMkLst>
        </pc:spChg>
        <pc:spChg chg="add del">
          <ac:chgData name="Guest User" userId="S::urn:spo:anon#680091606114c9635140178471ffe9d200d9c0dedf0ac82aa571263540931eb7::" providerId="AD" clId="Web-{9C5C8E51-CA78-8E76-3AAC-9B7ABF0BDBFB}" dt="2020-09-04T17:30:38.679" v="7"/>
          <ac:spMkLst>
            <pc:docMk/>
            <pc:sldMk cId="2358782769" sldId="282"/>
            <ac:spMk id="29" creationId="{055A0380-F687-418F-A09C-C21C2973376E}"/>
          </ac:spMkLst>
        </pc:spChg>
        <pc:spChg chg="add del">
          <ac:chgData name="Guest User" userId="S::urn:spo:anon#680091606114c9635140178471ffe9d200d9c0dedf0ac82aa571263540931eb7::" providerId="AD" clId="Web-{9C5C8E51-CA78-8E76-3AAC-9B7ABF0BDBFB}" dt="2020-09-04T17:30:38.663" v="6"/>
          <ac:spMkLst>
            <pc:docMk/>
            <pc:sldMk cId="2358782769" sldId="282"/>
            <ac:spMk id="31" creationId="{790D5D38-C57D-49FF-AD49-74EE9CDA9ED9}"/>
          </ac:spMkLst>
        </pc:spChg>
        <pc:spChg chg="add del">
          <ac:chgData name="Guest User" userId="S::urn:spo:anon#680091606114c9635140178471ffe9d200d9c0dedf0ac82aa571263540931eb7::" providerId="AD" clId="Web-{9C5C8E51-CA78-8E76-3AAC-9B7ABF0BDBFB}" dt="2020-09-04T17:31:43.867" v="33"/>
          <ac:spMkLst>
            <pc:docMk/>
            <pc:sldMk cId="2358782769" sldId="282"/>
            <ac:spMk id="32" creationId="{23D9B6CF-87DD-47C7-B38D-7C5353D4DC9D}"/>
          </ac:spMkLst>
        </pc:spChg>
        <pc:spChg chg="add del">
          <ac:chgData name="Guest User" userId="S::urn:spo:anon#680091606114c9635140178471ffe9d200d9c0dedf0ac82aa571263540931eb7::" providerId="AD" clId="Web-{9C5C8E51-CA78-8E76-3AAC-9B7ABF0BDBFB}" dt="2020-09-04T17:31:43.867" v="33"/>
          <ac:spMkLst>
            <pc:docMk/>
            <pc:sldMk cId="2358782769" sldId="282"/>
            <ac:spMk id="33" creationId="{EFE2328B-DA12-4B90-BD82-3CCF13AF6C83}"/>
          </ac:spMkLst>
        </pc:spChg>
        <pc:spChg chg="add del">
          <ac:chgData name="Guest User" userId="S::urn:spo:anon#680091606114c9635140178471ffe9d200d9c0dedf0ac82aa571263540931eb7::" providerId="AD" clId="Web-{9C5C8E51-CA78-8E76-3AAC-9B7ABF0BDBFB}" dt="2020-09-04T17:29:46.271" v="4"/>
          <ac:spMkLst>
            <pc:docMk/>
            <pc:sldMk cId="2358782769" sldId="282"/>
            <ac:spMk id="34" creationId="{7AD7C5BE-418C-4A44-91BF-28E411F75BCA}"/>
          </ac:spMkLst>
        </pc:spChg>
        <pc:spChg chg="add del">
          <ac:chgData name="Guest User" userId="S::urn:spo:anon#680091606114c9635140178471ffe9d200d9c0dedf0ac82aa571263540931eb7::" providerId="AD" clId="Web-{9C5C8E51-CA78-8E76-3AAC-9B7ABF0BDBFB}" dt="2020-09-04T17:30:38.663" v="6"/>
          <ac:spMkLst>
            <pc:docMk/>
            <pc:sldMk cId="2358782769" sldId="282"/>
            <ac:spMk id="36" creationId="{927823CD-9652-4764-A45D-9C4DE664BC72}"/>
          </ac:spMkLst>
        </pc:spChg>
        <pc:spChg chg="add del">
          <ac:chgData name="Guest User" userId="S::urn:spo:anon#680091606114c9635140178471ffe9d200d9c0dedf0ac82aa571263540931eb7::" providerId="AD" clId="Web-{9C5C8E51-CA78-8E76-3AAC-9B7ABF0BDBFB}" dt="2020-09-04T17:31:43.867" v="33"/>
          <ac:spMkLst>
            <pc:docMk/>
            <pc:sldMk cId="2358782769" sldId="282"/>
            <ac:spMk id="38" creationId="{F77FF0B6-332F-4842-A5F8-EA360BD5FF84}"/>
          </ac:spMkLst>
        </pc:spChg>
        <pc:spChg chg="add">
          <ac:chgData name="Guest User" userId="S::urn:spo:anon#680091606114c9635140178471ffe9d200d9c0dedf0ac82aa571263540931eb7::" providerId="AD" clId="Web-{9C5C8E51-CA78-8E76-3AAC-9B7ABF0BDBFB}" dt="2020-09-04T17:31:43.867" v="33"/>
          <ac:spMkLst>
            <pc:docMk/>
            <pc:sldMk cId="2358782769" sldId="282"/>
            <ac:spMk id="43" creationId="{3ED03601-4724-4293-A32A-3A0879C5D491}"/>
          </ac:spMkLst>
        </pc:spChg>
        <pc:spChg chg="add">
          <ac:chgData name="Guest User" userId="S::urn:spo:anon#680091606114c9635140178471ffe9d200d9c0dedf0ac82aa571263540931eb7::" providerId="AD" clId="Web-{9C5C8E51-CA78-8E76-3AAC-9B7ABF0BDBFB}" dt="2020-09-04T17:31:43.867" v="33"/>
          <ac:spMkLst>
            <pc:docMk/>
            <pc:sldMk cId="2358782769" sldId="282"/>
            <ac:spMk id="45" creationId="{5E433AC3-E189-483B-9E8C-DFD5D2A18641}"/>
          </ac:spMkLst>
        </pc:spChg>
        <pc:picChg chg="mod ord">
          <ac:chgData name="Guest User" userId="S::urn:spo:anon#680091606114c9635140178471ffe9d200d9c0dedf0ac82aa571263540931eb7::" providerId="AD" clId="Web-{9C5C8E51-CA78-8E76-3AAC-9B7ABF0BDBFB}" dt="2020-09-04T17:32:06.790" v="37" actId="14100"/>
          <ac:picMkLst>
            <pc:docMk/>
            <pc:sldMk cId="2358782769" sldId="282"/>
            <ac:picMk id="6" creationId="{8DB784FD-D42B-4818-8617-3C3B8E2377AC}"/>
          </ac:picMkLst>
        </pc:picChg>
      </pc:sldChg>
      <pc:sldChg chg="new">
        <pc:chgData name="Guest User" userId="S::urn:spo:anon#680091606114c9635140178471ffe9d200d9c0dedf0ac82aa571263540931eb7::" providerId="AD" clId="Web-{9C5C8E51-CA78-8E76-3AAC-9B7ABF0BDBFB}" dt="2020-09-04T17:32:15.087" v="38"/>
        <pc:sldMkLst>
          <pc:docMk/>
          <pc:sldMk cId="675360238" sldId="283"/>
        </pc:sldMkLst>
      </pc:sldChg>
    </pc:docChg>
  </pc:docChgLst>
  <pc:docChgLst>
    <pc:chgData name="Ms Taliah Tajammal" userId="S::taliah@uet.edu.pk::b53b8155-91e6-49b4-b55c-0abb2dc47154" providerId="AD" clId="Web-{4003512D-5A59-39FC-5408-1E0849364DC8}"/>
    <pc:docChg chg="delSld">
      <pc:chgData name="Ms Taliah Tajammal" userId="S::taliah@uet.edu.pk::b53b8155-91e6-49b4-b55c-0abb2dc47154" providerId="AD" clId="Web-{4003512D-5A59-39FC-5408-1E0849364DC8}" dt="2020-09-02T04:42:55.839" v="9"/>
      <pc:docMkLst>
        <pc:docMk/>
      </pc:docMkLst>
      <pc:sldChg chg="del">
        <pc:chgData name="Ms Taliah Tajammal" userId="S::taliah@uet.edu.pk::b53b8155-91e6-49b4-b55c-0abb2dc47154" providerId="AD" clId="Web-{4003512D-5A59-39FC-5408-1E0849364DC8}" dt="2020-09-02T04:42:55.839" v="7"/>
        <pc:sldMkLst>
          <pc:docMk/>
          <pc:sldMk cId="1977294444" sldId="279"/>
        </pc:sldMkLst>
      </pc:sldChg>
      <pc:sldChg chg="del">
        <pc:chgData name="Ms Taliah Tajammal" userId="S::taliah@uet.edu.pk::b53b8155-91e6-49b4-b55c-0abb2dc47154" providerId="AD" clId="Web-{4003512D-5A59-39FC-5408-1E0849364DC8}" dt="2020-09-02T04:42:55.839" v="6"/>
        <pc:sldMkLst>
          <pc:docMk/>
          <pc:sldMk cId="1256567613" sldId="280"/>
        </pc:sldMkLst>
      </pc:sldChg>
      <pc:sldChg chg="del">
        <pc:chgData name="Ms Taliah Tajammal" userId="S::taliah@uet.edu.pk::b53b8155-91e6-49b4-b55c-0abb2dc47154" providerId="AD" clId="Web-{4003512D-5A59-39FC-5408-1E0849364DC8}" dt="2020-09-02T04:42:55.839" v="9"/>
        <pc:sldMkLst>
          <pc:docMk/>
          <pc:sldMk cId="2771055889" sldId="281"/>
        </pc:sldMkLst>
      </pc:sldChg>
      <pc:sldChg chg="del">
        <pc:chgData name="Ms Taliah Tajammal" userId="S::taliah@uet.edu.pk::b53b8155-91e6-49b4-b55c-0abb2dc47154" providerId="AD" clId="Web-{4003512D-5A59-39FC-5408-1E0849364DC8}" dt="2020-09-02T04:42:55.839" v="8"/>
        <pc:sldMkLst>
          <pc:docMk/>
          <pc:sldMk cId="3345183228" sldId="282"/>
        </pc:sldMkLst>
      </pc:sldChg>
      <pc:sldChg chg="del">
        <pc:chgData name="Ms Taliah Tajammal" userId="S::taliah@uet.edu.pk::b53b8155-91e6-49b4-b55c-0abb2dc47154" providerId="AD" clId="Web-{4003512D-5A59-39FC-5408-1E0849364DC8}" dt="2020-09-02T04:42:55.839" v="5"/>
        <pc:sldMkLst>
          <pc:docMk/>
          <pc:sldMk cId="1275027175" sldId="283"/>
        </pc:sldMkLst>
      </pc:sldChg>
      <pc:sldChg chg="del">
        <pc:chgData name="Ms Taliah Tajammal" userId="S::taliah@uet.edu.pk::b53b8155-91e6-49b4-b55c-0abb2dc47154" providerId="AD" clId="Web-{4003512D-5A59-39FC-5408-1E0849364DC8}" dt="2020-09-02T04:42:55.839" v="4"/>
        <pc:sldMkLst>
          <pc:docMk/>
          <pc:sldMk cId="1937187668" sldId="284"/>
        </pc:sldMkLst>
      </pc:sldChg>
      <pc:sldChg chg="del">
        <pc:chgData name="Ms Taliah Tajammal" userId="S::taliah@uet.edu.pk::b53b8155-91e6-49b4-b55c-0abb2dc47154" providerId="AD" clId="Web-{4003512D-5A59-39FC-5408-1E0849364DC8}" dt="2020-09-02T04:42:55.839" v="3"/>
        <pc:sldMkLst>
          <pc:docMk/>
          <pc:sldMk cId="2742586415" sldId="285"/>
        </pc:sldMkLst>
      </pc:sldChg>
      <pc:sldChg chg="del">
        <pc:chgData name="Ms Taliah Tajammal" userId="S::taliah@uet.edu.pk::b53b8155-91e6-49b4-b55c-0abb2dc47154" providerId="AD" clId="Web-{4003512D-5A59-39FC-5408-1E0849364DC8}" dt="2020-09-02T04:42:55.839" v="2"/>
        <pc:sldMkLst>
          <pc:docMk/>
          <pc:sldMk cId="968150905" sldId="286"/>
        </pc:sldMkLst>
      </pc:sldChg>
      <pc:sldChg chg="del">
        <pc:chgData name="Ms Taliah Tajammal" userId="S::taliah@uet.edu.pk::b53b8155-91e6-49b4-b55c-0abb2dc47154" providerId="AD" clId="Web-{4003512D-5A59-39FC-5408-1E0849364DC8}" dt="2020-09-02T04:42:55.839" v="1"/>
        <pc:sldMkLst>
          <pc:docMk/>
          <pc:sldMk cId="2735792899" sldId="287"/>
        </pc:sldMkLst>
      </pc:sldChg>
      <pc:sldChg chg="del">
        <pc:chgData name="Ms Taliah Tajammal" userId="S::taliah@uet.edu.pk::b53b8155-91e6-49b4-b55c-0abb2dc47154" providerId="AD" clId="Web-{4003512D-5A59-39FC-5408-1E0849364DC8}" dt="2020-09-02T04:42:55.823" v="0"/>
        <pc:sldMkLst>
          <pc:docMk/>
          <pc:sldMk cId="3195601253" sldId="288"/>
        </pc:sldMkLst>
      </pc:sldChg>
    </pc:docChg>
  </pc:docChgLst>
  <pc:docChgLst>
    <pc:chgData name="Guest User" userId="S::urn:spo:anon#680091606114c9635140178471ffe9d200d9c0dedf0ac82aa571263540931eb7::" providerId="AD" clId="Web-{4ADDA2CE-D813-4118-396E-A22FDB100BF4}"/>
    <pc:docChg chg="addSld modSld">
      <pc:chgData name="Guest User" userId="S::urn:spo:anon#680091606114c9635140178471ffe9d200d9c0dedf0ac82aa571263540931eb7::" providerId="AD" clId="Web-{4ADDA2CE-D813-4118-396E-A22FDB100BF4}" dt="2020-09-02T07:58:41.964" v="1096"/>
      <pc:docMkLst>
        <pc:docMk/>
      </pc:docMkLst>
      <pc:sldChg chg="modNotes">
        <pc:chgData name="Guest User" userId="S::urn:spo:anon#680091606114c9635140178471ffe9d200d9c0dedf0ac82aa571263540931eb7::" providerId="AD" clId="Web-{4ADDA2CE-D813-4118-396E-A22FDB100BF4}" dt="2020-09-02T05:51:22.024" v="2"/>
        <pc:sldMkLst>
          <pc:docMk/>
          <pc:sldMk cId="3606116990" sldId="268"/>
        </pc:sldMkLst>
      </pc:sldChg>
      <pc:sldChg chg="addSp delSp modSp new mod setBg modNotes">
        <pc:chgData name="Guest User" userId="S::urn:spo:anon#680091606114c9635140178471ffe9d200d9c0dedf0ac82aa571263540931eb7::" providerId="AD" clId="Web-{4ADDA2CE-D813-4118-396E-A22FDB100BF4}" dt="2020-09-02T06:05:10.435" v="288"/>
        <pc:sldMkLst>
          <pc:docMk/>
          <pc:sldMk cId="1338865534" sldId="279"/>
        </pc:sldMkLst>
        <pc:spChg chg="mod ord">
          <ac:chgData name="Guest User" userId="S::urn:spo:anon#680091606114c9635140178471ffe9d200d9c0dedf0ac82aa571263540931eb7::" providerId="AD" clId="Web-{4ADDA2CE-D813-4118-396E-A22FDB100BF4}" dt="2020-09-02T05:57:56.190" v="74" actId="14100"/>
          <ac:spMkLst>
            <pc:docMk/>
            <pc:sldMk cId="1338865534" sldId="279"/>
            <ac:spMk id="2" creationId="{7FD7DB8D-0AF9-4F21-B99D-DC26EA0E02E8}"/>
          </ac:spMkLst>
        </pc:spChg>
        <pc:spChg chg="del">
          <ac:chgData name="Guest User" userId="S::urn:spo:anon#680091606114c9635140178471ffe9d200d9c0dedf0ac82aa571263540931eb7::" providerId="AD" clId="Web-{4ADDA2CE-D813-4118-396E-A22FDB100BF4}" dt="2020-09-02T05:53:44.497" v="3"/>
          <ac:spMkLst>
            <pc:docMk/>
            <pc:sldMk cId="1338865534" sldId="279"/>
            <ac:spMk id="3" creationId="{6058E75D-4C43-4C4D-9900-011C2B0AC890}"/>
          </ac:spMkLst>
        </pc:spChg>
        <pc:spChg chg="add">
          <ac:chgData name="Guest User" userId="S::urn:spo:anon#680091606114c9635140178471ffe9d200d9c0dedf0ac82aa571263540931eb7::" providerId="AD" clId="Web-{4ADDA2CE-D813-4118-396E-A22FDB100BF4}" dt="2020-09-02T05:55:56.890" v="67"/>
          <ac:spMkLst>
            <pc:docMk/>
            <pc:sldMk cId="1338865534" sldId="279"/>
            <ac:spMk id="9" creationId="{5FA21C72-692C-49FD-9EB4-DDDDDEBD4BD6}"/>
          </ac:spMkLst>
        </pc:spChg>
        <pc:spChg chg="add">
          <ac:chgData name="Guest User" userId="S::urn:spo:anon#680091606114c9635140178471ffe9d200d9c0dedf0ac82aa571263540931eb7::" providerId="AD" clId="Web-{4ADDA2CE-D813-4118-396E-A22FDB100BF4}" dt="2020-09-02T05:55:56.890" v="67"/>
          <ac:spMkLst>
            <pc:docMk/>
            <pc:sldMk cId="1338865534" sldId="279"/>
            <ac:spMk id="11" creationId="{FBAF941A-6830-47A3-B63C-7C7B66AEA73B}"/>
          </ac:spMkLst>
        </pc:spChg>
        <pc:picChg chg="add mod ord modCrop">
          <ac:chgData name="Guest User" userId="S::urn:spo:anon#680091606114c9635140178471ffe9d200d9c0dedf0ac82aa571263540931eb7::" providerId="AD" clId="Web-{4ADDA2CE-D813-4118-396E-A22FDB100BF4}" dt="2020-09-02T05:56:13" v="70" actId="1076"/>
          <ac:picMkLst>
            <pc:docMk/>
            <pc:sldMk cId="1338865534" sldId="279"/>
            <ac:picMk id="4" creationId="{D169EF8D-7A32-4461-9FFB-3C54699274B0}"/>
          </ac:picMkLst>
        </pc:picChg>
      </pc:sldChg>
      <pc:sldChg chg="addSp delSp modSp new mod setBg modNotes">
        <pc:chgData name="Guest User" userId="S::urn:spo:anon#680091606114c9635140178471ffe9d200d9c0dedf0ac82aa571263540931eb7::" providerId="AD" clId="Web-{4ADDA2CE-D813-4118-396E-A22FDB100BF4}" dt="2020-09-02T06:38:05.920" v="525"/>
        <pc:sldMkLst>
          <pc:docMk/>
          <pc:sldMk cId="2040911261" sldId="280"/>
        </pc:sldMkLst>
        <pc:spChg chg="del">
          <ac:chgData name="Guest User" userId="S::urn:spo:anon#680091606114c9635140178471ffe9d200d9c0dedf0ac82aa571263540931eb7::" providerId="AD" clId="Web-{4ADDA2CE-D813-4118-396E-A22FDB100BF4}" dt="2020-09-02T06:17:16.468" v="292"/>
          <ac:spMkLst>
            <pc:docMk/>
            <pc:sldMk cId="2040911261" sldId="280"/>
            <ac:spMk id="2" creationId="{14BFA1FB-7D6F-4954-85F5-8DF1777160F2}"/>
          </ac:spMkLst>
        </pc:spChg>
        <pc:spChg chg="del">
          <ac:chgData name="Guest User" userId="S::urn:spo:anon#680091606114c9635140178471ffe9d200d9c0dedf0ac82aa571263540931eb7::" providerId="AD" clId="Web-{4ADDA2CE-D813-4118-396E-A22FDB100BF4}" dt="2020-09-02T06:16:31.311" v="290"/>
          <ac:spMkLst>
            <pc:docMk/>
            <pc:sldMk cId="2040911261" sldId="280"/>
            <ac:spMk id="3" creationId="{63236446-6EC3-45BE-A284-D5FF86B36F99}"/>
          </ac:spMkLst>
        </pc:spChg>
        <pc:spChg chg="add mod">
          <ac:chgData name="Guest User" userId="S::urn:spo:anon#680091606114c9635140178471ffe9d200d9c0dedf0ac82aa571263540931eb7::" providerId="AD" clId="Web-{4ADDA2CE-D813-4118-396E-A22FDB100BF4}" dt="2020-09-02T06:26:03.840" v="350" actId="20577"/>
          <ac:spMkLst>
            <pc:docMk/>
            <pc:sldMk cId="2040911261" sldId="280"/>
            <ac:spMk id="5" creationId="{6DAA9EA1-833E-4482-83E8-2516ACE37D5B}"/>
          </ac:spMkLst>
        </pc:spChg>
        <pc:spChg chg="add">
          <ac:chgData name="Guest User" userId="S::urn:spo:anon#680091606114c9635140178471ffe9d200d9c0dedf0ac82aa571263540931eb7::" providerId="AD" clId="Web-{4ADDA2CE-D813-4118-396E-A22FDB100BF4}" dt="2020-09-02T06:17:16.468" v="292"/>
          <ac:spMkLst>
            <pc:docMk/>
            <pc:sldMk cId="2040911261" sldId="280"/>
            <ac:spMk id="9" creationId="{466A9AE5-69DF-4153-B35A-94BDEF32EB06}"/>
          </ac:spMkLst>
        </pc:spChg>
        <pc:spChg chg="add">
          <ac:chgData name="Guest User" userId="S::urn:spo:anon#680091606114c9635140178471ffe9d200d9c0dedf0ac82aa571263540931eb7::" providerId="AD" clId="Web-{4ADDA2CE-D813-4118-396E-A22FDB100BF4}" dt="2020-09-02T06:17:16.468" v="292"/>
          <ac:spMkLst>
            <pc:docMk/>
            <pc:sldMk cId="2040911261" sldId="280"/>
            <ac:spMk id="11" creationId="{159B5318-27A8-4E50-80D9-B92D4F28EA61}"/>
          </ac:spMkLst>
        </pc:spChg>
        <pc:picChg chg="add mod ord">
          <ac:chgData name="Guest User" userId="S::urn:spo:anon#680091606114c9635140178471ffe9d200d9c0dedf0ac82aa571263540931eb7::" providerId="AD" clId="Web-{4ADDA2CE-D813-4118-396E-A22FDB100BF4}" dt="2020-09-02T06:26:09.715" v="353" actId="1076"/>
          <ac:picMkLst>
            <pc:docMk/>
            <pc:sldMk cId="2040911261" sldId="280"/>
            <ac:picMk id="4" creationId="{54D5F3D3-B33C-4C53-B178-335721E32140}"/>
          </ac:picMkLst>
        </pc:picChg>
      </pc:sldChg>
      <pc:sldChg chg="addSp delSp modSp new mod setBg modNotes">
        <pc:chgData name="Guest User" userId="S::urn:spo:anon#680091606114c9635140178471ffe9d200d9c0dedf0ac82aa571263540931eb7::" providerId="AD" clId="Web-{4ADDA2CE-D813-4118-396E-A22FDB100BF4}" dt="2020-09-02T07:58:15.572" v="1095" actId="1076"/>
        <pc:sldMkLst>
          <pc:docMk/>
          <pc:sldMk cId="447470123" sldId="281"/>
        </pc:sldMkLst>
        <pc:spChg chg="mod ord">
          <ac:chgData name="Guest User" userId="S::urn:spo:anon#680091606114c9635140178471ffe9d200d9c0dedf0ac82aa571263540931eb7::" providerId="AD" clId="Web-{4ADDA2CE-D813-4118-396E-A22FDB100BF4}" dt="2020-09-02T07:28:09.054" v="580" actId="1076"/>
          <ac:spMkLst>
            <pc:docMk/>
            <pc:sldMk cId="447470123" sldId="281"/>
            <ac:spMk id="2" creationId="{38625B47-2120-43F6-B7A9-843F0A50B88B}"/>
          </ac:spMkLst>
        </pc:spChg>
        <pc:spChg chg="del mod">
          <ac:chgData name="Guest User" userId="S::urn:spo:anon#680091606114c9635140178471ffe9d200d9c0dedf0ac82aa571263540931eb7::" providerId="AD" clId="Web-{4ADDA2CE-D813-4118-396E-A22FDB100BF4}" dt="2020-09-02T07:25:31.065" v="539"/>
          <ac:spMkLst>
            <pc:docMk/>
            <pc:sldMk cId="447470123" sldId="281"/>
            <ac:spMk id="3" creationId="{F524F187-7930-46F9-85F5-AE55877E9A88}"/>
          </ac:spMkLst>
        </pc:spChg>
        <pc:spChg chg="add del">
          <ac:chgData name="Guest User" userId="S::urn:spo:anon#680091606114c9635140178471ffe9d200d9c0dedf0ac82aa571263540931eb7::" providerId="AD" clId="Web-{4ADDA2CE-D813-4118-396E-A22FDB100BF4}" dt="2020-09-02T07:25:31.065" v="539"/>
          <ac:spMkLst>
            <pc:docMk/>
            <pc:sldMk cId="447470123" sldId="281"/>
            <ac:spMk id="5" creationId="{2AEFFFF2-9EB4-4B6C-B9F8-2BA3EF89A21C}"/>
          </ac:spMkLst>
        </pc:spChg>
        <pc:spChg chg="add del">
          <ac:chgData name="Guest User" userId="S::urn:spo:anon#680091606114c9635140178471ffe9d200d9c0dedf0ac82aa571263540931eb7::" providerId="AD" clId="Web-{4ADDA2CE-D813-4118-396E-A22FDB100BF4}" dt="2020-09-02T07:25:31.065" v="539"/>
          <ac:spMkLst>
            <pc:docMk/>
            <pc:sldMk cId="447470123" sldId="281"/>
            <ac:spMk id="6" creationId="{0D65299F-028F-4AFC-B46A-8DB33E20FE4A}"/>
          </ac:spMkLst>
        </pc:spChg>
        <pc:spChg chg="add del">
          <ac:chgData name="Guest User" userId="S::urn:spo:anon#680091606114c9635140178471ffe9d200d9c0dedf0ac82aa571263540931eb7::" providerId="AD" clId="Web-{4ADDA2CE-D813-4118-396E-A22FDB100BF4}" dt="2020-09-02T07:25:31.065" v="539"/>
          <ac:spMkLst>
            <pc:docMk/>
            <pc:sldMk cId="447470123" sldId="281"/>
            <ac:spMk id="7" creationId="{BAC87F6E-526A-49B5-995D-42DB656594C9}"/>
          </ac:spMkLst>
        </pc:spChg>
        <pc:spChg chg="add del">
          <ac:chgData name="Guest User" userId="S::urn:spo:anon#680091606114c9635140178471ffe9d200d9c0dedf0ac82aa571263540931eb7::" providerId="AD" clId="Web-{4ADDA2CE-D813-4118-396E-A22FDB100BF4}" dt="2020-09-02T06:38:50.828" v="527"/>
          <ac:spMkLst>
            <pc:docMk/>
            <pc:sldMk cId="447470123" sldId="281"/>
            <ac:spMk id="8" creationId="{C33976D1-3430-450C-A978-87A9A6E8E71F}"/>
          </ac:spMkLst>
        </pc:spChg>
        <pc:spChg chg="add del">
          <ac:chgData name="Guest User" userId="S::urn:spo:anon#680091606114c9635140178471ffe9d200d9c0dedf0ac82aa571263540931eb7::" providerId="AD" clId="Web-{4ADDA2CE-D813-4118-396E-A22FDB100BF4}" dt="2020-09-02T07:26:19.191" v="542"/>
          <ac:spMkLst>
            <pc:docMk/>
            <pc:sldMk cId="447470123" sldId="281"/>
            <ac:spMk id="9" creationId="{BC3E1C3D-633C-4756-B09B-9AD080714C9F}"/>
          </ac:spMkLst>
        </pc:spChg>
        <pc:spChg chg="add del">
          <ac:chgData name="Guest User" userId="S::urn:spo:anon#680091606114c9635140178471ffe9d200d9c0dedf0ac82aa571263540931eb7::" providerId="AD" clId="Web-{4ADDA2CE-D813-4118-396E-A22FDB100BF4}" dt="2020-09-02T06:38:50.828" v="527"/>
          <ac:spMkLst>
            <pc:docMk/>
            <pc:sldMk cId="447470123" sldId="281"/>
            <ac:spMk id="10" creationId="{7D6AAC78-7D86-415A-ADC1-2B474807960C}"/>
          </ac:spMkLst>
        </pc:spChg>
        <pc:spChg chg="add del">
          <ac:chgData name="Guest User" userId="S::urn:spo:anon#680091606114c9635140178471ffe9d200d9c0dedf0ac82aa571263540931eb7::" providerId="AD" clId="Web-{4ADDA2CE-D813-4118-396E-A22FDB100BF4}" dt="2020-09-02T06:38:50.828" v="527"/>
          <ac:spMkLst>
            <pc:docMk/>
            <pc:sldMk cId="447470123" sldId="281"/>
            <ac:spMk id="12" creationId="{F2A658D9-F185-44F1-BA33-D50320D1D078}"/>
          </ac:spMkLst>
        </pc:spChg>
        <pc:spChg chg="add del">
          <ac:chgData name="Guest User" userId="S::urn:spo:anon#680091606114c9635140178471ffe9d200d9c0dedf0ac82aa571263540931eb7::" providerId="AD" clId="Web-{4ADDA2CE-D813-4118-396E-A22FDB100BF4}" dt="2020-09-02T07:26:19.191" v="542"/>
          <ac:spMkLst>
            <pc:docMk/>
            <pc:sldMk cId="447470123" sldId="281"/>
            <ac:spMk id="14" creationId="{1295DAF8-54BC-4834-A4B1-7DD2F7AFE5A3}"/>
          </ac:spMkLst>
        </pc:spChg>
        <pc:spChg chg="add del">
          <ac:chgData name="Guest User" userId="S::urn:spo:anon#680091606114c9635140178471ffe9d200d9c0dedf0ac82aa571263540931eb7::" providerId="AD" clId="Web-{4ADDA2CE-D813-4118-396E-A22FDB100BF4}" dt="2020-09-02T07:27:01.958" v="550"/>
          <ac:spMkLst>
            <pc:docMk/>
            <pc:sldMk cId="447470123" sldId="281"/>
            <ac:spMk id="16" creationId="{84167985-D6E9-40FF-97C0-4B6D373E85C9}"/>
          </ac:spMkLst>
        </pc:spChg>
        <pc:spChg chg="add del">
          <ac:chgData name="Guest User" userId="S::urn:spo:anon#680091606114c9635140178471ffe9d200d9c0dedf0ac82aa571263540931eb7::" providerId="AD" clId="Web-{4ADDA2CE-D813-4118-396E-A22FDB100BF4}" dt="2020-09-02T07:27:01.958" v="550"/>
          <ac:spMkLst>
            <pc:docMk/>
            <pc:sldMk cId="447470123" sldId="281"/>
            <ac:spMk id="17" creationId="{68801362-349C-44BE-BEF6-8E926E1D38BC}"/>
          </ac:spMkLst>
        </pc:spChg>
        <pc:spChg chg="add del">
          <ac:chgData name="Guest User" userId="S::urn:spo:anon#680091606114c9635140178471ffe9d200d9c0dedf0ac82aa571263540931eb7::" providerId="AD" clId="Web-{4ADDA2CE-D813-4118-396E-A22FDB100BF4}" dt="2020-09-02T07:26:19.191" v="541"/>
          <ac:spMkLst>
            <pc:docMk/>
            <pc:sldMk cId="447470123" sldId="281"/>
            <ac:spMk id="19" creationId="{904C6F20-8ED6-4F1A-8811-4062BFA83880}"/>
          </ac:spMkLst>
        </pc:spChg>
        <pc:spChg chg="add del">
          <ac:chgData name="Guest User" userId="S::urn:spo:anon#680091606114c9635140178471ffe9d200d9c0dedf0ac82aa571263540931eb7::" providerId="AD" clId="Web-{4ADDA2CE-D813-4118-396E-A22FDB100BF4}" dt="2020-09-02T07:26:19.191" v="541"/>
          <ac:spMkLst>
            <pc:docMk/>
            <pc:sldMk cId="447470123" sldId="281"/>
            <ac:spMk id="21" creationId="{E896B1FD-E4C5-42A7-A539-60C3AF43E942}"/>
          </ac:spMkLst>
        </pc:spChg>
        <pc:spChg chg="add del">
          <ac:chgData name="Guest User" userId="S::urn:spo:anon#680091606114c9635140178471ffe9d200d9c0dedf0ac82aa571263540931eb7::" providerId="AD" clId="Web-{4ADDA2CE-D813-4118-396E-A22FDB100BF4}" dt="2020-09-02T07:27:47.428" v="570"/>
          <ac:spMkLst>
            <pc:docMk/>
            <pc:sldMk cId="447470123" sldId="281"/>
            <ac:spMk id="22" creationId="{5FA21C72-692C-49FD-9EB4-DDDDDEBD4BD6}"/>
          </ac:spMkLst>
        </pc:spChg>
        <pc:spChg chg="add del">
          <ac:chgData name="Guest User" userId="S::urn:spo:anon#680091606114c9635140178471ffe9d200d9c0dedf0ac82aa571263540931eb7::" providerId="AD" clId="Web-{4ADDA2CE-D813-4118-396E-A22FDB100BF4}" dt="2020-09-02T07:27:47.428" v="570"/>
          <ac:spMkLst>
            <pc:docMk/>
            <pc:sldMk cId="447470123" sldId="281"/>
            <ac:spMk id="24" creationId="{FBAF941A-6830-47A3-B63C-7C7B66AEA73B}"/>
          </ac:spMkLst>
        </pc:spChg>
        <pc:spChg chg="add">
          <ac:chgData name="Guest User" userId="S::urn:spo:anon#680091606114c9635140178471ffe9d200d9c0dedf0ac82aa571263540931eb7::" providerId="AD" clId="Web-{4ADDA2CE-D813-4118-396E-A22FDB100BF4}" dt="2020-09-02T07:27:47.428" v="570"/>
          <ac:spMkLst>
            <pc:docMk/>
            <pc:sldMk cId="447470123" sldId="281"/>
            <ac:spMk id="29" creationId="{419501C6-F015-4273-AF88-E0F6C853899F}"/>
          </ac:spMkLst>
        </pc:spChg>
        <pc:spChg chg="add">
          <ac:chgData name="Guest User" userId="S::urn:spo:anon#680091606114c9635140178471ffe9d200d9c0dedf0ac82aa571263540931eb7::" providerId="AD" clId="Web-{4ADDA2CE-D813-4118-396E-A22FDB100BF4}" dt="2020-09-02T07:27:47.428" v="570"/>
          <ac:spMkLst>
            <pc:docMk/>
            <pc:sldMk cId="447470123" sldId="281"/>
            <ac:spMk id="31" creationId="{CA677DB7-5829-45BD-9754-5EC484CC4253}"/>
          </ac:spMkLst>
        </pc:spChg>
        <pc:picChg chg="add del mod ord">
          <ac:chgData name="Guest User" userId="S::urn:spo:anon#680091606114c9635140178471ffe9d200d9c0dedf0ac82aa571263540931eb7::" providerId="AD" clId="Web-{4ADDA2CE-D813-4118-396E-A22FDB100BF4}" dt="2020-09-02T07:57:16.852" v="1086"/>
          <ac:picMkLst>
            <pc:docMk/>
            <pc:sldMk cId="447470123" sldId="281"/>
            <ac:picMk id="4" creationId="{23EDCCA2-C96D-4A8D-95F4-13B56B6F708B}"/>
          </ac:picMkLst>
        </pc:picChg>
        <pc:picChg chg="add mod">
          <ac:chgData name="Guest User" userId="S::urn:spo:anon#680091606114c9635140178471ffe9d200d9c0dedf0ac82aa571263540931eb7::" providerId="AD" clId="Web-{4ADDA2CE-D813-4118-396E-A22FDB100BF4}" dt="2020-09-02T07:58:15.572" v="1095" actId="1076"/>
          <ac:picMkLst>
            <pc:docMk/>
            <pc:sldMk cId="447470123" sldId="281"/>
            <ac:picMk id="8" creationId="{7304EDF3-2F2A-42C5-8581-18789E7ED138}"/>
          </ac:picMkLst>
        </pc:picChg>
      </pc:sldChg>
      <pc:sldChg chg="new">
        <pc:chgData name="Guest User" userId="S::urn:spo:anon#680091606114c9635140178471ffe9d200d9c0dedf0ac82aa571263540931eb7::" providerId="AD" clId="Web-{4ADDA2CE-D813-4118-396E-A22FDB100BF4}" dt="2020-09-02T07:58:41.964" v="1096"/>
        <pc:sldMkLst>
          <pc:docMk/>
          <pc:sldMk cId="2358782769" sldId="282"/>
        </pc:sldMkLst>
      </pc:sldChg>
    </pc:docChg>
  </pc:docChgLst>
  <pc:docChgLst>
    <pc:chgData name="Ms Taliah Tajammal" userId="S::taliah@uet.edu.pk::b53b8155-91e6-49b4-b55c-0abb2dc47154" providerId="AD" clId="Web-{BEB74E0E-C2AC-2689-39B7-E0EC9F6E2994}"/>
    <pc:docChg chg="modSld">
      <pc:chgData name="Ms Taliah Tajammal" userId="S::taliah@uet.edu.pk::b53b8155-91e6-49b4-b55c-0abb2dc47154" providerId="AD" clId="Web-{BEB74E0E-C2AC-2689-39B7-E0EC9F6E2994}" dt="2020-10-17T11:54:04.267" v="22" actId="20577"/>
      <pc:docMkLst>
        <pc:docMk/>
      </pc:docMkLst>
      <pc:sldChg chg="modSp">
        <pc:chgData name="Ms Taliah Tajammal" userId="S::taliah@uet.edu.pk::b53b8155-91e6-49b4-b55c-0abb2dc47154" providerId="AD" clId="Web-{BEB74E0E-C2AC-2689-39B7-E0EC9F6E2994}" dt="2020-10-17T11:53:21.844" v="5" actId="20577"/>
        <pc:sldMkLst>
          <pc:docMk/>
          <pc:sldMk cId="2358782769" sldId="282"/>
        </pc:sldMkLst>
        <pc:spChg chg="mod">
          <ac:chgData name="Ms Taliah Tajammal" userId="S::taliah@uet.edu.pk::b53b8155-91e6-49b4-b55c-0abb2dc47154" providerId="AD" clId="Web-{BEB74E0E-C2AC-2689-39B7-E0EC9F6E2994}" dt="2020-10-17T11:53:21.844" v="5" actId="20577"/>
          <ac:spMkLst>
            <pc:docMk/>
            <pc:sldMk cId="2358782769" sldId="282"/>
            <ac:spMk id="4" creationId="{3C3138D8-5780-4F41-A9F7-974D8ACFDB91}"/>
          </ac:spMkLst>
        </pc:spChg>
      </pc:sldChg>
      <pc:sldChg chg="modSp">
        <pc:chgData name="Ms Taliah Tajammal" userId="S::taliah@uet.edu.pk::b53b8155-91e6-49b4-b55c-0abb2dc47154" providerId="AD" clId="Web-{BEB74E0E-C2AC-2689-39B7-E0EC9F6E2994}" dt="2020-10-17T11:53:26.938" v="10" actId="20577"/>
        <pc:sldMkLst>
          <pc:docMk/>
          <pc:sldMk cId="675360238" sldId="283"/>
        </pc:sldMkLst>
        <pc:spChg chg="mod">
          <ac:chgData name="Ms Taliah Tajammal" userId="S::taliah@uet.edu.pk::b53b8155-91e6-49b4-b55c-0abb2dc47154" providerId="AD" clId="Web-{BEB74E0E-C2AC-2689-39B7-E0EC9F6E2994}" dt="2020-10-17T11:53:26.938" v="10" actId="20577"/>
          <ac:spMkLst>
            <pc:docMk/>
            <pc:sldMk cId="675360238" sldId="283"/>
            <ac:spMk id="2" creationId="{D54AE69A-D4A5-4FA5-A7D2-55F60EA107F6}"/>
          </ac:spMkLst>
        </pc:spChg>
      </pc:sldChg>
      <pc:sldChg chg="modSp">
        <pc:chgData name="Ms Taliah Tajammal" userId="S::taliah@uet.edu.pk::b53b8155-91e6-49b4-b55c-0abb2dc47154" providerId="AD" clId="Web-{BEB74E0E-C2AC-2689-39B7-E0EC9F6E2994}" dt="2020-10-17T11:53:37.735" v="15" actId="20577"/>
        <pc:sldMkLst>
          <pc:docMk/>
          <pc:sldMk cId="1089627637" sldId="284"/>
        </pc:sldMkLst>
        <pc:spChg chg="mod">
          <ac:chgData name="Ms Taliah Tajammal" userId="S::taliah@uet.edu.pk::b53b8155-91e6-49b4-b55c-0abb2dc47154" providerId="AD" clId="Web-{BEB74E0E-C2AC-2689-39B7-E0EC9F6E2994}" dt="2020-10-17T11:53:37.735" v="15" actId="20577"/>
          <ac:spMkLst>
            <pc:docMk/>
            <pc:sldMk cId="1089627637" sldId="284"/>
            <ac:spMk id="2" creationId="{B73B29C7-A7D6-4B19-A4EE-72AC2AC4DEB2}"/>
          </ac:spMkLst>
        </pc:spChg>
      </pc:sldChg>
      <pc:sldChg chg="modSp">
        <pc:chgData name="Ms Taliah Tajammal" userId="S::taliah@uet.edu.pk::b53b8155-91e6-49b4-b55c-0abb2dc47154" providerId="AD" clId="Web-{BEB74E0E-C2AC-2689-39B7-E0EC9F6E2994}" dt="2020-10-17T11:54:01.220" v="20" actId="20577"/>
        <pc:sldMkLst>
          <pc:docMk/>
          <pc:sldMk cId="3118876045" sldId="285"/>
        </pc:sldMkLst>
        <pc:spChg chg="mod">
          <ac:chgData name="Ms Taliah Tajammal" userId="S::taliah@uet.edu.pk::b53b8155-91e6-49b4-b55c-0abb2dc47154" providerId="AD" clId="Web-{BEB74E0E-C2AC-2689-39B7-E0EC9F6E2994}" dt="2020-10-17T11:54:01.220" v="20" actId="20577"/>
          <ac:spMkLst>
            <pc:docMk/>
            <pc:sldMk cId="3118876045" sldId="285"/>
            <ac:spMk id="2" creationId="{D73C2E77-B830-41EA-B301-74D0858667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Advantages:</a:t>
            </a:r>
          </a:p>
          <a:p>
            <a:pPr marL="171450" indent="-171450">
              <a:buFont typeface="Arial"/>
              <a:buChar char="•"/>
            </a:pPr>
            <a:r>
              <a:rPr lang="en-US" b="1" dirty="0"/>
              <a:t>Simple </a:t>
            </a:r>
            <a:r>
              <a:rPr lang="en-US" dirty="0"/>
              <a:t>and </a:t>
            </a:r>
            <a:r>
              <a:rPr lang="en-US" b="1" dirty="0"/>
              <a:t>easy </a:t>
            </a:r>
            <a:r>
              <a:rPr lang="en-US" dirty="0"/>
              <a:t>to understand and use.</a:t>
            </a:r>
            <a:endParaRPr lang="en-US" dirty="0">
              <a:cs typeface="Calibri"/>
            </a:endParaRPr>
          </a:p>
          <a:p>
            <a:pPr marL="171450" indent="-171450">
              <a:buFont typeface="Arial"/>
              <a:buChar char="•"/>
            </a:pPr>
            <a:r>
              <a:rPr lang="en-US" dirty="0"/>
              <a:t>For</a:t>
            </a:r>
            <a:r>
              <a:rPr lang="en-US" b="1" dirty="0"/>
              <a:t> smaller projects,</a:t>
            </a:r>
            <a:r>
              <a:rPr lang="en-US" dirty="0"/>
              <a:t> the waterfall model works well and yield the appropriate results.</a:t>
            </a:r>
            <a:endParaRPr lang="en-US" dirty="0">
              <a:cs typeface="Calibri"/>
            </a:endParaRPr>
          </a:p>
          <a:p>
            <a:pPr marL="171450" indent="-171450">
              <a:buFont typeface="Arial"/>
              <a:buChar char="•"/>
            </a:pPr>
            <a:r>
              <a:rPr lang="en-US" dirty="0"/>
              <a:t>Since the phases are rigid and precise, </a:t>
            </a:r>
            <a:r>
              <a:rPr lang="en-US" b="1" dirty="0"/>
              <a:t>one phase is done one at a time</a:t>
            </a:r>
            <a:r>
              <a:rPr lang="en-US" dirty="0"/>
              <a:t>, it is easy to maintain.</a:t>
            </a:r>
            <a:endParaRPr lang="en-US" dirty="0">
              <a:cs typeface="Calibri"/>
            </a:endParaRPr>
          </a:p>
          <a:p>
            <a:pPr marL="171450" indent="-171450">
              <a:buFont typeface="Arial"/>
              <a:buChar char="•"/>
            </a:pPr>
            <a:r>
              <a:rPr lang="en-US" dirty="0"/>
              <a:t>The entry and exit criteria are well defined, so it</a:t>
            </a:r>
            <a:r>
              <a:rPr lang="en-US" b="1" dirty="0"/>
              <a:t> easy and systematic to proceed with quality.</a:t>
            </a:r>
            <a:endParaRPr lang="en-US" b="1" dirty="0">
              <a:cs typeface="Calibri"/>
            </a:endParaRPr>
          </a:p>
          <a:p>
            <a:pPr marL="171450" indent="-171450">
              <a:buFont typeface="Arial"/>
              <a:buChar char="•"/>
            </a:pPr>
            <a:r>
              <a:rPr lang="en-US" dirty="0"/>
              <a:t>Results are </a:t>
            </a:r>
            <a:r>
              <a:rPr lang="en-US" b="1" dirty="0"/>
              <a:t>well documented.</a:t>
            </a:r>
            <a:endParaRPr lang="en-US" b="1" dirty="0">
              <a:cs typeface="Calibri"/>
            </a:endParaRPr>
          </a:p>
          <a:p>
            <a:endParaRPr lang="en-US" b="1" dirty="0">
              <a:cs typeface="Calibri"/>
            </a:endParaRPr>
          </a:p>
          <a:p>
            <a:pPr>
              <a:buFont typeface="Arial"/>
            </a:pPr>
            <a:r>
              <a:rPr lang="en-US" b="1" dirty="0">
                <a:cs typeface="Calibri"/>
              </a:rPr>
              <a:t>Disadvantages:</a:t>
            </a:r>
          </a:p>
          <a:p>
            <a:pPr marL="171450" indent="-171450">
              <a:buFont typeface="Arial"/>
              <a:buChar char="•"/>
            </a:pPr>
            <a:r>
              <a:rPr lang="en-US" b="1" dirty="0"/>
              <a:t>Cannot adopt the changes</a:t>
            </a:r>
            <a:r>
              <a:rPr lang="en-US" dirty="0"/>
              <a:t> in requirements</a:t>
            </a:r>
            <a:endParaRPr lang="en-US" dirty="0">
              <a:cs typeface="Calibri"/>
            </a:endParaRPr>
          </a:p>
          <a:p>
            <a:pPr marL="171450" indent="-171450">
              <a:buFont typeface="Arial"/>
              <a:buChar char="•"/>
            </a:pPr>
            <a:r>
              <a:rPr lang="en-US" dirty="0"/>
              <a:t>It becomes very </a:t>
            </a:r>
            <a:r>
              <a:rPr lang="en-US" b="1" dirty="0"/>
              <a:t>difficult to move back to the phase</a:t>
            </a:r>
            <a:r>
              <a:rPr lang="en-US" dirty="0"/>
              <a:t>. For example, if the application has now moved to the testing stage and there is a change in requirement, It becomes difficult to go back and change it.</a:t>
            </a:r>
            <a:endParaRPr lang="en-US" dirty="0">
              <a:cs typeface="Calibri"/>
            </a:endParaRPr>
          </a:p>
          <a:p>
            <a:pPr marL="171450" indent="-171450">
              <a:buFont typeface="Arial"/>
              <a:buChar char="•"/>
            </a:pPr>
            <a:r>
              <a:rPr lang="en-US" b="1" dirty="0"/>
              <a:t>Delivery of the final product is late</a:t>
            </a:r>
            <a:r>
              <a:rPr lang="en-US" dirty="0"/>
              <a:t> as there is no prototype which is demonstrated intermediately.</a:t>
            </a:r>
            <a:endParaRPr lang="en-US" dirty="0">
              <a:cs typeface="Calibri"/>
            </a:endParaRPr>
          </a:p>
          <a:p>
            <a:pPr marL="171450" indent="-171450">
              <a:buFont typeface="Arial"/>
              <a:buChar char="•"/>
            </a:pPr>
            <a:r>
              <a:rPr lang="en-US" dirty="0"/>
              <a:t>For </a:t>
            </a:r>
            <a:r>
              <a:rPr lang="en-US" b="1" dirty="0"/>
              <a:t>bigger and complex projects</a:t>
            </a:r>
            <a:r>
              <a:rPr lang="en-US" dirty="0"/>
              <a:t>, this model is </a:t>
            </a:r>
            <a:r>
              <a:rPr lang="en-US" b="1" dirty="0"/>
              <a:t>not good</a:t>
            </a:r>
            <a:r>
              <a:rPr lang="en-US" dirty="0"/>
              <a:t> as a risk factor is higher.</a:t>
            </a:r>
            <a:endParaRPr lang="en-US" dirty="0">
              <a:cs typeface="Calibri"/>
            </a:endParaRPr>
          </a:p>
          <a:p>
            <a:pPr marL="171450" indent="-171450">
              <a:buFont typeface="Arial"/>
              <a:buChar char="•"/>
            </a:pPr>
            <a:r>
              <a:rPr lang="en-US" dirty="0"/>
              <a:t>Not suitable for the projects where requirements are changed frequently.</a:t>
            </a:r>
            <a:endParaRPr lang="en-US" dirty="0">
              <a:cs typeface="Calibri" panose="020F0502020204030204"/>
            </a:endParaRPr>
          </a:p>
          <a:p>
            <a:pPr marL="171450" indent="-171450">
              <a:buFont typeface="Arial"/>
              <a:buChar char="•"/>
            </a:pPr>
            <a:r>
              <a:rPr lang="en-US" dirty="0"/>
              <a:t>Does not work for long and ongoing projects.</a:t>
            </a:r>
            <a:endParaRPr lang="en-US" dirty="0">
              <a:cs typeface="Calibri" panose="020F0502020204030204"/>
            </a:endParaRPr>
          </a:p>
          <a:p>
            <a:pPr marL="171450" indent="-171450">
              <a:buFont typeface="Arial"/>
              <a:buChar char="•"/>
            </a:pPr>
            <a:r>
              <a:rPr lang="en-US" dirty="0"/>
              <a:t>Since the testing is done at a later stage, it does not allow identifying the challenges and risks in the earlier phase so the risk mitigation strategy is difficult to prepare.</a:t>
            </a:r>
            <a:endParaRPr lang="en-US" dirty="0">
              <a:cs typeface="Calibri"/>
            </a:endParaRPr>
          </a:p>
          <a:p>
            <a:pPr>
              <a:buFont typeface="Arial"/>
            </a:pPr>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343167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Examples of use waterfall model in real life projects</a:t>
            </a:r>
            <a:endParaRPr lang="en-US" b="1" dirty="0">
              <a:cs typeface="Calibri"/>
            </a:endParaRPr>
          </a:p>
          <a:p>
            <a:endParaRPr lang="en-US" b="1" dirty="0"/>
          </a:p>
          <a:p>
            <a:r>
              <a:rPr lang="en-US" dirty="0"/>
              <a:t>In the olden days, Waterfall model was used to develop enterprise applications like Customer Relationship Management (CRM) systems, Human Resource Management Systems (HRMS), Supply Chain Management Systems, Inventory Management Systems, Point of Sales (POS) systems for Retail chains etc.</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149557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areas where </a:t>
            </a:r>
            <a:r>
              <a:rPr lang="en-US" b="1" dirty="0"/>
              <a:t>Waterfall model was continued to be preferred</a:t>
            </a:r>
            <a:r>
              <a:rPr lang="en-US" dirty="0"/>
              <a:t>.</a:t>
            </a:r>
          </a:p>
          <a:p>
            <a:endParaRPr lang="en-US" dirty="0"/>
          </a:p>
          <a:p>
            <a:pPr marL="285750" indent="-285750">
              <a:buFont typeface="Arial"/>
              <a:buChar char="•"/>
            </a:pPr>
            <a:r>
              <a:rPr lang="en-US" dirty="0"/>
              <a:t>Consider a system where human life is on the line, where a system failure could result in one or more deaths.</a:t>
            </a:r>
            <a:endParaRPr lang="en-US" dirty="0">
              <a:cs typeface="Calibri" panose="020F0502020204030204"/>
            </a:endParaRPr>
          </a:p>
          <a:p>
            <a:pPr marL="285750" indent="-285750">
              <a:buFont typeface="Arial"/>
              <a:buChar char="•"/>
            </a:pPr>
            <a:r>
              <a:rPr lang="en-US" dirty="0"/>
              <a:t>In some countries, such mishaps could lead to imprisonment for those who are accountable.</a:t>
            </a:r>
            <a:endParaRPr lang="en-US" dirty="0">
              <a:cs typeface="Calibri" panose="020F0502020204030204"/>
            </a:endParaRPr>
          </a:p>
          <a:p>
            <a:pPr marL="285750" indent="-285750">
              <a:buFont typeface="Arial"/>
              <a:buChar char="•"/>
            </a:pPr>
            <a:r>
              <a:rPr lang="en-US" dirty="0"/>
              <a:t>Consider a system where time and money were secondary considerations and human safety was first.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1331937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its time to check if you are active or not??? </a:t>
            </a:r>
          </a:p>
          <a:p>
            <a:endParaRPr lang="en-US" dirty="0">
              <a:cs typeface="Calibri"/>
            </a:endParaRPr>
          </a:p>
          <a:p>
            <a:r>
              <a:rPr lang="en-US">
                <a:cs typeface="Calibri"/>
              </a:rPr>
              <a:t>So Discuss the limitations of Waterfall Model.</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you can see, a person at the beginning of his career cannot become project manager. For reaching at this stage, he has to gone through all the steps. This is completed phase wise. No step or phase can be missed. </a:t>
            </a:r>
            <a:endParaRPr lang="en-US" b="1" dirty="0">
              <a:cs typeface="Calibri"/>
            </a:endParaRPr>
          </a:p>
          <a:p>
            <a:endParaRPr lang="en-US" dirty="0">
              <a:cs typeface="Calibri"/>
            </a:endParaRPr>
          </a:p>
          <a:p>
            <a:r>
              <a:rPr lang="en-US" dirty="0">
                <a:cs typeface="Calibri"/>
              </a:rPr>
              <a:t>And importantly, Can a person goes back from the position of</a:t>
            </a:r>
            <a:r>
              <a:rPr lang="en-US" b="1" dirty="0">
                <a:cs typeface="Calibri"/>
              </a:rPr>
              <a:t> Project Manager </a:t>
            </a:r>
            <a:r>
              <a:rPr lang="en-US" dirty="0">
                <a:cs typeface="Calibri"/>
              </a:rPr>
              <a:t> to </a:t>
            </a:r>
            <a:r>
              <a:rPr lang="en-US" b="1" dirty="0">
                <a:cs typeface="Calibri"/>
              </a:rPr>
              <a:t>Trainee??? </a:t>
            </a:r>
          </a:p>
          <a:p>
            <a:r>
              <a:rPr lang="en-US" dirty="0">
                <a:cs typeface="Calibri"/>
              </a:rPr>
              <a:t> Normally, this is NOT possible. Moving back and starting from first step is odd and very risky.</a:t>
            </a:r>
            <a:endParaRPr lang="en-US" b="1" dirty="0">
              <a:cs typeface="Calibri"/>
            </a:endParaRPr>
          </a:p>
          <a:p>
            <a:endParaRPr lang="en-US" dirty="0">
              <a:cs typeface="Calibri"/>
            </a:endParaRPr>
          </a:p>
          <a:p>
            <a:r>
              <a:rPr lang="en-US" dirty="0">
                <a:cs typeface="Calibri"/>
              </a:rPr>
              <a:t>The steps which we have discussed previously are </a:t>
            </a:r>
            <a:r>
              <a:rPr lang="en-US" b="1" dirty="0">
                <a:cs typeface="Calibri"/>
              </a:rPr>
              <a:t>WATERFALL MODEL. </a:t>
            </a:r>
            <a:r>
              <a:rPr lang="en-US" dirty="0">
                <a:cs typeface="Calibri"/>
              </a:rPr>
              <a:t>It includes moving from phase to phase like next phase is started only when the previous phase is completed. </a:t>
            </a:r>
          </a:p>
          <a:p>
            <a:endParaRPr lang="en-US" dirty="0">
              <a:cs typeface="Calibri"/>
            </a:endParaRPr>
          </a:p>
          <a:p>
            <a:r>
              <a:rPr lang="en-US" dirty="0">
                <a:cs typeface="Calibri"/>
              </a:rPr>
              <a:t>Similar, to the example given in slide, in waterfall model, one cannot skip a phase to move to the next step or cannot go back and start again. </a:t>
            </a:r>
          </a:p>
          <a:p>
            <a:endParaRPr lang="en-US" dirty="0">
              <a:cs typeface="Calibri"/>
            </a:endParaRPr>
          </a:p>
          <a:p>
            <a:r>
              <a:rPr lang="en-US" dirty="0"/>
              <a:t> </a:t>
            </a:r>
            <a:endParaRPr lang="en-US" dirty="0">
              <a:cs typeface="Calibri"/>
            </a:endParaRPr>
          </a:p>
          <a:p>
            <a:r>
              <a:rPr lang="en-US" dirty="0"/>
              <a:t>As industries started to use this method,  they ran into several issues. For example, they found that it's very difficult to predict the requirements one year or two years ahead,  as the market changes,  or sometimes it's just really difficult to predict what a user will like or not like.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268906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I discussed in earlier slide that </a:t>
            </a:r>
            <a:r>
              <a:rPr lang="en-US" dirty="0"/>
              <a:t>In waterfall model, development of one phase starts only when the previous phase is complete. Because of this nature, each phase of the waterfall model is quite precise and well defined. </a:t>
            </a:r>
          </a:p>
          <a:p>
            <a:endParaRPr lang="en-US" dirty="0">
              <a:cs typeface="Calibri"/>
            </a:endParaRPr>
          </a:p>
          <a:p>
            <a:r>
              <a:rPr lang="en-US" dirty="0">
                <a:cs typeface="Calibri"/>
              </a:rPr>
              <a:t>In order to complete the project by using waterfall model method we follows these six steps.</a:t>
            </a: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23053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 Analysis is the process of defining the expectations of the users for an application that is to be built or modified. It involves all the tasks that are conducted to identify the needs of different stakeholders. Therefore requirements analysis means to analyze, document, validate and manage software or system requirements.</a:t>
            </a:r>
          </a:p>
          <a:p>
            <a:endParaRPr lang="en-US" dirty="0">
              <a:cs typeface="+mn-lt"/>
            </a:endParaRPr>
          </a:p>
          <a:p>
            <a:r>
              <a:rPr lang="en-US" dirty="0">
                <a:cs typeface="+mn-lt"/>
              </a:rPr>
              <a:t>Requirement and analysis phases includes these things</a:t>
            </a:r>
          </a:p>
          <a:p>
            <a:br>
              <a:rPr lang="en-US" dirty="0">
                <a:cs typeface="+mn-lt"/>
              </a:rPr>
            </a:br>
            <a:r>
              <a:rPr lang="en-US" dirty="0"/>
              <a:t>1. Capture all the requirements.</a:t>
            </a:r>
            <a:br>
              <a:rPr lang="en-US" dirty="0">
                <a:cs typeface="+mn-lt"/>
              </a:rPr>
            </a:br>
            <a:r>
              <a:rPr lang="en-US" dirty="0"/>
              <a:t>2. Do brainstorming and walkthrough to understand the requirements.</a:t>
            </a:r>
            <a:br>
              <a:rPr lang="en-US" dirty="0">
                <a:cs typeface="+mn-lt"/>
              </a:rPr>
            </a:br>
            <a:r>
              <a:rPr lang="en-US" dirty="0"/>
              <a:t>3. Do the requirements feasibility test to ensure that the requirements are testable or not.</a:t>
            </a:r>
            <a:endParaRPr lang="en-US">
              <a:cs typeface="Calibri"/>
            </a:endParaRPr>
          </a:p>
          <a:p>
            <a:endParaRPr lang="en-US" dirty="0"/>
          </a:p>
          <a:p>
            <a:r>
              <a:rPr lang="en-US" dirty="0"/>
              <a:t>In software engineering we do documentation of each steps side by side, here after working on this requirement and analysis steps</a:t>
            </a:r>
            <a:r>
              <a:rPr lang="en-US" b="1" dirty="0"/>
              <a:t> RUD ( Requirements Understanding Document)</a:t>
            </a:r>
            <a:r>
              <a:rPr lang="en-US" dirty="0"/>
              <a:t> will comes as an output.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401766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Systems design</a:t>
            </a:r>
            <a:r>
              <a:rPr lang="en-US" dirty="0"/>
              <a:t> is the process of defining the architecture, modules, interfaces, and data for a system to satisfy specified requirements. Systems design could be seen as the application of systems theory to product development.</a:t>
            </a:r>
          </a:p>
          <a:p>
            <a:endParaRPr lang="en-US" dirty="0">
              <a:cs typeface="Calibri" panose="020F0502020204030204"/>
            </a:endParaRPr>
          </a:p>
          <a:p>
            <a:r>
              <a:rPr lang="en-US">
                <a:cs typeface="Calibri"/>
              </a:rPr>
              <a:t>Daigram explains the brief points which involve in system design. In this phase we are focusing on these things</a:t>
            </a:r>
            <a:endParaRPr lang="en-US" dirty="0"/>
          </a:p>
          <a:p>
            <a:r>
              <a:rPr lang="en-US"/>
              <a:t>1. As per the requirements, create the design.</a:t>
            </a:r>
            <a:endParaRPr lang="en-US">
              <a:cs typeface="+mn-lt"/>
            </a:endParaRPr>
          </a:p>
          <a:p>
            <a:r>
              <a:rPr lang="en-US" dirty="0">
                <a:cs typeface="Calibri" panose="020F0502020204030204"/>
              </a:rPr>
              <a:t>2. </a:t>
            </a:r>
            <a:r>
              <a:rPr lang="en-US"/>
              <a:t>Capture the hardware / software requirements.</a:t>
            </a:r>
            <a:br>
              <a:rPr lang="en-US" dirty="0">
                <a:cs typeface="+mn-lt"/>
              </a:rPr>
            </a:br>
            <a:r>
              <a:rPr lang="en-US"/>
              <a:t>3. Document the designs</a:t>
            </a:r>
            <a:endParaRPr lang="en-US">
              <a:cs typeface="Calibri"/>
            </a:endParaRPr>
          </a:p>
          <a:p>
            <a:endParaRPr lang="en-US" dirty="0">
              <a:cs typeface="Calibri" panose="020F0502020204030204"/>
            </a:endParaRPr>
          </a:p>
          <a:p>
            <a:r>
              <a:rPr lang="en-US">
                <a:cs typeface="Calibri"/>
              </a:rPr>
              <a:t>Output of this step results in two design documents.</a:t>
            </a:r>
            <a:endParaRPr lang="en-US" dirty="0"/>
          </a:p>
          <a:p>
            <a:r>
              <a:rPr lang="en-US" b="1"/>
              <a:t>HLD ( High Level Design document)</a:t>
            </a:r>
          </a:p>
          <a:p>
            <a:r>
              <a:rPr lang="en-US"/>
              <a:t>A high-level design document</a:t>
            </a:r>
            <a:r>
              <a:rPr lang="en-US" dirty="0"/>
              <a:t> </a:t>
            </a:r>
            <a:r>
              <a:rPr lang="en-US"/>
              <a:t>(HLDD) describes the </a:t>
            </a:r>
            <a:r>
              <a:rPr lang="en-US" b="1"/>
              <a:t>architecture used in the development </a:t>
            </a:r>
            <a:r>
              <a:rPr lang="en-US"/>
              <a:t>of a particular software product. It usually includes a diagram that depicts the envisioned structure of the software system. Since this is a high-level document, non-technical language is often used.</a:t>
            </a:r>
            <a:br>
              <a:rPr lang="en-US" dirty="0">
                <a:cs typeface="+mn-lt"/>
              </a:rPr>
            </a:br>
            <a:r>
              <a:rPr lang="en-US" b="1"/>
              <a:t>LLD (Low level design document)</a:t>
            </a:r>
            <a:endParaRPr lang="en-US" b="1">
              <a:cs typeface="Calibri"/>
            </a:endParaRPr>
          </a:p>
          <a:p>
            <a:r>
              <a:rPr lang="en-US"/>
              <a:t>The goal of LLD or a low-level design document</a:t>
            </a:r>
            <a:r>
              <a:rPr lang="en-US" dirty="0"/>
              <a:t> </a:t>
            </a:r>
            <a:r>
              <a:rPr lang="en-US"/>
              <a:t>(LLDD) is to give the </a:t>
            </a:r>
            <a:r>
              <a:rPr lang="en-US" b="1"/>
              <a:t>internal logical design</a:t>
            </a:r>
            <a:r>
              <a:rPr lang="en-US"/>
              <a:t> of the actual program code. Low-level design is created based on the high-level design. LLD describes the class diagrams with the methods and relations between classes and program specs</a:t>
            </a: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397055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next phase is implementation. </a:t>
            </a:r>
            <a:r>
              <a:rPr lang="en-US" b="1" dirty="0"/>
              <a:t>Coding </a:t>
            </a:r>
            <a:r>
              <a:rPr lang="en-US" dirty="0"/>
              <a:t>takes place in this phase. With inputs from the system design, the system is first developed in </a:t>
            </a:r>
            <a:r>
              <a:rPr lang="en-US" b="1" dirty="0"/>
              <a:t>small programs called units</a:t>
            </a:r>
            <a:r>
              <a:rPr lang="en-US" dirty="0"/>
              <a:t>, which are integrated in the next phase. Each unit is developed and tested for its functionality, which is referred to as </a:t>
            </a:r>
            <a:r>
              <a:rPr lang="en-US" b="1" dirty="0"/>
              <a:t>Unit testing</a:t>
            </a:r>
            <a:r>
              <a:rPr lang="en-US" dirty="0"/>
              <a:t>.</a:t>
            </a:r>
          </a:p>
          <a:p>
            <a:r>
              <a:rPr lang="en-US" dirty="0"/>
              <a:t>These steps take place in this phase</a:t>
            </a:r>
            <a:br>
              <a:rPr lang="en-US" dirty="0">
                <a:cs typeface="+mn-lt"/>
              </a:rPr>
            </a:br>
            <a:r>
              <a:rPr lang="en-US" dirty="0"/>
              <a:t>1. As per the design create the programs / code</a:t>
            </a:r>
            <a:br>
              <a:rPr lang="en-US" dirty="0">
                <a:cs typeface="+mn-lt"/>
              </a:rPr>
            </a:br>
            <a:r>
              <a:rPr lang="en-US" dirty="0"/>
              <a:t>2. Integrate the codes for the next phase.</a:t>
            </a:r>
            <a:br>
              <a:rPr lang="en-US" dirty="0">
                <a:cs typeface="+mn-lt"/>
              </a:rPr>
            </a:br>
            <a:r>
              <a:rPr lang="en-US" dirty="0"/>
              <a:t>3. Unit testing of the code</a:t>
            </a:r>
          </a:p>
          <a:p>
            <a:endParaRPr lang="en-US" dirty="0"/>
          </a:p>
          <a:p>
            <a:r>
              <a:rPr lang="en-US" dirty="0"/>
              <a:t>The output of this phase is </a:t>
            </a:r>
            <a:r>
              <a:rPr lang="en-US" b="1" dirty="0"/>
              <a:t>Programs Unit test cases and results.</a:t>
            </a: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127285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picture, it is said that " Not so fast Michaell IT says here that you should write the test case before you can execute your program " which clearly shows the important of the testing phase that we should always test our code before deploying our project. If we do not do that we can face the bigger problem in future.</a:t>
            </a:r>
            <a:endParaRPr lang="en-US" dirty="0"/>
          </a:p>
          <a:p>
            <a:endParaRPr lang="en-US" dirty="0"/>
          </a:p>
          <a:p>
            <a:r>
              <a:rPr lang="en-US" dirty="0"/>
              <a:t>In this step, all the units developed in the implementation phase are integrated into a system after testing of each unit. Post integration the entire system is tested for any faults and failures.</a:t>
            </a:r>
          </a:p>
          <a:p>
            <a:r>
              <a:rPr lang="en-US" dirty="0">
                <a:cs typeface="Calibri"/>
              </a:rPr>
              <a:t>This step return us </a:t>
            </a:r>
            <a:r>
              <a:rPr lang="en-US" b="1" dirty="0"/>
              <a:t>Test cases, Test reports, Defect reports </a:t>
            </a:r>
            <a:r>
              <a:rPr lang="en-US" dirty="0"/>
              <a:t>and the </a:t>
            </a:r>
            <a:r>
              <a:rPr lang="en-US" b="1" dirty="0"/>
              <a:t>Updated matrices.</a:t>
            </a: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3003883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shows the all 7 steps from gathering requirement to deployment. This shows that after completing all the steps we can finally launched our project or deploy to different systems.</a:t>
            </a:r>
          </a:p>
          <a:p>
            <a:r>
              <a:rPr lang="en-US" dirty="0"/>
              <a:t>In this phase, the software is deployed into a live environment (client’s server) in order to test its performance. Once the software deploy, it becomes available to end-users. Sometimes, this phase also includes training of real-time users to communicate benefits of the system.</a:t>
            </a:r>
          </a:p>
          <a:p>
            <a:endParaRPr lang="en-US" dirty="0">
              <a:cs typeface="Calibri"/>
            </a:endParaRPr>
          </a:p>
          <a:p>
            <a:r>
              <a:rPr lang="en-US" dirty="0">
                <a:cs typeface="Calibri"/>
              </a:rPr>
              <a:t>The documentation part of this phase </a:t>
            </a:r>
            <a:r>
              <a:rPr lang="en-US" dirty="0"/>
              <a:t>return us with </a:t>
            </a:r>
            <a:r>
              <a:rPr lang="en-US" b="1" dirty="0"/>
              <a:t>User Manual, Environment definition / specification</a:t>
            </a: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355085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final phase stage of the waterfall model</a:t>
            </a:r>
            <a:r>
              <a:rPr lang="en-US" dirty="0"/>
              <a:t> is maintenance. When any new system is put in place it will often need ongoing maintenance. This is to make sure the software is operating at </a:t>
            </a:r>
            <a:r>
              <a:rPr lang="en-US" b="1" dirty="0"/>
              <a:t>optimum levels of performance</a:t>
            </a:r>
            <a:r>
              <a:rPr lang="en-US" dirty="0"/>
              <a:t>. This can be concerned with bugs in the software, security issues or to address issues that have only come to light when the new system was implemented. Activities in this phase include obtaining maintenance requests from the end users, transforming these requests into changes, designing the changes and finally implementing said changes.</a:t>
            </a:r>
          </a:p>
          <a:p>
            <a:endParaRPr lang="en-US" dirty="0"/>
          </a:p>
          <a:p>
            <a:r>
              <a:rPr lang="en-US" b="1" dirty="0"/>
              <a:t>There are four types of maintenance.</a:t>
            </a:r>
            <a:endParaRPr lang="en-US" dirty="0"/>
          </a:p>
          <a:p>
            <a:r>
              <a:rPr lang="en-US" dirty="0"/>
              <a:t>1. </a:t>
            </a:r>
            <a:r>
              <a:rPr lang="en-US" b="1" dirty="0"/>
              <a:t>Corrective,</a:t>
            </a:r>
            <a:r>
              <a:rPr lang="en-US" dirty="0"/>
              <a:t> which is concerned with removing errors or bugs from the software.</a:t>
            </a:r>
          </a:p>
          <a:p>
            <a:r>
              <a:rPr lang="en-US" dirty="0"/>
              <a:t>2. </a:t>
            </a:r>
            <a:r>
              <a:rPr lang="en-US" b="1" dirty="0"/>
              <a:t>Adaptive, </a:t>
            </a:r>
            <a:r>
              <a:rPr lang="en-US" dirty="0"/>
              <a:t>which is used to enhance the system by adding features, capabilities and functions as a result of new technologies.</a:t>
            </a:r>
          </a:p>
          <a:p>
            <a:r>
              <a:rPr lang="en-US" dirty="0"/>
              <a:t>3. </a:t>
            </a:r>
            <a:r>
              <a:rPr lang="en-US" b="1" dirty="0"/>
              <a:t>Perfective,</a:t>
            </a:r>
            <a:r>
              <a:rPr lang="en-US" dirty="0"/>
              <a:t> which improves the features of the system, usually done as a result of requests by the users of the system.</a:t>
            </a:r>
          </a:p>
          <a:p>
            <a:r>
              <a:rPr lang="en-US" dirty="0"/>
              <a:t>4. </a:t>
            </a:r>
            <a:r>
              <a:rPr lang="en-US" b="1" dirty="0"/>
              <a:t>Preventative,</a:t>
            </a:r>
            <a:r>
              <a:rPr lang="en-US" dirty="0"/>
              <a:t> which is concerned with the anticipation of problems and correcting them before they happen.</a:t>
            </a:r>
          </a:p>
          <a:p>
            <a:endParaRPr lang="en-US" dirty="0"/>
          </a:p>
          <a:p>
            <a:r>
              <a:rPr lang="en-US" dirty="0"/>
              <a:t>This phase can be significantly affected by each previous step in the model, for example, mistakes made during analysis and design can seriously hinder the success of the new system. Maintenance is then seen as a reactive step in which any errors are addressed so the system can operate effectively.</a:t>
            </a:r>
          </a:p>
          <a:p>
            <a:r>
              <a:rPr lang="en-US" dirty="0">
                <a:cs typeface="Calibri"/>
              </a:rPr>
              <a:t>This phase return us with </a:t>
            </a:r>
            <a:r>
              <a:rPr lang="en-US" b="1" dirty="0"/>
              <a:t>User Manual, List of production tickets, List of new features implemented.</a:t>
            </a: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3003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7A0B-BD5B-4F9B-A467-528800C5FFA0}"/>
              </a:ext>
            </a:extLst>
          </p:cNvPr>
          <p:cNvSpPr>
            <a:spLocks noGrp="1"/>
          </p:cNvSpPr>
          <p:nvPr>
            <p:ph type="title"/>
          </p:nvPr>
        </p:nvSpPr>
        <p:spPr>
          <a:xfrm>
            <a:off x="7951902" y="1801023"/>
            <a:ext cx="3778196" cy="2619669"/>
          </a:xfrm>
        </p:spPr>
        <p:txBody>
          <a:bodyPr vert="horz" lIns="274320" tIns="182880" rIns="274320" bIns="182880" rtlCol="0" anchor="ctr" anchorCtr="1">
            <a:normAutofit fontScale="90000"/>
          </a:bodyPr>
          <a:lstStyle/>
          <a:p>
            <a:r>
              <a:rPr lang="en-US" b="1" dirty="0"/>
              <a:t>Advantages and disadvantages of waterfall model</a:t>
            </a:r>
          </a:p>
        </p:txBody>
      </p:sp>
      <p:sp>
        <p:nvSpPr>
          <p:cNvPr id="6" name="Rectangle 8">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automatically generated">
            <a:extLst>
              <a:ext uri="{FF2B5EF4-FFF2-40B4-BE49-F238E27FC236}">
                <a16:creationId xmlns:a16="http://schemas.microsoft.com/office/drawing/2014/main" id="{33B23EE8-0F2F-46F4-ACC5-8706A0BAE5F8}"/>
              </a:ext>
            </a:extLst>
          </p:cNvPr>
          <p:cNvPicPr>
            <a:picLocks noGrp="1" noChangeAspect="1"/>
          </p:cNvPicPr>
          <p:nvPr>
            <p:ph idx="1"/>
          </p:nvPr>
        </p:nvPicPr>
        <p:blipFill rotWithShape="1">
          <a:blip r:embed="rId3"/>
          <a:srcRect l="4947" r="3370" b="2"/>
          <a:stretch/>
        </p:blipFill>
        <p:spPr>
          <a:xfrm>
            <a:off x="911918" y="878392"/>
            <a:ext cx="6356632" cy="4858396"/>
          </a:xfrm>
          <a:prstGeom prst="rect">
            <a:avLst/>
          </a:prstGeom>
        </p:spPr>
      </p:pic>
    </p:spTree>
    <p:extLst>
      <p:ext uri="{BB962C8B-B14F-4D97-AF65-F5344CB8AC3E}">
        <p14:creationId xmlns:p14="http://schemas.microsoft.com/office/powerpoint/2010/main" val="271897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Content Placeholder 21">
            <a:extLst>
              <a:ext uri="{FF2B5EF4-FFF2-40B4-BE49-F238E27FC236}">
                <a16:creationId xmlns:a16="http://schemas.microsoft.com/office/drawing/2014/main" id="{16DCD944-C69E-407B-8368-51FAA94F3A25}"/>
              </a:ext>
            </a:extLst>
          </p:cNvPr>
          <p:cNvSpPr>
            <a:spLocks noGrp="1"/>
          </p:cNvSpPr>
          <p:nvPr>
            <p:ph idx="1"/>
          </p:nvPr>
        </p:nvSpPr>
        <p:spPr>
          <a:xfrm>
            <a:off x="643468" y="1329705"/>
            <a:ext cx="3363974" cy="4723961"/>
          </a:xfrm>
        </p:spPr>
        <p:txBody>
          <a:bodyPr vert="horz" lIns="91440" tIns="45720" rIns="91440" bIns="45720" rtlCol="0" anchor="t">
            <a:normAutofit/>
          </a:bodyPr>
          <a:lstStyle/>
          <a:p>
            <a:pPr>
              <a:lnSpc>
                <a:spcPct val="90000"/>
              </a:lnSpc>
            </a:pPr>
            <a:r>
              <a:rPr lang="en-US" sz="2000" dirty="0">
                <a:solidFill>
                  <a:schemeClr val="bg1"/>
                </a:solidFill>
                <a:latin typeface="Times New Roman"/>
                <a:ea typeface="+mn-lt"/>
                <a:cs typeface="+mn-lt"/>
              </a:rPr>
              <a:t>Waterfall model is same as making of tea as once the process of making tea is done cannot be revert back.</a:t>
            </a:r>
          </a:p>
          <a:p>
            <a:pPr>
              <a:lnSpc>
                <a:spcPct val="90000"/>
              </a:lnSpc>
            </a:pPr>
            <a:r>
              <a:rPr lang="en-US" sz="2000" dirty="0">
                <a:solidFill>
                  <a:schemeClr val="bg1"/>
                </a:solidFill>
                <a:latin typeface="Times New Roman"/>
                <a:ea typeface="+mn-lt"/>
                <a:cs typeface="+mn-lt"/>
              </a:rPr>
              <a:t> CRM (Customer  Relationship Management)</a:t>
            </a:r>
            <a:endParaRPr lang="en-US" sz="2000">
              <a:solidFill>
                <a:schemeClr val="bg1"/>
              </a:solidFill>
              <a:latin typeface="Times New Roman"/>
              <a:cs typeface="Times New Roman"/>
            </a:endParaRPr>
          </a:p>
          <a:p>
            <a:pPr>
              <a:lnSpc>
                <a:spcPct val="90000"/>
              </a:lnSpc>
            </a:pPr>
            <a:r>
              <a:rPr lang="en-US" sz="2000" dirty="0">
                <a:solidFill>
                  <a:schemeClr val="bg1"/>
                </a:solidFill>
                <a:latin typeface="Times New Roman"/>
                <a:ea typeface="+mn-lt"/>
                <a:cs typeface="+mn-lt"/>
              </a:rPr>
              <a:t>HRM (Human Resource Management)</a:t>
            </a:r>
          </a:p>
          <a:p>
            <a:pPr>
              <a:lnSpc>
                <a:spcPct val="90000"/>
              </a:lnSpc>
            </a:pPr>
            <a:r>
              <a:rPr lang="en-US" sz="2000" dirty="0">
                <a:solidFill>
                  <a:schemeClr val="bg1"/>
                </a:solidFill>
                <a:latin typeface="Times New Roman"/>
                <a:ea typeface="+mn-lt"/>
                <a:cs typeface="+mn-lt"/>
              </a:rPr>
              <a:t>Supply Chain Management System and Retail Chains</a:t>
            </a:r>
          </a:p>
          <a:p>
            <a:pPr>
              <a:lnSpc>
                <a:spcPct val="90000"/>
              </a:lnSpc>
            </a:pPr>
            <a:r>
              <a:rPr lang="en-US" sz="2000" dirty="0">
                <a:solidFill>
                  <a:schemeClr val="bg1"/>
                </a:solidFill>
                <a:latin typeface="Times New Roman"/>
                <a:ea typeface="+mn-lt"/>
                <a:cs typeface="+mn-lt"/>
              </a:rPr>
              <a:t>Point of Sale (POS)</a:t>
            </a:r>
          </a:p>
        </p:txBody>
      </p:sp>
      <p:pic>
        <p:nvPicPr>
          <p:cNvPr id="4" name="Picture 4" descr="A close up of a sign&#10;&#10;Description automatically generated">
            <a:extLst>
              <a:ext uri="{FF2B5EF4-FFF2-40B4-BE49-F238E27FC236}">
                <a16:creationId xmlns:a16="http://schemas.microsoft.com/office/drawing/2014/main" id="{310088C1-CEE3-44BA-9E15-6DFA48662DF0}"/>
              </a:ext>
            </a:extLst>
          </p:cNvPr>
          <p:cNvPicPr>
            <a:picLocks noChangeAspect="1"/>
          </p:cNvPicPr>
          <p:nvPr/>
        </p:nvPicPr>
        <p:blipFill>
          <a:blip r:embed="rId3"/>
          <a:stretch>
            <a:fillRect/>
          </a:stretch>
        </p:blipFill>
        <p:spPr>
          <a:xfrm>
            <a:off x="5297763" y="934207"/>
            <a:ext cx="6250769" cy="4828719"/>
          </a:xfrm>
          <a:prstGeom prst="rect">
            <a:avLst/>
          </a:prstGeom>
        </p:spPr>
      </p:pic>
    </p:spTree>
    <p:extLst>
      <p:ext uri="{BB962C8B-B14F-4D97-AF65-F5344CB8AC3E}">
        <p14:creationId xmlns:p14="http://schemas.microsoft.com/office/powerpoint/2010/main" val="8628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041B6-AB61-4757-8056-B8EDE96320B5}"/>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fontScale="90000"/>
          </a:bodyPr>
          <a:lstStyle/>
          <a:p>
            <a:pPr marL="457200" indent="-457200" algn="l">
              <a:buFont typeface="Arial"/>
              <a:buChar char="•"/>
            </a:pP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br>
              <a:rPr lang="en-US" sz="2000" b="1" dirty="0">
                <a:latin typeface="Times New Roman"/>
                <a:cs typeface="Times New Roman"/>
              </a:rPr>
            </a:br>
            <a:r>
              <a:rPr lang="en-US" sz="2000" b="1" kern="1200" cap="all" spc="200" baseline="0">
                <a:solidFill>
                  <a:srgbClr val="262626"/>
                </a:solidFill>
                <a:latin typeface="Times New Roman"/>
                <a:cs typeface="Times New Roman"/>
              </a:rPr>
              <a:t>Situations where waterfall </a:t>
            </a:r>
            <a:r>
              <a:rPr lang="en-US" sz="2000" b="1">
                <a:latin typeface="Times New Roman"/>
                <a:cs typeface="Times New Roman"/>
              </a:rPr>
              <a:t>model is </a:t>
            </a:r>
            <a:r>
              <a:rPr lang="en-US" sz="2000" b="1" kern="1200" cap="all" spc="200" baseline="0">
                <a:solidFill>
                  <a:srgbClr val="262626"/>
                </a:solidFill>
                <a:latin typeface="Times New Roman"/>
                <a:cs typeface="Times New Roman"/>
              </a:rPr>
              <a:t> </a:t>
            </a:r>
            <a:r>
              <a:rPr lang="en-US" sz="2000" b="1">
                <a:latin typeface="Times New Roman"/>
                <a:cs typeface="Times New Roman"/>
              </a:rPr>
              <a:t>Still Preferable</a:t>
            </a:r>
            <a:br>
              <a:rPr lang="en-US" sz="2000" b="1" kern="1200" cap="all" spc="200" baseline="0" dirty="0">
                <a:latin typeface="Times New Roman"/>
                <a:cs typeface="Times New Roman"/>
              </a:rPr>
            </a:br>
            <a:br>
              <a:rPr lang="en-US" sz="2000" b="1" dirty="0">
                <a:latin typeface="Times New Roman"/>
                <a:cs typeface="Times New Roman"/>
              </a:rPr>
            </a:br>
            <a:r>
              <a:rPr lang="en-US" sz="2000">
                <a:latin typeface="Times New Roman"/>
                <a:ea typeface="+mj-lt"/>
                <a:cs typeface="+mj-lt"/>
              </a:rPr>
              <a:t>Requirements are very well documented, clear and </a:t>
            </a:r>
            <a:r>
              <a:rPr lang="en-US" sz="2000" dirty="0">
                <a:latin typeface="Times New Roman"/>
                <a:ea typeface="+mj-lt"/>
                <a:cs typeface="+mj-lt"/>
              </a:rPr>
              <a:t>fixed.  </a:t>
            </a:r>
            <a:endParaRPr lang="en-US" sz="2000" dirty="0">
              <a:latin typeface="Times New Roman"/>
              <a:cs typeface="Times New Roman"/>
            </a:endParaRPr>
          </a:p>
          <a:p>
            <a:pPr marL="457200" indent="-457200" algn="l">
              <a:buFont typeface="Arial"/>
              <a:buChar char="•"/>
            </a:pPr>
            <a:r>
              <a:rPr lang="en-US" sz="2000">
                <a:latin typeface="Times New Roman"/>
                <a:ea typeface="+mj-lt"/>
                <a:cs typeface="+mj-lt"/>
              </a:rPr>
              <a:t>Product definition is stable.  </a:t>
            </a:r>
          </a:p>
          <a:p>
            <a:pPr marL="457200" indent="-457200" algn="l">
              <a:buFont typeface="Arial"/>
              <a:buChar char="•"/>
            </a:pPr>
            <a:r>
              <a:rPr lang="en-US" sz="2000">
                <a:latin typeface="Times New Roman"/>
                <a:ea typeface="+mj-lt"/>
                <a:cs typeface="+mj-lt"/>
              </a:rPr>
              <a:t>Technology is understood and is not dynamic. </a:t>
            </a:r>
          </a:p>
          <a:p>
            <a:pPr marL="457200" indent="-457200" algn="l">
              <a:buFont typeface="Arial"/>
              <a:buChar char="•"/>
            </a:pPr>
            <a:r>
              <a:rPr lang="en-US" sz="2000">
                <a:latin typeface="Times New Roman"/>
                <a:ea typeface="+mj-lt"/>
                <a:cs typeface="+mj-lt"/>
              </a:rPr>
              <a:t>There are no ambiguous requirements. </a:t>
            </a:r>
          </a:p>
          <a:p>
            <a:pPr marL="457200" indent="-457200" algn="l">
              <a:buFont typeface="Arial"/>
              <a:buChar char="•"/>
            </a:pPr>
            <a:r>
              <a:rPr lang="en-US" sz="2000">
                <a:latin typeface="Times New Roman"/>
                <a:ea typeface="+mj-lt"/>
                <a:cs typeface="+mj-lt"/>
              </a:rPr>
              <a:t> Ample resources with required expertise are available to support the product.  </a:t>
            </a:r>
          </a:p>
          <a:p>
            <a:pPr marL="457200" indent="-457200" algn="l">
              <a:buFont typeface="Arial"/>
              <a:buChar char="•"/>
            </a:pPr>
            <a:r>
              <a:rPr lang="en-US" sz="2000">
                <a:latin typeface="Times New Roman"/>
                <a:ea typeface="+mj-lt"/>
                <a:cs typeface="+mj-lt"/>
              </a:rPr>
              <a:t>The project is short.</a:t>
            </a:r>
          </a:p>
          <a:p>
            <a:pPr algn="l"/>
            <a:br>
              <a:rPr lang="en-US" sz="2000" b="1" kern="1200" cap="all" spc="200" baseline="0" dirty="0">
                <a:latin typeface="Times New Roman"/>
                <a:cs typeface="Times New Roman"/>
              </a:rPr>
            </a:br>
            <a:br>
              <a:rPr lang="en-US" sz="2400" kern="1200" cap="all" spc="200" baseline="0" dirty="0"/>
            </a:br>
            <a:br>
              <a:rPr lang="en-US" sz="2400" kern="1200" cap="all" spc="200" baseline="0" dirty="0"/>
            </a:br>
            <a:br>
              <a:rPr lang="en-US" sz="2400" kern="1200" cap="all" spc="200" baseline="0" dirty="0"/>
            </a:br>
            <a:br>
              <a:rPr lang="en-US" sz="2400" kern="1200" cap="all" spc="200" baseline="0" dirty="0"/>
            </a:br>
            <a:br>
              <a:rPr lang="en-US" sz="2400" dirty="0"/>
            </a:br>
            <a:br>
              <a:rPr lang="en-US" sz="2400" dirty="0"/>
            </a:br>
            <a:br>
              <a:rPr lang="en-US" sz="2400" dirty="0"/>
            </a:br>
            <a:br>
              <a:rPr lang="en-US" sz="2400" dirty="0"/>
            </a:br>
            <a:br>
              <a:rPr lang="en-US" sz="2400" dirty="0"/>
            </a:br>
            <a:br>
              <a:rPr lang="en-US" sz="2400" dirty="0"/>
            </a:br>
            <a:r>
              <a:rPr lang="en-US" sz="2400" kern="1200" cap="all" spc="200" baseline="0" dirty="0">
                <a:solidFill>
                  <a:srgbClr val="262626"/>
                </a:solidFill>
                <a:latin typeface="+mj-lt"/>
                <a:ea typeface="+mj-ea"/>
                <a:cs typeface="+mj-cs"/>
              </a:rPr>
              <a:t> </a:t>
            </a:r>
            <a:endParaRPr lang="en-US" dirty="0"/>
          </a:p>
        </p:txBody>
      </p:sp>
    </p:spTree>
    <p:extLst>
      <p:ext uri="{BB962C8B-B14F-4D97-AF65-F5344CB8AC3E}">
        <p14:creationId xmlns:p14="http://schemas.microsoft.com/office/powerpoint/2010/main" val="11849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876779" y="1804715"/>
            <a:ext cx="5952765" cy="3263119"/>
          </a:xfrm>
          <a:prstGeom prst="rect">
            <a:avLst/>
          </a:prstGeom>
          <a:noFill/>
          <a:ln>
            <a:solidFill>
              <a:schemeClr val="bg1"/>
            </a:solidFill>
          </a:ln>
        </p:spPr>
        <p:txBody>
          <a:bodyPr vert="horz" lIns="274320" tIns="182880" rIns="274320" bIns="182880" rtlCol="0" anchor="ctr" anchorCtr="1">
            <a:normAutofit/>
          </a:bodyPr>
          <a:lstStyle/>
          <a:p>
            <a:r>
              <a:rPr lang="en-US" sz="4000" b="1" dirty="0">
                <a:solidFill>
                  <a:schemeClr val="bg1"/>
                </a:solidFill>
              </a:rPr>
              <a:t>TIME TO THINK</a:t>
            </a:r>
            <a:br>
              <a:rPr lang="en-US" sz="4000" b="1" dirty="0">
                <a:solidFill>
                  <a:schemeClr val="bg1"/>
                </a:solidFill>
              </a:rPr>
            </a:br>
            <a:br>
              <a:rPr lang="en-US" sz="4000" b="1" dirty="0">
                <a:solidFill>
                  <a:schemeClr val="bg1"/>
                </a:solidFill>
              </a:rPr>
            </a:br>
            <a:r>
              <a:rPr lang="en-US" sz="4000" dirty="0">
                <a:solidFill>
                  <a:schemeClr val="bg1"/>
                </a:solidFill>
                <a:ea typeface="+mj-lt"/>
                <a:cs typeface="+mj-lt"/>
              </a:rPr>
              <a:t>Discuss the limitations of Waterfall Model.</a:t>
            </a:r>
            <a:endParaRPr lang="en-US" sz="4000" b="1" dirty="0">
              <a:solidFill>
                <a:schemeClr val="bg1"/>
              </a:solidFill>
            </a:endParaRP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FBE64-D60D-44D2-8E49-99AC5604CF1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b="1">
                <a:solidFill>
                  <a:srgbClr val="FFFFFF"/>
                </a:solidFill>
                <a:latin typeface="Times New Roman"/>
                <a:cs typeface="Times New Roman"/>
              </a:rPr>
              <a:t>WATERFALL MODEL</a:t>
            </a:r>
          </a:p>
        </p:txBody>
      </p:sp>
      <p:pic>
        <p:nvPicPr>
          <p:cNvPr id="7" name="Picture 7" descr="A picture containing text, drawing&#10;&#10;Description automatically generated">
            <a:extLst>
              <a:ext uri="{FF2B5EF4-FFF2-40B4-BE49-F238E27FC236}">
                <a16:creationId xmlns:a16="http://schemas.microsoft.com/office/drawing/2014/main" id="{F7A084A8-4E14-4718-8978-4FD8EA1925C7}"/>
              </a:ext>
            </a:extLst>
          </p:cNvPr>
          <p:cNvPicPr>
            <a:picLocks noGrp="1" noChangeAspect="1"/>
          </p:cNvPicPr>
          <p:nvPr>
            <p:ph idx="1"/>
          </p:nvPr>
        </p:nvPicPr>
        <p:blipFill>
          <a:blip r:embed="rId3"/>
          <a:stretch>
            <a:fillRect/>
          </a:stretch>
        </p:blipFill>
        <p:spPr>
          <a:xfrm>
            <a:off x="5293902" y="1953524"/>
            <a:ext cx="6275715" cy="3784839"/>
          </a:xfrm>
        </p:spPr>
      </p:pic>
    </p:spTree>
    <p:extLst>
      <p:ext uri="{BB962C8B-B14F-4D97-AF65-F5344CB8AC3E}">
        <p14:creationId xmlns:p14="http://schemas.microsoft.com/office/powerpoint/2010/main" val="360611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creenshot&#10;&#10;Description automatically generated">
            <a:extLst>
              <a:ext uri="{FF2B5EF4-FFF2-40B4-BE49-F238E27FC236}">
                <a16:creationId xmlns:a16="http://schemas.microsoft.com/office/drawing/2014/main" id="{D169EF8D-7A32-4461-9FFB-3C54699274B0}"/>
              </a:ext>
            </a:extLst>
          </p:cNvPr>
          <p:cNvPicPr>
            <a:picLocks noGrp="1" noChangeAspect="1"/>
          </p:cNvPicPr>
          <p:nvPr>
            <p:ph idx="1"/>
          </p:nvPr>
        </p:nvPicPr>
        <p:blipFill rotWithShape="1">
          <a:blip r:embed="rId3"/>
          <a:srcRect r="162" b="8868"/>
          <a:stretch/>
        </p:blipFill>
        <p:spPr>
          <a:xfrm>
            <a:off x="2798842" y="1293428"/>
            <a:ext cx="7375130" cy="4371997"/>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785767" y="789110"/>
            <a:ext cx="1840005" cy="1828800"/>
          </a:xfrm>
          <a:prstGeom prst="ellipse">
            <a:avLst/>
          </a:prstGeom>
          <a:noFill/>
          <a:ln>
            <a:solidFill>
              <a:srgbClr val="FFFFFF"/>
            </a:solidFill>
          </a:ln>
        </p:spPr>
        <p:txBody>
          <a:bodyPr vert="horz" lIns="182880" tIns="182880" rIns="182880" bIns="182880" rtlCol="0" anchor="ctr">
            <a:noAutofit/>
          </a:bodyPr>
          <a:lstStyle/>
          <a:p>
            <a:r>
              <a:rPr lang="en-US" sz="1600" dirty="0">
                <a:solidFill>
                  <a:srgbClr val="FFFFFF"/>
                </a:solidFill>
              </a:rPr>
              <a:t>Phases of Waterfall model</a:t>
            </a:r>
          </a:p>
        </p:txBody>
      </p:sp>
    </p:spTree>
    <p:extLst>
      <p:ext uri="{BB962C8B-B14F-4D97-AF65-F5344CB8AC3E}">
        <p14:creationId xmlns:p14="http://schemas.microsoft.com/office/powerpoint/2010/main" val="133886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omputer&#10;&#10;Description automatically generated">
            <a:extLst>
              <a:ext uri="{FF2B5EF4-FFF2-40B4-BE49-F238E27FC236}">
                <a16:creationId xmlns:a16="http://schemas.microsoft.com/office/drawing/2014/main" id="{54D5F3D3-B33C-4C53-B178-335721E32140}"/>
              </a:ext>
            </a:extLst>
          </p:cNvPr>
          <p:cNvPicPr>
            <a:picLocks noGrp="1" noChangeAspect="1"/>
          </p:cNvPicPr>
          <p:nvPr>
            <p:ph idx="1"/>
          </p:nvPr>
        </p:nvPicPr>
        <p:blipFill>
          <a:blip r:embed="rId3"/>
          <a:stretch>
            <a:fillRect/>
          </a:stretch>
        </p:blipFill>
        <p:spPr>
          <a:xfrm>
            <a:off x="4133656" y="1365851"/>
            <a:ext cx="6046713" cy="4280627"/>
          </a:xfrm>
          <a:prstGeom prst="rect">
            <a:avLst/>
          </a:prstGeom>
        </p:spPr>
      </p:pic>
      <p:sp>
        <p:nvSpPr>
          <p:cNvPr id="5" name="TextBox 4">
            <a:extLst>
              <a:ext uri="{FF2B5EF4-FFF2-40B4-BE49-F238E27FC236}">
                <a16:creationId xmlns:a16="http://schemas.microsoft.com/office/drawing/2014/main" id="{6DAA9EA1-833E-4482-83E8-2516ACE37D5B}"/>
              </a:ext>
            </a:extLst>
          </p:cNvPr>
          <p:cNvSpPr txBox="1"/>
          <p:nvPr/>
        </p:nvSpPr>
        <p:spPr>
          <a:xfrm>
            <a:off x="1174830" y="1010855"/>
            <a:ext cx="29168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1. Requirement and Analysis</a:t>
            </a:r>
          </a:p>
        </p:txBody>
      </p:sp>
    </p:spTree>
    <p:extLst>
      <p:ext uri="{BB962C8B-B14F-4D97-AF65-F5344CB8AC3E}">
        <p14:creationId xmlns:p14="http://schemas.microsoft.com/office/powerpoint/2010/main" val="204091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25B47-2120-43F6-B7A9-843F0A50B88B}"/>
              </a:ext>
            </a:extLst>
          </p:cNvPr>
          <p:cNvSpPr>
            <a:spLocks noGrp="1"/>
          </p:cNvSpPr>
          <p:nvPr>
            <p:ph type="title"/>
          </p:nvPr>
        </p:nvSpPr>
        <p:spPr>
          <a:xfrm>
            <a:off x="457290" y="2113519"/>
            <a:ext cx="3638861" cy="2165674"/>
          </a:xfrm>
          <a:prstGeom prst="ellipse">
            <a:avLst/>
          </a:prstGeom>
        </p:spPr>
        <p:txBody>
          <a:bodyPr vert="horz" lIns="274320" tIns="182880" rIns="274320" bIns="182880" rtlCol="0" anchor="ctr" anchorCtr="1">
            <a:normAutofit/>
          </a:bodyPr>
          <a:lstStyle/>
          <a:p>
            <a:r>
              <a:rPr lang="en-US"/>
              <a:t>2. System design</a:t>
            </a:r>
          </a:p>
        </p:txBody>
      </p:sp>
      <p:pic>
        <p:nvPicPr>
          <p:cNvPr id="8" name="Picture 9" descr="A picture containing game&#10;&#10;Description automatically generated">
            <a:extLst>
              <a:ext uri="{FF2B5EF4-FFF2-40B4-BE49-F238E27FC236}">
                <a16:creationId xmlns:a16="http://schemas.microsoft.com/office/drawing/2014/main" id="{7304EDF3-2F2A-42C5-8581-18789E7ED138}"/>
              </a:ext>
            </a:extLst>
          </p:cNvPr>
          <p:cNvPicPr>
            <a:picLocks noChangeAspect="1"/>
          </p:cNvPicPr>
          <p:nvPr/>
        </p:nvPicPr>
        <p:blipFill>
          <a:blip r:embed="rId3"/>
          <a:stretch>
            <a:fillRect/>
          </a:stretch>
        </p:blipFill>
        <p:spPr>
          <a:xfrm>
            <a:off x="5006623" y="1900254"/>
            <a:ext cx="6990641" cy="3198604"/>
          </a:xfrm>
          <a:prstGeom prst="rect">
            <a:avLst/>
          </a:prstGeom>
        </p:spPr>
      </p:pic>
    </p:spTree>
    <p:extLst>
      <p:ext uri="{BB962C8B-B14F-4D97-AF65-F5344CB8AC3E}">
        <p14:creationId xmlns:p14="http://schemas.microsoft.com/office/powerpoint/2010/main" val="44747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C3138D8-5780-4F41-A9F7-974D8ACFDB9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3.Implementation </a:t>
            </a:r>
          </a:p>
        </p:txBody>
      </p:sp>
      <p:pic>
        <p:nvPicPr>
          <p:cNvPr id="6" name="Picture 6" descr="A close up of a computer&#10;&#10;Description automatically generated">
            <a:extLst>
              <a:ext uri="{FF2B5EF4-FFF2-40B4-BE49-F238E27FC236}">
                <a16:creationId xmlns:a16="http://schemas.microsoft.com/office/drawing/2014/main" id="{8DB784FD-D42B-4818-8617-3C3B8E2377AC}"/>
              </a:ext>
            </a:extLst>
          </p:cNvPr>
          <p:cNvPicPr>
            <a:picLocks noGrp="1" noChangeAspect="1"/>
          </p:cNvPicPr>
          <p:nvPr>
            <p:ph idx="1"/>
          </p:nvPr>
        </p:nvPicPr>
        <p:blipFill rotWithShape="1">
          <a:blip r:embed="rId3"/>
          <a:srcRect t="2263" r="-2" b="-2"/>
          <a:stretch/>
        </p:blipFill>
        <p:spPr>
          <a:xfrm>
            <a:off x="2103645" y="295022"/>
            <a:ext cx="7826559" cy="3646363"/>
          </a:xfrm>
          <a:prstGeom prst="rect">
            <a:avLst/>
          </a:prstGeom>
        </p:spPr>
      </p:pic>
    </p:spTree>
    <p:extLst>
      <p:ext uri="{BB962C8B-B14F-4D97-AF65-F5344CB8AC3E}">
        <p14:creationId xmlns:p14="http://schemas.microsoft.com/office/powerpoint/2010/main" val="23587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AE69A-D4A5-4FA5-A7D2-55F60EA107F6}"/>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dirty="0">
                <a:solidFill>
                  <a:schemeClr val="bg1"/>
                </a:solidFill>
              </a:rPr>
              <a:t>4.System testing</a:t>
            </a:r>
          </a:p>
        </p:txBody>
      </p:sp>
      <p:pic>
        <p:nvPicPr>
          <p:cNvPr id="4" name="Picture 4" descr="A close up of text on a white background&#10;&#10;Description automatically generated">
            <a:extLst>
              <a:ext uri="{FF2B5EF4-FFF2-40B4-BE49-F238E27FC236}">
                <a16:creationId xmlns:a16="http://schemas.microsoft.com/office/drawing/2014/main" id="{C4C11162-0302-4BB3-BD21-67D0759F3AB1}"/>
              </a:ext>
            </a:extLst>
          </p:cNvPr>
          <p:cNvPicPr>
            <a:picLocks noGrp="1" noChangeAspect="1"/>
          </p:cNvPicPr>
          <p:nvPr>
            <p:ph idx="1"/>
          </p:nvPr>
        </p:nvPicPr>
        <p:blipFill rotWithShape="1">
          <a:blip r:embed="rId3"/>
          <a:srcRect b="3061"/>
          <a:stretch/>
        </p:blipFill>
        <p:spPr>
          <a:xfrm>
            <a:off x="5195539" y="643467"/>
            <a:ext cx="6354575" cy="5654925"/>
          </a:xfrm>
          <a:prstGeom prst="rect">
            <a:avLst/>
          </a:prstGeom>
        </p:spPr>
      </p:pic>
    </p:spTree>
    <p:extLst>
      <p:ext uri="{BB962C8B-B14F-4D97-AF65-F5344CB8AC3E}">
        <p14:creationId xmlns:p14="http://schemas.microsoft.com/office/powerpoint/2010/main" val="6753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9C7-A7D6-4B19-A4EE-72AC2AC4DEB2}"/>
              </a:ext>
            </a:extLst>
          </p:cNvPr>
          <p:cNvSpPr>
            <a:spLocks noGrp="1"/>
          </p:cNvSpPr>
          <p:nvPr>
            <p:ph type="title"/>
          </p:nvPr>
        </p:nvSpPr>
        <p:spPr>
          <a:xfrm>
            <a:off x="8340090" y="2404872"/>
            <a:ext cx="3044952" cy="1627632"/>
          </a:xfrm>
        </p:spPr>
        <p:txBody>
          <a:bodyPr vert="horz" lIns="274320" tIns="182880" rIns="274320" bIns="182880" rtlCol="0" anchor="ctr" anchorCtr="1">
            <a:normAutofit/>
          </a:bodyPr>
          <a:lstStyle/>
          <a:p>
            <a:r>
              <a:rPr lang="en-US" sz="2400" dirty="0"/>
              <a:t>5.System deployment</a:t>
            </a:r>
          </a:p>
        </p:txBody>
      </p:sp>
      <p:sp>
        <p:nvSpPr>
          <p:cNvPr id="6" name="Rectangle 8">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lock&#10;&#10;Description automatically generated">
            <a:extLst>
              <a:ext uri="{FF2B5EF4-FFF2-40B4-BE49-F238E27FC236}">
                <a16:creationId xmlns:a16="http://schemas.microsoft.com/office/drawing/2014/main" id="{53904A4A-4DEC-4D7C-BA5B-634370369A84}"/>
              </a:ext>
            </a:extLst>
          </p:cNvPr>
          <p:cNvPicPr>
            <a:picLocks noGrp="1" noChangeAspect="1"/>
          </p:cNvPicPr>
          <p:nvPr>
            <p:ph idx="1"/>
          </p:nvPr>
        </p:nvPicPr>
        <p:blipFill rotWithShape="1">
          <a:blip r:embed="rId3"/>
          <a:srcRect l="15574" r="15489" b="-2"/>
          <a:stretch/>
        </p:blipFill>
        <p:spPr>
          <a:xfrm>
            <a:off x="1113201" y="1122807"/>
            <a:ext cx="5925312" cy="4297680"/>
          </a:xfrm>
          <a:prstGeom prst="rect">
            <a:avLst/>
          </a:prstGeom>
        </p:spPr>
      </p:pic>
    </p:spTree>
    <p:extLst>
      <p:ext uri="{BB962C8B-B14F-4D97-AF65-F5344CB8AC3E}">
        <p14:creationId xmlns:p14="http://schemas.microsoft.com/office/powerpoint/2010/main" val="10896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2E77-B830-41EA-B301-74D085866710}"/>
              </a:ext>
            </a:extLst>
          </p:cNvPr>
          <p:cNvSpPr>
            <a:spLocks noGrp="1"/>
          </p:cNvSpPr>
          <p:nvPr>
            <p:ph type="title"/>
          </p:nvPr>
        </p:nvSpPr>
        <p:spPr>
          <a:xfrm>
            <a:off x="2231136" y="763409"/>
            <a:ext cx="7729728" cy="1188720"/>
          </a:xfrm>
        </p:spPr>
        <p:txBody>
          <a:bodyPr/>
          <a:lstStyle/>
          <a:p>
            <a:r>
              <a:rPr lang="en-US" dirty="0"/>
              <a:t>6.System maintenance</a:t>
            </a:r>
          </a:p>
        </p:txBody>
      </p:sp>
      <p:pic>
        <p:nvPicPr>
          <p:cNvPr id="4" name="Picture 4" descr="A picture containing drawing, computer&#10;&#10;Description automatically generated">
            <a:extLst>
              <a:ext uri="{FF2B5EF4-FFF2-40B4-BE49-F238E27FC236}">
                <a16:creationId xmlns:a16="http://schemas.microsoft.com/office/drawing/2014/main" id="{E42DFD88-BB2E-4E55-827D-C31B05B03910}"/>
              </a:ext>
            </a:extLst>
          </p:cNvPr>
          <p:cNvPicPr>
            <a:picLocks noGrp="1" noChangeAspect="1"/>
          </p:cNvPicPr>
          <p:nvPr>
            <p:ph idx="1"/>
          </p:nvPr>
        </p:nvPicPr>
        <p:blipFill>
          <a:blip r:embed="rId3"/>
          <a:stretch>
            <a:fillRect/>
          </a:stretch>
        </p:blipFill>
        <p:spPr>
          <a:xfrm>
            <a:off x="839729" y="1974385"/>
            <a:ext cx="10555675" cy="4429303"/>
          </a:xfrm>
        </p:spPr>
      </p:pic>
    </p:spTree>
    <p:extLst>
      <p:ext uri="{BB962C8B-B14F-4D97-AF65-F5344CB8AC3E}">
        <p14:creationId xmlns:p14="http://schemas.microsoft.com/office/powerpoint/2010/main" val="31188760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Parcel</vt:lpstr>
      <vt:lpstr>Cs-381 Software Engineering</vt:lpstr>
      <vt:lpstr>WATERFALL MODEL</vt:lpstr>
      <vt:lpstr>Phases of Waterfall model</vt:lpstr>
      <vt:lpstr>PowerPoint Presentation</vt:lpstr>
      <vt:lpstr>2. System design</vt:lpstr>
      <vt:lpstr>3.Implementation </vt:lpstr>
      <vt:lpstr>4.System testing</vt:lpstr>
      <vt:lpstr>5.System deployment</vt:lpstr>
      <vt:lpstr>6.System maintenance</vt:lpstr>
      <vt:lpstr>Advantages and disadvantages of waterfall model</vt:lpstr>
      <vt:lpstr>PowerPoint Presentation</vt:lpstr>
      <vt:lpstr>            Situations where waterfall model is  Still Preferable  Requirements are very well documented, clear and fixed.   Product definition is stable.   Technology is understood and is not dynamic.  There are no ambiguous requirements.   Ample resources with required expertise are available to support the product.   The project is short.             </vt:lpstr>
      <vt:lpstr>TIME TO THINK  Discuss the limitations of Waterfall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3820</cp:revision>
  <dcterms:created xsi:type="dcterms:W3CDTF">2020-08-13T19:38:58Z</dcterms:created>
  <dcterms:modified xsi:type="dcterms:W3CDTF">2020-10-22T05:37:48Z</dcterms:modified>
</cp:coreProperties>
</file>