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79" r:id="rId3"/>
    <p:sldId id="280" r:id="rId4"/>
    <p:sldId id="281" r:id="rId5"/>
    <p:sldId id="282" r:id="rId6"/>
    <p:sldId id="284" r:id="rId7"/>
    <p:sldId id="283" r:id="rId8"/>
    <p:sldId id="286" r:id="rId9"/>
    <p:sldId id="287" r:id="rId10"/>
    <p:sldId id="289" r:id="rId11"/>
    <p:sldId id="278"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2D0C4C26-EC62-B951-B77F-2F1AF0EF899D}" v="35" dt="2020-08-26T04:48:50.206"/>
    <p1510:client id="{3930C922-C7C6-CA6C-843D-8F1832A5EF7A}" v="102" dt="2020-08-18T06:46:16.953"/>
    <p1510:client id="{4D870065-2C2F-11A3-EC3A-92DF6625ACEF}" v="1" dt="2020-08-27T07:52:08.220"/>
    <p1510:client id="{50406354-5A63-48E9-84F8-7F2517377958}" v="740" dt="2020-08-13T23:13:15.773"/>
    <p1510:client id="{62915139-00D2-9899-D82C-B6BA7DD5FBAE}" v="2" dt="2020-08-27T06:17:04.121"/>
    <p1510:client id="{68A6FCA0-D8D7-9283-2F42-08036418BF1E}" v="148" dt="2020-08-26T21:00:24.332"/>
    <p1510:client id="{7557DA05-05AD-382C-1767-89A3F43637BA}" v="221" dt="2020-08-22T19:31:42.457"/>
    <p1510:client id="{7AB5E313-56BE-3548-A11E-F6A013181453}" v="12" dt="2020-08-19T20:01:25.771"/>
    <p1510:client id="{8DAF7227-B0A6-D81A-0759-88E8C6ADCCDA}" v="608" dt="2020-08-14T13:14:50.608"/>
    <p1510:client id="{94A47D2C-F965-377A-D212-2C7FCD7144EA}" v="491" dt="2020-08-25T08:20:09.512"/>
    <p1510:client id="{AF71131B-EB77-3BF2-619A-88F799583254}" v="1" dt="2020-08-21T05:12:32.767"/>
    <p1510:client id="{D02EBF50-306B-4DF0-9726-061EE859A953}" v="1" dt="2020-11-08T18:39:22.513"/>
    <p1510:client id="{DFBB1CAD-66B6-64EC-E25B-0D3B7A1844AF}" v="330" dt="2020-08-18T18:48:49.522"/>
    <p1510:client id="{F21B79DD-DB8C-0214-A042-24E9D559B24B}" v="12" dt="2020-08-20T10:09:34.256"/>
    <p1510:client id="{F3B49769-C2B6-DEE4-E415-7069654E402A}" v="445" dt="2020-08-23T13:06:1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2D0C4C26-EC62-B951-B77F-2F1AF0EF899D}"/>
    <pc:docChg chg="addSld modSld">
      <pc:chgData name="Ms Taliah Tajammal" userId="S::taliah@uet.edu.pk::b53b8155-91e6-49b4-b55c-0abb2dc47154" providerId="AD" clId="Web-{2D0C4C26-EC62-B951-B77F-2F1AF0EF899D}" dt="2020-08-26T04:56:45.286" v="42"/>
      <pc:docMkLst>
        <pc:docMk/>
      </pc:docMkLst>
      <pc:sldChg chg="addSp delSp modSp new mod setBg modNotes">
        <pc:chgData name="Ms Taliah Tajammal" userId="S::taliah@uet.edu.pk::b53b8155-91e6-49b4-b55c-0abb2dc47154" providerId="AD" clId="Web-{2D0C4C26-EC62-B951-B77F-2F1AF0EF899D}" dt="2020-08-26T04:56:45.286" v="42"/>
        <pc:sldMkLst>
          <pc:docMk/>
          <pc:sldMk cId="3781009252" sldId="286"/>
        </pc:sldMkLst>
        <pc:spChg chg="mod">
          <ac:chgData name="Ms Taliah Tajammal" userId="S::taliah@uet.edu.pk::b53b8155-91e6-49b4-b55c-0abb2dc47154" providerId="AD" clId="Web-{2D0C4C26-EC62-B951-B77F-2F1AF0EF899D}" dt="2020-08-26T04:56:45.286" v="42"/>
          <ac:spMkLst>
            <pc:docMk/>
            <pc:sldMk cId="3781009252" sldId="286"/>
            <ac:spMk id="2" creationId="{B03A6A1F-3F62-401B-8FFA-A8FC82D865DA}"/>
          </ac:spMkLst>
        </pc:spChg>
        <pc:spChg chg="del">
          <ac:chgData name="Ms Taliah Tajammal" userId="S::taliah@uet.edu.pk::b53b8155-91e6-49b4-b55c-0abb2dc47154" providerId="AD" clId="Web-{2D0C4C26-EC62-B951-B77F-2F1AF0EF899D}" dt="2020-08-26T04:48:48.815" v="33"/>
          <ac:spMkLst>
            <pc:docMk/>
            <pc:sldMk cId="3781009252" sldId="286"/>
            <ac:spMk id="3" creationId="{C3752633-1CC7-4A75-8C74-8CC9AF06E5C5}"/>
          </ac:spMkLst>
        </pc:spChg>
        <pc:spChg chg="add del">
          <ac:chgData name="Ms Taliah Tajammal" userId="S::taliah@uet.edu.pk::b53b8155-91e6-49b4-b55c-0abb2dc47154" providerId="AD" clId="Web-{2D0C4C26-EC62-B951-B77F-2F1AF0EF899D}" dt="2020-08-26T04:56:45.286" v="42"/>
          <ac:spMkLst>
            <pc:docMk/>
            <pc:sldMk cId="3781009252" sldId="286"/>
            <ac:spMk id="9" creationId="{419501C6-F015-4273-AF88-E0F6C853899F}"/>
          </ac:spMkLst>
        </pc:spChg>
        <pc:spChg chg="add del">
          <ac:chgData name="Ms Taliah Tajammal" userId="S::taliah@uet.edu.pk::b53b8155-91e6-49b4-b55c-0abb2dc47154" providerId="AD" clId="Web-{2D0C4C26-EC62-B951-B77F-2F1AF0EF899D}" dt="2020-08-26T04:56:45.286" v="42"/>
          <ac:spMkLst>
            <pc:docMk/>
            <pc:sldMk cId="3781009252" sldId="286"/>
            <ac:spMk id="11" creationId="{CA677DB7-5829-45BD-9754-5EC484CC4253}"/>
          </ac:spMkLst>
        </pc:spChg>
        <pc:spChg chg="add">
          <ac:chgData name="Ms Taliah Tajammal" userId="S::taliah@uet.edu.pk::b53b8155-91e6-49b4-b55c-0abb2dc47154" providerId="AD" clId="Web-{2D0C4C26-EC62-B951-B77F-2F1AF0EF899D}" dt="2020-08-26T04:56:45.286" v="42"/>
          <ac:spMkLst>
            <pc:docMk/>
            <pc:sldMk cId="3781009252" sldId="286"/>
            <ac:spMk id="13" creationId="{1E14715B-2E40-4760-AE23-026845A30A49}"/>
          </ac:spMkLst>
        </pc:spChg>
        <pc:spChg chg="add">
          <ac:chgData name="Ms Taliah Tajammal" userId="S::taliah@uet.edu.pk::b53b8155-91e6-49b4-b55c-0abb2dc47154" providerId="AD" clId="Web-{2D0C4C26-EC62-B951-B77F-2F1AF0EF899D}" dt="2020-08-26T04:56:45.286" v="42"/>
          <ac:spMkLst>
            <pc:docMk/>
            <pc:sldMk cId="3781009252" sldId="286"/>
            <ac:spMk id="14" creationId="{45D08429-4C7A-4C37-848C-C1613E31D53A}"/>
          </ac:spMkLst>
        </pc:spChg>
        <pc:spChg chg="add">
          <ac:chgData name="Ms Taliah Tajammal" userId="S::taliah@uet.edu.pk::b53b8155-91e6-49b4-b55c-0abb2dc47154" providerId="AD" clId="Web-{2D0C4C26-EC62-B951-B77F-2F1AF0EF899D}" dt="2020-08-26T04:56:45.286" v="42"/>
          <ac:spMkLst>
            <pc:docMk/>
            <pc:sldMk cId="3781009252" sldId="286"/>
            <ac:spMk id="15" creationId="{DD8F4B2B-96EA-4C0F-84D3-5728F7CF0B0B}"/>
          </ac:spMkLst>
        </pc:spChg>
        <pc:spChg chg="add del">
          <ac:chgData name="Ms Taliah Tajammal" userId="S::taliah@uet.edu.pk::b53b8155-91e6-49b4-b55c-0abb2dc47154" providerId="AD" clId="Web-{2D0C4C26-EC62-B951-B77F-2F1AF0EF899D}" dt="2020-08-26T04:56:45.271" v="41"/>
          <ac:spMkLst>
            <pc:docMk/>
            <pc:sldMk cId="3781009252" sldId="286"/>
            <ac:spMk id="16" creationId="{6BC786D5-3B6E-4A63-8C90-50A3002A9776}"/>
          </ac:spMkLst>
        </pc:spChg>
        <pc:spChg chg="add del">
          <ac:chgData name="Ms Taliah Tajammal" userId="S::taliah@uet.edu.pk::b53b8155-91e6-49b4-b55c-0abb2dc47154" providerId="AD" clId="Web-{2D0C4C26-EC62-B951-B77F-2F1AF0EF899D}" dt="2020-08-26T04:56:45.271" v="41"/>
          <ac:spMkLst>
            <pc:docMk/>
            <pc:sldMk cId="3781009252" sldId="286"/>
            <ac:spMk id="18" creationId="{5F21BA39-3D13-4D88-A9F6-2B1624DB0830}"/>
          </ac:spMkLst>
        </pc:spChg>
        <pc:spChg chg="add del">
          <ac:chgData name="Ms Taliah Tajammal" userId="S::taliah@uet.edu.pk::b53b8155-91e6-49b4-b55c-0abb2dc47154" providerId="AD" clId="Web-{2D0C4C26-EC62-B951-B77F-2F1AF0EF899D}" dt="2020-08-26T04:56:45.271" v="41"/>
          <ac:spMkLst>
            <pc:docMk/>
            <pc:sldMk cId="3781009252" sldId="286"/>
            <ac:spMk id="20" creationId="{BB3C606F-0774-4BE2-A214-ED30A964A7DD}"/>
          </ac:spMkLst>
        </pc:spChg>
        <pc:picChg chg="add mod ord">
          <ac:chgData name="Ms Taliah Tajammal" userId="S::taliah@uet.edu.pk::b53b8155-91e6-49b4-b55c-0abb2dc47154" providerId="AD" clId="Web-{2D0C4C26-EC62-B951-B77F-2F1AF0EF899D}" dt="2020-08-26T04:56:45.286" v="42"/>
          <ac:picMkLst>
            <pc:docMk/>
            <pc:sldMk cId="3781009252" sldId="286"/>
            <ac:picMk id="4" creationId="{41D94062-A50D-44E7-91C4-F0E8278A4489}"/>
          </ac:picMkLst>
        </pc:picChg>
      </pc:sldChg>
    </pc:docChg>
  </pc:docChgLst>
  <pc:docChgLst>
    <pc:chgData name="Ms Taliah Tajammal" userId="S::taliah@uet.edu.pk::b53b8155-91e6-49b4-b55c-0abb2dc47154" providerId="AD" clId="Web-{36842CAA-7438-8ED0-3756-EA00F38B3E46}"/>
    <pc:docChg chg="modSld">
      <pc:chgData name="Ms Taliah Tajammal" userId="S::taliah@uet.edu.pk::b53b8155-91e6-49b4-b55c-0abb2dc47154" providerId="AD" clId="Web-{36842CAA-7438-8ED0-3756-EA00F38B3E46}" dt="2020-08-27T15:31:03.016" v="61"/>
      <pc:docMkLst>
        <pc:docMk/>
      </pc:docMkLst>
      <pc:sldChg chg="modNotes">
        <pc:chgData name="Ms Taliah Tajammal" userId="S::taliah@uet.edu.pk::b53b8155-91e6-49b4-b55c-0abb2dc47154" providerId="AD" clId="Web-{36842CAA-7438-8ED0-3756-EA00F38B3E46}" dt="2020-08-27T15:31:03.016" v="61"/>
        <pc:sldMkLst>
          <pc:docMk/>
          <pc:sldMk cId="1716547682" sldId="287"/>
        </pc:sldMkLst>
      </pc:sldChg>
    </pc:docChg>
  </pc:docChgLst>
  <pc:docChgLst>
    <pc:chgData name="Ms Taliah Tajammal" userId="S::taliah@uet.edu.pk::b53b8155-91e6-49b4-b55c-0abb2dc47154" providerId="AD" clId="Web-{94A47D2C-F965-377A-D212-2C7FCD7144EA}"/>
    <pc:docChg chg="addSld delSld modSld">
      <pc:chgData name="Ms Taliah Tajammal" userId="S::taliah@uet.edu.pk::b53b8155-91e6-49b4-b55c-0abb2dc47154" providerId="AD" clId="Web-{94A47D2C-F965-377A-D212-2C7FCD7144EA}" dt="2020-08-25T08:27:40.959" v="1983"/>
      <pc:docMkLst>
        <pc:docMk/>
      </pc:docMkLst>
      <pc:sldChg chg="del">
        <pc:chgData name="Ms Taliah Tajammal" userId="S::taliah@uet.edu.pk::b53b8155-91e6-49b4-b55c-0abb2dc47154" providerId="AD" clId="Web-{94A47D2C-F965-377A-D212-2C7FCD7144EA}" dt="2020-08-25T04:26:42.692" v="11"/>
        <pc:sldMkLst>
          <pc:docMk/>
          <pc:sldMk cId="3606116990" sldId="268"/>
        </pc:sldMkLst>
      </pc:sldChg>
      <pc:sldChg chg="del">
        <pc:chgData name="Ms Taliah Tajammal" userId="S::taliah@uet.edu.pk::b53b8155-91e6-49b4-b55c-0abb2dc47154" providerId="AD" clId="Web-{94A47D2C-F965-377A-D212-2C7FCD7144EA}" dt="2020-08-25T04:26:38.801" v="10"/>
        <pc:sldMkLst>
          <pc:docMk/>
          <pc:sldMk cId="3602912373" sldId="277"/>
        </pc:sldMkLst>
      </pc:sldChg>
      <pc:sldChg chg="modSp modNotes">
        <pc:chgData name="Ms Taliah Tajammal" userId="S::taliah@uet.edu.pk::b53b8155-91e6-49b4-b55c-0abb2dc47154" providerId="AD" clId="Web-{94A47D2C-F965-377A-D212-2C7FCD7144EA}" dt="2020-08-25T08:18:01.509" v="1883"/>
        <pc:sldMkLst>
          <pc:docMk/>
          <pc:sldMk cId="96168744" sldId="278"/>
        </pc:sldMkLst>
        <pc:spChg chg="mod">
          <ac:chgData name="Ms Taliah Tajammal" userId="S::taliah@uet.edu.pk::b53b8155-91e6-49b4-b55c-0abb2dc47154" providerId="AD" clId="Web-{94A47D2C-F965-377A-D212-2C7FCD7144EA}" dt="2020-08-25T08:17:30.117" v="1878" actId="20577"/>
          <ac:spMkLst>
            <pc:docMk/>
            <pc:sldMk cId="96168744" sldId="278"/>
            <ac:spMk id="8" creationId="{A2516761-21BD-4672-8665-F07E74320BE8}"/>
          </ac:spMkLst>
        </pc:spChg>
      </pc:sldChg>
      <pc:sldChg chg="del">
        <pc:chgData name="Ms Taliah Tajammal" userId="S::taliah@uet.edu.pk::b53b8155-91e6-49b4-b55c-0abb2dc47154" providerId="AD" clId="Web-{94A47D2C-F965-377A-D212-2C7FCD7144EA}" dt="2020-08-25T04:26:22.972" v="7"/>
        <pc:sldMkLst>
          <pc:docMk/>
          <pc:sldMk cId="1977294444" sldId="279"/>
        </pc:sldMkLst>
      </pc:sldChg>
      <pc:sldChg chg="addSp delSp modSp new mod setBg modNotes">
        <pc:chgData name="Ms Taliah Tajammal" userId="S::taliah@uet.edu.pk::b53b8155-91e6-49b4-b55c-0abb2dc47154" providerId="AD" clId="Web-{94A47D2C-F965-377A-D212-2C7FCD7144EA}" dt="2020-08-25T06:07:06.395" v="768"/>
        <pc:sldMkLst>
          <pc:docMk/>
          <pc:sldMk cId="2341216583" sldId="279"/>
        </pc:sldMkLst>
        <pc:spChg chg="add del mod ord">
          <ac:chgData name="Ms Taliah Tajammal" userId="S::taliah@uet.edu.pk::b53b8155-91e6-49b4-b55c-0abb2dc47154" providerId="AD" clId="Web-{94A47D2C-F965-377A-D212-2C7FCD7144EA}" dt="2020-08-25T04:48:21.696" v="58" actId="20577"/>
          <ac:spMkLst>
            <pc:docMk/>
            <pc:sldMk cId="2341216583" sldId="279"/>
            <ac:spMk id="2" creationId="{ABA9661C-C546-4A42-B388-9348E3C946A6}"/>
          </ac:spMkLst>
        </pc:spChg>
        <pc:spChg chg="del">
          <ac:chgData name="Ms Taliah Tajammal" userId="S::taliah@uet.edu.pk::b53b8155-91e6-49b4-b55c-0abb2dc47154" providerId="AD" clId="Web-{94A47D2C-F965-377A-D212-2C7FCD7144EA}" dt="2020-08-25T04:40:21.855" v="13"/>
          <ac:spMkLst>
            <pc:docMk/>
            <pc:sldMk cId="2341216583" sldId="279"/>
            <ac:spMk id="3" creationId="{EE08B28D-00EF-4256-882A-C7B7FB1D223F}"/>
          </ac:spMkLst>
        </pc:spChg>
        <pc:spChg chg="add del mod">
          <ac:chgData name="Ms Taliah Tajammal" userId="S::taliah@uet.edu.pk::b53b8155-91e6-49b4-b55c-0abb2dc47154" providerId="AD" clId="Web-{94A47D2C-F965-377A-D212-2C7FCD7144EA}" dt="2020-08-25T04:44:55.612" v="15"/>
          <ac:spMkLst>
            <pc:docMk/>
            <pc:sldMk cId="2341216583" sldId="279"/>
            <ac:spMk id="6" creationId="{6C1ED876-CE3D-402E-87ED-B931051FDB43}"/>
          </ac:spMkLst>
        </pc:spChg>
        <pc:spChg chg="add del">
          <ac:chgData name="Ms Taliah Tajammal" userId="S::taliah@uet.edu.pk::b53b8155-91e6-49b4-b55c-0abb2dc47154" providerId="AD" clId="Web-{94A47D2C-F965-377A-D212-2C7FCD7144EA}" dt="2020-08-25T04:48:12.664" v="57"/>
          <ac:spMkLst>
            <pc:docMk/>
            <pc:sldMk cId="2341216583" sldId="279"/>
            <ac:spMk id="12" creationId="{5FA21C72-692C-49FD-9EB4-DDDDDEBD4BD6}"/>
          </ac:spMkLst>
        </pc:spChg>
        <pc:spChg chg="add del">
          <ac:chgData name="Ms Taliah Tajammal" userId="S::taliah@uet.edu.pk::b53b8155-91e6-49b4-b55c-0abb2dc47154" providerId="AD" clId="Web-{94A47D2C-F965-377A-D212-2C7FCD7144EA}" dt="2020-08-25T04:48:12.664" v="57"/>
          <ac:spMkLst>
            <pc:docMk/>
            <pc:sldMk cId="2341216583" sldId="279"/>
            <ac:spMk id="14" creationId="{FBAF941A-6830-47A3-B63C-7C7B66AEA73B}"/>
          </ac:spMkLst>
        </pc:spChg>
        <pc:spChg chg="add del">
          <ac:chgData name="Ms Taliah Tajammal" userId="S::taliah@uet.edu.pk::b53b8155-91e6-49b4-b55c-0abb2dc47154" providerId="AD" clId="Web-{94A47D2C-F965-377A-D212-2C7FCD7144EA}" dt="2020-08-25T04:48:12.664" v="56"/>
          <ac:spMkLst>
            <pc:docMk/>
            <pc:sldMk cId="2341216583" sldId="279"/>
            <ac:spMk id="18" creationId="{1B0A9AF4-7035-4CC6-A05A-2983D44D6C02}"/>
          </ac:spMkLst>
        </pc:spChg>
        <pc:spChg chg="add del">
          <ac:chgData name="Ms Taliah Tajammal" userId="S::taliah@uet.edu.pk::b53b8155-91e6-49b4-b55c-0abb2dc47154" providerId="AD" clId="Web-{94A47D2C-F965-377A-D212-2C7FCD7144EA}" dt="2020-08-25T04:48:12.664" v="56"/>
          <ac:spMkLst>
            <pc:docMk/>
            <pc:sldMk cId="2341216583" sldId="279"/>
            <ac:spMk id="21" creationId="{A99FE660-E3DF-47E7-962D-66C6F6CE0D81}"/>
          </ac:spMkLst>
        </pc:spChg>
        <pc:spChg chg="add del">
          <ac:chgData name="Ms Taliah Tajammal" userId="S::taliah@uet.edu.pk::b53b8155-91e6-49b4-b55c-0abb2dc47154" providerId="AD" clId="Web-{94A47D2C-F965-377A-D212-2C7FCD7144EA}" dt="2020-08-25T04:48:12.664" v="56"/>
          <ac:spMkLst>
            <pc:docMk/>
            <pc:sldMk cId="2341216583" sldId="279"/>
            <ac:spMk id="23" creationId="{38C29FEE-8E8F-43D5-AD23-EB4060B4D943}"/>
          </ac:spMkLst>
        </pc:spChg>
        <pc:picChg chg="add del mod ord">
          <ac:chgData name="Ms Taliah Tajammal" userId="S::taliah@uet.edu.pk::b53b8155-91e6-49b4-b55c-0abb2dc47154" providerId="AD" clId="Web-{94A47D2C-F965-377A-D212-2C7FCD7144EA}" dt="2020-08-25T04:43:10.750" v="14"/>
          <ac:picMkLst>
            <pc:docMk/>
            <pc:sldMk cId="2341216583" sldId="279"/>
            <ac:picMk id="4" creationId="{9B5B6733-34C3-4783-A38D-5F56C62659B0}"/>
          </ac:picMkLst>
        </pc:picChg>
        <pc:picChg chg="add mod ord">
          <ac:chgData name="Ms Taliah Tajammal" userId="S::taliah@uet.edu.pk::b53b8155-91e6-49b4-b55c-0abb2dc47154" providerId="AD" clId="Web-{94A47D2C-F965-377A-D212-2C7FCD7144EA}" dt="2020-08-25T04:48:12.664" v="57"/>
          <ac:picMkLst>
            <pc:docMk/>
            <pc:sldMk cId="2341216583" sldId="279"/>
            <ac:picMk id="7" creationId="{39789AD7-2D41-40DD-8114-E841941788DA}"/>
          </ac:picMkLst>
        </pc:picChg>
      </pc:sldChg>
      <pc:sldChg chg="addSp delSp modSp new mod setBg modNotes">
        <pc:chgData name="Ms Taliah Tajammal" userId="S::taliah@uet.edu.pk::b53b8155-91e6-49b4-b55c-0abb2dc47154" providerId="AD" clId="Web-{94A47D2C-F965-377A-D212-2C7FCD7144EA}" dt="2020-08-25T05:52:42.903" v="704"/>
        <pc:sldMkLst>
          <pc:docMk/>
          <pc:sldMk cId="666294975" sldId="280"/>
        </pc:sldMkLst>
        <pc:spChg chg="mod">
          <ac:chgData name="Ms Taliah Tajammal" userId="S::taliah@uet.edu.pk::b53b8155-91e6-49b4-b55c-0abb2dc47154" providerId="AD" clId="Web-{94A47D2C-F965-377A-D212-2C7FCD7144EA}" dt="2020-08-25T05:28:50.700" v="485" actId="20577"/>
          <ac:spMkLst>
            <pc:docMk/>
            <pc:sldMk cId="666294975" sldId="280"/>
            <ac:spMk id="2" creationId="{10D79D2E-1B2F-416E-A03A-99C7DD39336D}"/>
          </ac:spMkLst>
        </pc:spChg>
        <pc:spChg chg="del">
          <ac:chgData name="Ms Taliah Tajammal" userId="S::taliah@uet.edu.pk::b53b8155-91e6-49b4-b55c-0abb2dc47154" providerId="AD" clId="Web-{94A47D2C-F965-377A-D212-2C7FCD7144EA}" dt="2020-08-25T05:25:46.445" v="433"/>
          <ac:spMkLst>
            <pc:docMk/>
            <pc:sldMk cId="666294975" sldId="280"/>
            <ac:spMk id="3" creationId="{A622C347-C4FF-4EEB-8435-774A844437A7}"/>
          </ac:spMkLst>
        </pc:spChg>
        <pc:spChg chg="add del">
          <ac:chgData name="Ms Taliah Tajammal" userId="S::taliah@uet.edu.pk::b53b8155-91e6-49b4-b55c-0abb2dc47154" providerId="AD" clId="Web-{94A47D2C-F965-377A-D212-2C7FCD7144EA}" dt="2020-08-25T05:28:37.340" v="480"/>
          <ac:spMkLst>
            <pc:docMk/>
            <pc:sldMk cId="666294975" sldId="280"/>
            <ac:spMk id="9" creationId="{1E14715B-2E40-4760-AE23-026845A30A49}"/>
          </ac:spMkLst>
        </pc:spChg>
        <pc:spChg chg="add del">
          <ac:chgData name="Ms Taliah Tajammal" userId="S::taliah@uet.edu.pk::b53b8155-91e6-49b4-b55c-0abb2dc47154" providerId="AD" clId="Web-{94A47D2C-F965-377A-D212-2C7FCD7144EA}" dt="2020-08-25T05:28:37.340" v="480"/>
          <ac:spMkLst>
            <pc:docMk/>
            <pc:sldMk cId="666294975" sldId="280"/>
            <ac:spMk id="11" creationId="{45D08429-4C7A-4C37-848C-C1613E31D53A}"/>
          </ac:spMkLst>
        </pc:spChg>
        <pc:spChg chg="add del">
          <ac:chgData name="Ms Taliah Tajammal" userId="S::taliah@uet.edu.pk::b53b8155-91e6-49b4-b55c-0abb2dc47154" providerId="AD" clId="Web-{94A47D2C-F965-377A-D212-2C7FCD7144EA}" dt="2020-08-25T05:28:37.340" v="480"/>
          <ac:spMkLst>
            <pc:docMk/>
            <pc:sldMk cId="666294975" sldId="280"/>
            <ac:spMk id="13" creationId="{DD8F4B2B-96EA-4C0F-84D3-5728F7CF0B0B}"/>
          </ac:spMkLst>
        </pc:spChg>
        <pc:spChg chg="add">
          <ac:chgData name="Ms Taliah Tajammal" userId="S::taliah@uet.edu.pk::b53b8155-91e6-49b4-b55c-0abb2dc47154" providerId="AD" clId="Web-{94A47D2C-F965-377A-D212-2C7FCD7144EA}" dt="2020-08-25T05:28:37.340" v="480"/>
          <ac:spMkLst>
            <pc:docMk/>
            <pc:sldMk cId="666294975" sldId="280"/>
            <ac:spMk id="18" creationId="{419501C6-F015-4273-AF88-E0F6C853899F}"/>
          </ac:spMkLst>
        </pc:spChg>
        <pc:spChg chg="add">
          <ac:chgData name="Ms Taliah Tajammal" userId="S::taliah@uet.edu.pk::b53b8155-91e6-49b4-b55c-0abb2dc47154" providerId="AD" clId="Web-{94A47D2C-F965-377A-D212-2C7FCD7144EA}" dt="2020-08-25T05:28:37.340" v="480"/>
          <ac:spMkLst>
            <pc:docMk/>
            <pc:sldMk cId="666294975" sldId="280"/>
            <ac:spMk id="20" creationId="{CA677DB7-5829-45BD-9754-5EC484CC4253}"/>
          </ac:spMkLst>
        </pc:spChg>
        <pc:picChg chg="add mod ord">
          <ac:chgData name="Ms Taliah Tajammal" userId="S::taliah@uet.edu.pk::b53b8155-91e6-49b4-b55c-0abb2dc47154" providerId="AD" clId="Web-{94A47D2C-F965-377A-D212-2C7FCD7144EA}" dt="2020-08-25T05:28:37.340" v="480"/>
          <ac:picMkLst>
            <pc:docMk/>
            <pc:sldMk cId="666294975" sldId="280"/>
            <ac:picMk id="4" creationId="{1A96C589-1020-4E7A-8B41-826DBE294795}"/>
          </ac:picMkLst>
        </pc:picChg>
      </pc:sldChg>
      <pc:sldChg chg="del">
        <pc:chgData name="Ms Taliah Tajammal" userId="S::taliah@uet.edu.pk::b53b8155-91e6-49b4-b55c-0abb2dc47154" providerId="AD" clId="Web-{94A47D2C-F965-377A-D212-2C7FCD7144EA}" dt="2020-08-25T04:26:22.972" v="6"/>
        <pc:sldMkLst>
          <pc:docMk/>
          <pc:sldMk cId="1256567613" sldId="280"/>
        </pc:sldMkLst>
      </pc:sldChg>
      <pc:sldChg chg="addSp delSp modSp new mod setBg modNotes">
        <pc:chgData name="Ms Taliah Tajammal" userId="S::taliah@uet.edu.pk::b53b8155-91e6-49b4-b55c-0abb2dc47154" providerId="AD" clId="Web-{94A47D2C-F965-377A-D212-2C7FCD7144EA}" dt="2020-08-25T06:52:58.239" v="1261"/>
        <pc:sldMkLst>
          <pc:docMk/>
          <pc:sldMk cId="717046275" sldId="281"/>
        </pc:sldMkLst>
        <pc:spChg chg="mod">
          <ac:chgData name="Ms Taliah Tajammal" userId="S::taliah@uet.edu.pk::b53b8155-91e6-49b4-b55c-0abb2dc47154" providerId="AD" clId="Web-{94A47D2C-F965-377A-D212-2C7FCD7144EA}" dt="2020-08-25T05:57:23.270" v="752" actId="20577"/>
          <ac:spMkLst>
            <pc:docMk/>
            <pc:sldMk cId="717046275" sldId="281"/>
            <ac:spMk id="2" creationId="{4B7049C3-226F-4A7D-B305-A711A62204A1}"/>
          </ac:spMkLst>
        </pc:spChg>
        <pc:spChg chg="del">
          <ac:chgData name="Ms Taliah Tajammal" userId="S::taliah@uet.edu.pk::b53b8155-91e6-49b4-b55c-0abb2dc47154" providerId="AD" clId="Web-{94A47D2C-F965-377A-D212-2C7FCD7144EA}" dt="2020-08-25T05:55:48.095" v="706"/>
          <ac:spMkLst>
            <pc:docMk/>
            <pc:sldMk cId="717046275" sldId="281"/>
            <ac:spMk id="3" creationId="{109DB81B-4A10-4F16-9313-FE2A9F7C36D5}"/>
          </ac:spMkLst>
        </pc:spChg>
        <pc:spChg chg="add del">
          <ac:chgData name="Ms Taliah Tajammal" userId="S::taliah@uet.edu.pk::b53b8155-91e6-49b4-b55c-0abb2dc47154" providerId="AD" clId="Web-{94A47D2C-F965-377A-D212-2C7FCD7144EA}" dt="2020-08-25T05:57:10.660" v="747"/>
          <ac:spMkLst>
            <pc:docMk/>
            <pc:sldMk cId="717046275" sldId="281"/>
            <ac:spMk id="9" creationId="{1E14715B-2E40-4760-AE23-026845A30A49}"/>
          </ac:spMkLst>
        </pc:spChg>
        <pc:spChg chg="add del">
          <ac:chgData name="Ms Taliah Tajammal" userId="S::taliah@uet.edu.pk::b53b8155-91e6-49b4-b55c-0abb2dc47154" providerId="AD" clId="Web-{94A47D2C-F965-377A-D212-2C7FCD7144EA}" dt="2020-08-25T05:57:10.660" v="747"/>
          <ac:spMkLst>
            <pc:docMk/>
            <pc:sldMk cId="717046275" sldId="281"/>
            <ac:spMk id="11" creationId="{45D08429-4C7A-4C37-848C-C1613E31D53A}"/>
          </ac:spMkLst>
        </pc:spChg>
        <pc:spChg chg="add del">
          <ac:chgData name="Ms Taliah Tajammal" userId="S::taliah@uet.edu.pk::b53b8155-91e6-49b4-b55c-0abb2dc47154" providerId="AD" clId="Web-{94A47D2C-F965-377A-D212-2C7FCD7144EA}" dt="2020-08-25T05:57:10.660" v="747"/>
          <ac:spMkLst>
            <pc:docMk/>
            <pc:sldMk cId="717046275" sldId="281"/>
            <ac:spMk id="13" creationId="{DD8F4B2B-96EA-4C0F-84D3-5728F7CF0B0B}"/>
          </ac:spMkLst>
        </pc:spChg>
        <pc:spChg chg="add">
          <ac:chgData name="Ms Taliah Tajammal" userId="S::taliah@uet.edu.pk::b53b8155-91e6-49b4-b55c-0abb2dc47154" providerId="AD" clId="Web-{94A47D2C-F965-377A-D212-2C7FCD7144EA}" dt="2020-08-25T05:57:10.660" v="747"/>
          <ac:spMkLst>
            <pc:docMk/>
            <pc:sldMk cId="717046275" sldId="281"/>
            <ac:spMk id="18" creationId="{419501C6-F015-4273-AF88-E0F6C853899F}"/>
          </ac:spMkLst>
        </pc:spChg>
        <pc:spChg chg="add">
          <ac:chgData name="Ms Taliah Tajammal" userId="S::taliah@uet.edu.pk::b53b8155-91e6-49b4-b55c-0abb2dc47154" providerId="AD" clId="Web-{94A47D2C-F965-377A-D212-2C7FCD7144EA}" dt="2020-08-25T05:57:10.660" v="747"/>
          <ac:spMkLst>
            <pc:docMk/>
            <pc:sldMk cId="717046275" sldId="281"/>
            <ac:spMk id="20" creationId="{CA677DB7-5829-45BD-9754-5EC484CC4253}"/>
          </ac:spMkLst>
        </pc:spChg>
        <pc:picChg chg="add mod ord">
          <ac:chgData name="Ms Taliah Tajammal" userId="S::taliah@uet.edu.pk::b53b8155-91e6-49b4-b55c-0abb2dc47154" providerId="AD" clId="Web-{94A47D2C-F965-377A-D212-2C7FCD7144EA}" dt="2020-08-25T05:57:10.660" v="747"/>
          <ac:picMkLst>
            <pc:docMk/>
            <pc:sldMk cId="717046275" sldId="281"/>
            <ac:picMk id="4" creationId="{3284E011-E826-4FE1-A4F6-2D0870D9BF1D}"/>
          </ac:picMkLst>
        </pc:picChg>
      </pc:sldChg>
      <pc:sldChg chg="del">
        <pc:chgData name="Ms Taliah Tajammal" userId="S::taliah@uet.edu.pk::b53b8155-91e6-49b4-b55c-0abb2dc47154" providerId="AD" clId="Web-{94A47D2C-F965-377A-D212-2C7FCD7144EA}" dt="2020-08-25T04:26:22.972" v="9"/>
        <pc:sldMkLst>
          <pc:docMk/>
          <pc:sldMk cId="2771055889" sldId="281"/>
        </pc:sldMkLst>
      </pc:sldChg>
      <pc:sldChg chg="addSp delSp modSp new mod setBg modNotes">
        <pc:chgData name="Ms Taliah Tajammal" userId="S::taliah@uet.edu.pk::b53b8155-91e6-49b4-b55c-0abb2dc47154" providerId="AD" clId="Web-{94A47D2C-F965-377A-D212-2C7FCD7144EA}" dt="2020-08-25T07:13:21.767" v="1355"/>
        <pc:sldMkLst>
          <pc:docMk/>
          <pc:sldMk cId="2727160376" sldId="282"/>
        </pc:sldMkLst>
        <pc:spChg chg="mod ord">
          <ac:chgData name="Ms Taliah Tajammal" userId="S::taliah@uet.edu.pk::b53b8155-91e6-49b4-b55c-0abb2dc47154" providerId="AD" clId="Web-{94A47D2C-F965-377A-D212-2C7FCD7144EA}" dt="2020-08-25T06:52:17.239" v="1250"/>
          <ac:spMkLst>
            <pc:docMk/>
            <pc:sldMk cId="2727160376" sldId="282"/>
            <ac:spMk id="2" creationId="{EF04EB18-C00A-4F79-8C27-D0A6D99F66C4}"/>
          </ac:spMkLst>
        </pc:spChg>
        <pc:spChg chg="del">
          <ac:chgData name="Ms Taliah Tajammal" userId="S::taliah@uet.edu.pk::b53b8155-91e6-49b4-b55c-0abb2dc47154" providerId="AD" clId="Web-{94A47D2C-F965-377A-D212-2C7FCD7144EA}" dt="2020-08-25T06:51:55.472" v="1249"/>
          <ac:spMkLst>
            <pc:docMk/>
            <pc:sldMk cId="2727160376" sldId="282"/>
            <ac:spMk id="3" creationId="{B6FE1CF9-4BF4-42A0-A591-E04AD21890ED}"/>
          </ac:spMkLst>
        </pc:spChg>
        <pc:spChg chg="add">
          <ac:chgData name="Ms Taliah Tajammal" userId="S::taliah@uet.edu.pk::b53b8155-91e6-49b4-b55c-0abb2dc47154" providerId="AD" clId="Web-{94A47D2C-F965-377A-D212-2C7FCD7144EA}" dt="2020-08-25T06:52:17.239" v="1250"/>
          <ac:spMkLst>
            <pc:docMk/>
            <pc:sldMk cId="2727160376" sldId="282"/>
            <ac:spMk id="9" creationId="{5FA21C72-692C-49FD-9EB4-DDDDDEBD4BD6}"/>
          </ac:spMkLst>
        </pc:spChg>
        <pc:spChg chg="add">
          <ac:chgData name="Ms Taliah Tajammal" userId="S::taliah@uet.edu.pk::b53b8155-91e6-49b4-b55c-0abb2dc47154" providerId="AD" clId="Web-{94A47D2C-F965-377A-D212-2C7FCD7144EA}" dt="2020-08-25T06:52:17.239" v="1250"/>
          <ac:spMkLst>
            <pc:docMk/>
            <pc:sldMk cId="2727160376" sldId="282"/>
            <ac:spMk id="11" creationId="{FBAF941A-6830-47A3-B63C-7C7B66AEA73B}"/>
          </ac:spMkLst>
        </pc:spChg>
        <pc:picChg chg="add mod ord">
          <ac:chgData name="Ms Taliah Tajammal" userId="S::taliah@uet.edu.pk::b53b8155-91e6-49b4-b55c-0abb2dc47154" providerId="AD" clId="Web-{94A47D2C-F965-377A-D212-2C7FCD7144EA}" dt="2020-08-25T06:52:17.239" v="1250"/>
          <ac:picMkLst>
            <pc:docMk/>
            <pc:sldMk cId="2727160376" sldId="282"/>
            <ac:picMk id="4" creationId="{6A9559F3-DD20-4A4F-9BF3-BB129D153E45}"/>
          </ac:picMkLst>
        </pc:picChg>
      </pc:sldChg>
      <pc:sldChg chg="del">
        <pc:chgData name="Ms Taliah Tajammal" userId="S::taliah@uet.edu.pk::b53b8155-91e6-49b4-b55c-0abb2dc47154" providerId="AD" clId="Web-{94A47D2C-F965-377A-D212-2C7FCD7144EA}" dt="2020-08-25T04:26:22.972" v="8"/>
        <pc:sldMkLst>
          <pc:docMk/>
          <pc:sldMk cId="3345183228" sldId="282"/>
        </pc:sldMkLst>
      </pc:sldChg>
      <pc:sldChg chg="del">
        <pc:chgData name="Ms Taliah Tajammal" userId="S::taliah@uet.edu.pk::b53b8155-91e6-49b4-b55c-0abb2dc47154" providerId="AD" clId="Web-{94A47D2C-F965-377A-D212-2C7FCD7144EA}" dt="2020-08-25T04:26:22.972" v="5"/>
        <pc:sldMkLst>
          <pc:docMk/>
          <pc:sldMk cId="1275027175" sldId="283"/>
        </pc:sldMkLst>
      </pc:sldChg>
      <pc:sldChg chg="addSp delSp modSp new mod setBg modNotes">
        <pc:chgData name="Ms Taliah Tajammal" userId="S::taliah@uet.edu.pk::b53b8155-91e6-49b4-b55c-0abb2dc47154" providerId="AD" clId="Web-{94A47D2C-F965-377A-D212-2C7FCD7144EA}" dt="2020-08-25T08:13:46.941" v="1759"/>
        <pc:sldMkLst>
          <pc:docMk/>
          <pc:sldMk cId="3094662271" sldId="283"/>
        </pc:sldMkLst>
        <pc:spChg chg="mod">
          <ac:chgData name="Ms Taliah Tajammal" userId="S::taliah@uet.edu.pk::b53b8155-91e6-49b4-b55c-0abb2dc47154" providerId="AD" clId="Web-{94A47D2C-F965-377A-D212-2C7FCD7144EA}" dt="2020-08-25T08:00:58.345" v="1653" actId="20577"/>
          <ac:spMkLst>
            <pc:docMk/>
            <pc:sldMk cId="3094662271" sldId="283"/>
            <ac:spMk id="2" creationId="{4A4340E7-7798-4C9C-9EC6-DB1F68DBA284}"/>
          </ac:spMkLst>
        </pc:spChg>
        <pc:spChg chg="del mod">
          <ac:chgData name="Ms Taliah Tajammal" userId="S::taliah@uet.edu.pk::b53b8155-91e6-49b4-b55c-0abb2dc47154" providerId="AD" clId="Web-{94A47D2C-F965-377A-D212-2C7FCD7144EA}" dt="2020-08-25T07:59:58.110" v="1598"/>
          <ac:spMkLst>
            <pc:docMk/>
            <pc:sldMk cId="3094662271" sldId="283"/>
            <ac:spMk id="3" creationId="{259230E7-3870-45C7-AA9D-45219BFD90BD}"/>
          </ac:spMkLst>
        </pc:spChg>
        <pc:spChg chg="add">
          <ac:chgData name="Ms Taliah Tajammal" userId="S::taliah@uet.edu.pk::b53b8155-91e6-49b4-b55c-0abb2dc47154" providerId="AD" clId="Web-{94A47D2C-F965-377A-D212-2C7FCD7144EA}" dt="2020-08-25T07:52:43.522" v="1597"/>
          <ac:spMkLst>
            <pc:docMk/>
            <pc:sldMk cId="3094662271" sldId="283"/>
            <ac:spMk id="8" creationId="{2AEFFFF2-9EB4-4B6C-B9F8-2BA3EF89A21C}"/>
          </ac:spMkLst>
        </pc:spChg>
        <pc:spChg chg="add">
          <ac:chgData name="Ms Taliah Tajammal" userId="S::taliah@uet.edu.pk::b53b8155-91e6-49b4-b55c-0abb2dc47154" providerId="AD" clId="Web-{94A47D2C-F965-377A-D212-2C7FCD7144EA}" dt="2020-08-25T07:52:43.522" v="1597"/>
          <ac:spMkLst>
            <pc:docMk/>
            <pc:sldMk cId="3094662271" sldId="283"/>
            <ac:spMk id="10" creationId="{0D65299F-028F-4AFC-B46A-8DB33E20FE4A}"/>
          </ac:spMkLst>
        </pc:spChg>
        <pc:spChg chg="add">
          <ac:chgData name="Ms Taliah Tajammal" userId="S::taliah@uet.edu.pk::b53b8155-91e6-49b4-b55c-0abb2dc47154" providerId="AD" clId="Web-{94A47D2C-F965-377A-D212-2C7FCD7144EA}" dt="2020-08-25T07:52:43.522" v="1597"/>
          <ac:spMkLst>
            <pc:docMk/>
            <pc:sldMk cId="3094662271" sldId="283"/>
            <ac:spMk id="12" creationId="{BAC87F6E-526A-49B5-995D-42DB656594C9}"/>
          </ac:spMkLst>
        </pc:spChg>
        <pc:picChg chg="add mod ord">
          <ac:chgData name="Ms Taliah Tajammal" userId="S::taliah@uet.edu.pk::b53b8155-91e6-49b4-b55c-0abb2dc47154" providerId="AD" clId="Web-{94A47D2C-F965-377A-D212-2C7FCD7144EA}" dt="2020-08-25T08:00:14.001" v="1603" actId="14100"/>
          <ac:picMkLst>
            <pc:docMk/>
            <pc:sldMk cId="3094662271" sldId="283"/>
            <ac:picMk id="4" creationId="{DE4DA22E-EDCD-4703-A4DD-0054AF1A610E}"/>
          </ac:picMkLst>
        </pc:picChg>
      </pc:sldChg>
      <pc:sldChg chg="addSp delSp modSp new mod setBg modNotes">
        <pc:chgData name="Ms Taliah Tajammal" userId="S::taliah@uet.edu.pk::b53b8155-91e6-49b4-b55c-0abb2dc47154" providerId="AD" clId="Web-{94A47D2C-F965-377A-D212-2C7FCD7144EA}" dt="2020-08-25T07:52:20.553" v="1596"/>
        <pc:sldMkLst>
          <pc:docMk/>
          <pc:sldMk cId="761876276" sldId="284"/>
        </pc:sldMkLst>
        <pc:spChg chg="mod">
          <ac:chgData name="Ms Taliah Tajammal" userId="S::taliah@uet.edu.pk::b53b8155-91e6-49b4-b55c-0abb2dc47154" providerId="AD" clId="Web-{94A47D2C-F965-377A-D212-2C7FCD7144EA}" dt="2020-08-25T07:24:50.126" v="1454" actId="20577"/>
          <ac:spMkLst>
            <pc:docMk/>
            <pc:sldMk cId="761876276" sldId="284"/>
            <ac:spMk id="2" creationId="{F224F9B4-4A4C-4C85-81E2-5C72E389B719}"/>
          </ac:spMkLst>
        </pc:spChg>
        <pc:spChg chg="del mod">
          <ac:chgData name="Ms Taliah Tajammal" userId="S::taliah@uet.edu.pk::b53b8155-91e6-49b4-b55c-0abb2dc47154" providerId="AD" clId="Web-{94A47D2C-F965-377A-D212-2C7FCD7144EA}" dt="2020-08-25T07:08:30.182" v="1312"/>
          <ac:spMkLst>
            <pc:docMk/>
            <pc:sldMk cId="761876276" sldId="284"/>
            <ac:spMk id="3" creationId="{F9388EB0-717B-4DB7-973D-4B0D478F9CDC}"/>
          </ac:spMkLst>
        </pc:spChg>
        <pc:spChg chg="add del">
          <ac:chgData name="Ms Taliah Tajammal" userId="S::taliah@uet.edu.pk::b53b8155-91e6-49b4-b55c-0abb2dc47154" providerId="AD" clId="Web-{94A47D2C-F965-377A-D212-2C7FCD7144EA}" dt="2020-08-25T07:24:42.110" v="1453"/>
          <ac:spMkLst>
            <pc:docMk/>
            <pc:sldMk cId="761876276" sldId="284"/>
            <ac:spMk id="8" creationId="{2AEFFFF2-9EB4-4B6C-B9F8-2BA3EF89A21C}"/>
          </ac:spMkLst>
        </pc:spChg>
        <pc:spChg chg="add del">
          <ac:chgData name="Ms Taliah Tajammal" userId="S::taliah@uet.edu.pk::b53b8155-91e6-49b4-b55c-0abb2dc47154" providerId="AD" clId="Web-{94A47D2C-F965-377A-D212-2C7FCD7144EA}" dt="2020-08-25T07:24:42.110" v="1453"/>
          <ac:spMkLst>
            <pc:docMk/>
            <pc:sldMk cId="761876276" sldId="284"/>
            <ac:spMk id="10" creationId="{0D65299F-028F-4AFC-B46A-8DB33E20FE4A}"/>
          </ac:spMkLst>
        </pc:spChg>
        <pc:spChg chg="add del">
          <ac:chgData name="Ms Taliah Tajammal" userId="S::taliah@uet.edu.pk::b53b8155-91e6-49b4-b55c-0abb2dc47154" providerId="AD" clId="Web-{94A47D2C-F965-377A-D212-2C7FCD7144EA}" dt="2020-08-25T07:24:42.110" v="1453"/>
          <ac:spMkLst>
            <pc:docMk/>
            <pc:sldMk cId="761876276" sldId="284"/>
            <ac:spMk id="12" creationId="{BAC87F6E-526A-49B5-995D-42DB656594C9}"/>
          </ac:spMkLst>
        </pc:spChg>
        <pc:spChg chg="add mod">
          <ac:chgData name="Ms Taliah Tajammal" userId="S::taliah@uet.edu.pk::b53b8155-91e6-49b4-b55c-0abb2dc47154" providerId="AD" clId="Web-{94A47D2C-F965-377A-D212-2C7FCD7144EA}" dt="2020-08-25T07:31:04.759" v="1558" actId="20577"/>
          <ac:spMkLst>
            <pc:docMk/>
            <pc:sldMk cId="761876276" sldId="284"/>
            <ac:spMk id="16" creationId="{242E85CE-BCA9-4DF3-AF00-258AC4F5B55A}"/>
          </ac:spMkLst>
        </pc:spChg>
        <pc:spChg chg="add">
          <ac:chgData name="Ms Taliah Tajammal" userId="S::taliah@uet.edu.pk::b53b8155-91e6-49b4-b55c-0abb2dc47154" providerId="AD" clId="Web-{94A47D2C-F965-377A-D212-2C7FCD7144EA}" dt="2020-08-25T07:24:42.110" v="1453"/>
          <ac:spMkLst>
            <pc:docMk/>
            <pc:sldMk cId="761876276" sldId="284"/>
            <ac:spMk id="19" creationId="{930BC020-BDBF-49EB-9898-BAB5BF559317}"/>
          </ac:spMkLst>
        </pc:spChg>
        <pc:spChg chg="add">
          <ac:chgData name="Ms Taliah Tajammal" userId="S::taliah@uet.edu.pk::b53b8155-91e6-49b4-b55c-0abb2dc47154" providerId="AD" clId="Web-{94A47D2C-F965-377A-D212-2C7FCD7144EA}" dt="2020-08-25T07:24:42.110" v="1453"/>
          <ac:spMkLst>
            <pc:docMk/>
            <pc:sldMk cId="761876276" sldId="284"/>
            <ac:spMk id="21" creationId="{64950C64-5D81-40F1-9601-8BA0D63BAE74}"/>
          </ac:spMkLst>
        </pc:spChg>
        <pc:picChg chg="add mod ord">
          <ac:chgData name="Ms Taliah Tajammal" userId="S::taliah@uet.edu.pk::b53b8155-91e6-49b4-b55c-0abb2dc47154" providerId="AD" clId="Web-{94A47D2C-F965-377A-D212-2C7FCD7144EA}" dt="2020-08-25T07:24:42.110" v="1453"/>
          <ac:picMkLst>
            <pc:docMk/>
            <pc:sldMk cId="761876276" sldId="284"/>
            <ac:picMk id="4" creationId="{8703A6EB-DBE4-4372-8009-3129A6CB8F38}"/>
          </ac:picMkLst>
        </pc:picChg>
      </pc:sldChg>
      <pc:sldChg chg="del">
        <pc:chgData name="Ms Taliah Tajammal" userId="S::taliah@uet.edu.pk::b53b8155-91e6-49b4-b55c-0abb2dc47154" providerId="AD" clId="Web-{94A47D2C-F965-377A-D212-2C7FCD7144EA}" dt="2020-08-25T04:26:22.972" v="4"/>
        <pc:sldMkLst>
          <pc:docMk/>
          <pc:sldMk cId="1937187668" sldId="284"/>
        </pc:sldMkLst>
      </pc:sldChg>
      <pc:sldChg chg="addSp delSp modSp new mod setBg modNotes">
        <pc:chgData name="Ms Taliah Tajammal" userId="S::taliah@uet.edu.pk::b53b8155-91e6-49b4-b55c-0abb2dc47154" providerId="AD" clId="Web-{94A47D2C-F965-377A-D212-2C7FCD7144EA}" dt="2020-08-25T08:27:40.959" v="1983"/>
        <pc:sldMkLst>
          <pc:docMk/>
          <pc:sldMk cId="255309288" sldId="285"/>
        </pc:sldMkLst>
        <pc:spChg chg="mod ord">
          <ac:chgData name="Ms Taliah Tajammal" userId="S::taliah@uet.edu.pk::b53b8155-91e6-49b4-b55c-0abb2dc47154" providerId="AD" clId="Web-{94A47D2C-F965-377A-D212-2C7FCD7144EA}" dt="2020-08-25T08:20:09.824" v="1903"/>
          <ac:spMkLst>
            <pc:docMk/>
            <pc:sldMk cId="255309288" sldId="285"/>
            <ac:spMk id="2" creationId="{8A1809FC-ED5E-4088-8517-09942CFAB48E}"/>
          </ac:spMkLst>
        </pc:spChg>
        <pc:spChg chg="del">
          <ac:chgData name="Ms Taliah Tajammal" userId="S::taliah@uet.edu.pk::b53b8155-91e6-49b4-b55c-0abb2dc47154" providerId="AD" clId="Web-{94A47D2C-F965-377A-D212-2C7FCD7144EA}" dt="2020-08-25T08:19:32.808" v="1885"/>
          <ac:spMkLst>
            <pc:docMk/>
            <pc:sldMk cId="255309288" sldId="285"/>
            <ac:spMk id="3" creationId="{C360F157-59D5-4541-910C-0C786E230CF8}"/>
          </ac:spMkLst>
        </pc:spChg>
        <pc:picChg chg="add mod ord">
          <ac:chgData name="Ms Taliah Tajammal" userId="S::taliah@uet.edu.pk::b53b8155-91e6-49b4-b55c-0abb2dc47154" providerId="AD" clId="Web-{94A47D2C-F965-377A-D212-2C7FCD7144EA}" dt="2020-08-25T08:20:09.824" v="1903"/>
          <ac:picMkLst>
            <pc:docMk/>
            <pc:sldMk cId="255309288" sldId="285"/>
            <ac:picMk id="4" creationId="{685B57AE-63F0-4526-A386-6F0EA5AD2C65}"/>
          </ac:picMkLst>
        </pc:picChg>
      </pc:sldChg>
      <pc:sldChg chg="del">
        <pc:chgData name="Ms Taliah Tajammal" userId="S::taliah@uet.edu.pk::b53b8155-91e6-49b4-b55c-0abb2dc47154" providerId="AD" clId="Web-{94A47D2C-F965-377A-D212-2C7FCD7144EA}" dt="2020-08-25T04:26:22.972" v="3"/>
        <pc:sldMkLst>
          <pc:docMk/>
          <pc:sldMk cId="2742586415" sldId="285"/>
        </pc:sldMkLst>
      </pc:sldChg>
      <pc:sldChg chg="del">
        <pc:chgData name="Ms Taliah Tajammal" userId="S::taliah@uet.edu.pk::b53b8155-91e6-49b4-b55c-0abb2dc47154" providerId="AD" clId="Web-{94A47D2C-F965-377A-D212-2C7FCD7144EA}" dt="2020-08-25T04:26:22.972" v="2"/>
        <pc:sldMkLst>
          <pc:docMk/>
          <pc:sldMk cId="968150905" sldId="286"/>
        </pc:sldMkLst>
      </pc:sldChg>
      <pc:sldChg chg="del">
        <pc:chgData name="Ms Taliah Tajammal" userId="S::taliah@uet.edu.pk::b53b8155-91e6-49b4-b55c-0abb2dc47154" providerId="AD" clId="Web-{94A47D2C-F965-377A-D212-2C7FCD7144EA}" dt="2020-08-25T04:26:22.972" v="1"/>
        <pc:sldMkLst>
          <pc:docMk/>
          <pc:sldMk cId="2735792899" sldId="287"/>
        </pc:sldMkLst>
      </pc:sldChg>
      <pc:sldChg chg="del">
        <pc:chgData name="Ms Taliah Tajammal" userId="S::taliah@uet.edu.pk::b53b8155-91e6-49b4-b55c-0abb2dc47154" providerId="AD" clId="Web-{94A47D2C-F965-377A-D212-2C7FCD7144EA}" dt="2020-08-25T04:26:22.957" v="0"/>
        <pc:sldMkLst>
          <pc:docMk/>
          <pc:sldMk cId="3195601253" sldId="288"/>
        </pc:sldMkLst>
      </pc:sldChg>
    </pc:docChg>
  </pc:docChgLst>
  <pc:docChgLst>
    <pc:chgData name="Ms Taliah Tajammal" userId="S::taliah@uet.edu.pk::b53b8155-91e6-49b4-b55c-0abb2dc47154" providerId="AD" clId="Web-{62915139-00D2-9899-D82C-B6BA7DD5FBAE}"/>
    <pc:docChg chg="addSld delSld">
      <pc:chgData name="Ms Taliah Tajammal" userId="S::taliah@uet.edu.pk::b53b8155-91e6-49b4-b55c-0abb2dc47154" providerId="AD" clId="Web-{62915139-00D2-9899-D82C-B6BA7DD5FBAE}" dt="2020-08-27T06:17:04.121" v="1"/>
      <pc:docMkLst>
        <pc:docMk/>
      </pc:docMkLst>
      <pc:sldChg chg="new del">
        <pc:chgData name="Ms Taliah Tajammal" userId="S::taliah@uet.edu.pk::b53b8155-91e6-49b4-b55c-0abb2dc47154" providerId="AD" clId="Web-{62915139-00D2-9899-D82C-B6BA7DD5FBAE}" dt="2020-08-27T06:17:04.121" v="1"/>
        <pc:sldMkLst>
          <pc:docMk/>
          <pc:sldMk cId="1876181" sldId="290"/>
        </pc:sldMkLst>
      </pc:sldChg>
    </pc:docChg>
  </pc:docChgLst>
  <pc:docChgLst>
    <pc:chgData name="Ms Taliah Tajammal" userId="S::taliah@uet.edu.pk::b53b8155-91e6-49b4-b55c-0abb2dc47154" providerId="AD" clId="Web-{4D870065-2C2F-11A3-EC3A-92DF6625ACEF}"/>
    <pc:docChg chg="modSld">
      <pc:chgData name="Ms Taliah Tajammal" userId="S::taliah@uet.edu.pk::b53b8155-91e6-49b4-b55c-0abb2dc47154" providerId="AD" clId="Web-{4D870065-2C2F-11A3-EC3A-92DF6625ACEF}" dt="2020-08-27T07:52:08.220" v="0" actId="1076"/>
      <pc:docMkLst>
        <pc:docMk/>
      </pc:docMkLst>
      <pc:sldChg chg="modSp">
        <pc:chgData name="Ms Taliah Tajammal" userId="S::taliah@uet.edu.pk::b53b8155-91e6-49b4-b55c-0abb2dc47154" providerId="AD" clId="Web-{4D870065-2C2F-11A3-EC3A-92DF6625ACEF}" dt="2020-08-27T07:52:08.220" v="0" actId="1076"/>
        <pc:sldMkLst>
          <pc:docMk/>
          <pc:sldMk cId="3714770688" sldId="289"/>
        </pc:sldMkLst>
        <pc:picChg chg="mod">
          <ac:chgData name="Ms Taliah Tajammal" userId="S::taliah@uet.edu.pk::b53b8155-91e6-49b4-b55c-0abb2dc47154" providerId="AD" clId="Web-{4D870065-2C2F-11A3-EC3A-92DF6625ACEF}" dt="2020-08-27T07:52:08.220" v="0" actId="1076"/>
          <ac:picMkLst>
            <pc:docMk/>
            <pc:sldMk cId="3714770688" sldId="289"/>
            <ac:picMk id="5" creationId="{7952CB62-A87B-4026-AF48-EADF03348675}"/>
          </ac:picMkLst>
        </pc:picChg>
      </pc:sldChg>
    </pc:docChg>
  </pc:docChgLst>
  <pc:docChgLst>
    <pc:chgData name="Ms Taliah Tajammal" userId="S::taliah@uet.edu.pk::b53b8155-91e6-49b4-b55c-0abb2dc47154" providerId="AD" clId="Web-{68A6FCA0-D8D7-9283-2F42-08036418BF1E}"/>
    <pc:docChg chg="addSld delSld modSld">
      <pc:chgData name="Ms Taliah Tajammal" userId="S::taliah@uet.edu.pk::b53b8155-91e6-49b4-b55c-0abb2dc47154" providerId="AD" clId="Web-{68A6FCA0-D8D7-9283-2F42-08036418BF1E}" dt="2020-08-26T21:18:32.254" v="405"/>
      <pc:docMkLst>
        <pc:docMk/>
      </pc:docMkLst>
      <pc:sldChg chg="modSp">
        <pc:chgData name="Ms Taliah Tajammal" userId="S::taliah@uet.edu.pk::b53b8155-91e6-49b4-b55c-0abb2dc47154" providerId="AD" clId="Web-{68A6FCA0-D8D7-9283-2F42-08036418BF1E}" dt="2020-08-26T20:59:52.202" v="340" actId="20577"/>
        <pc:sldMkLst>
          <pc:docMk/>
          <pc:sldMk cId="2341216583" sldId="279"/>
        </pc:sldMkLst>
        <pc:spChg chg="mod">
          <ac:chgData name="Ms Taliah Tajammal" userId="S::taliah@uet.edu.pk::b53b8155-91e6-49b4-b55c-0abb2dc47154" providerId="AD" clId="Web-{68A6FCA0-D8D7-9283-2F42-08036418BF1E}" dt="2020-08-26T20:59:52.202" v="340" actId="20577"/>
          <ac:spMkLst>
            <pc:docMk/>
            <pc:sldMk cId="2341216583" sldId="279"/>
            <ac:spMk id="2" creationId="{ABA9661C-C546-4A42-B388-9348E3C946A6}"/>
          </ac:spMkLst>
        </pc:spChg>
      </pc:sldChg>
      <pc:sldChg chg="modSp">
        <pc:chgData name="Ms Taliah Tajammal" userId="S::taliah@uet.edu.pk::b53b8155-91e6-49b4-b55c-0abb2dc47154" providerId="AD" clId="Web-{68A6FCA0-D8D7-9283-2F42-08036418BF1E}" dt="2020-08-26T20:59:41.921" v="337" actId="20577"/>
        <pc:sldMkLst>
          <pc:docMk/>
          <pc:sldMk cId="666294975" sldId="280"/>
        </pc:sldMkLst>
        <pc:spChg chg="mod">
          <ac:chgData name="Ms Taliah Tajammal" userId="S::taliah@uet.edu.pk::b53b8155-91e6-49b4-b55c-0abb2dc47154" providerId="AD" clId="Web-{68A6FCA0-D8D7-9283-2F42-08036418BF1E}" dt="2020-08-26T20:59:41.921" v="337" actId="20577"/>
          <ac:spMkLst>
            <pc:docMk/>
            <pc:sldMk cId="666294975" sldId="280"/>
            <ac:spMk id="2" creationId="{10D79D2E-1B2F-416E-A03A-99C7DD39336D}"/>
          </ac:spMkLst>
        </pc:spChg>
      </pc:sldChg>
      <pc:sldChg chg="modSp">
        <pc:chgData name="Ms Taliah Tajammal" userId="S::taliah@uet.edu.pk::b53b8155-91e6-49b4-b55c-0abb2dc47154" providerId="AD" clId="Web-{68A6FCA0-D8D7-9283-2F42-08036418BF1E}" dt="2020-08-26T20:59:32.952" v="333" actId="20577"/>
        <pc:sldMkLst>
          <pc:docMk/>
          <pc:sldMk cId="717046275" sldId="281"/>
        </pc:sldMkLst>
        <pc:spChg chg="mod">
          <ac:chgData name="Ms Taliah Tajammal" userId="S::taliah@uet.edu.pk::b53b8155-91e6-49b4-b55c-0abb2dc47154" providerId="AD" clId="Web-{68A6FCA0-D8D7-9283-2F42-08036418BF1E}" dt="2020-08-26T20:59:32.952" v="333" actId="20577"/>
          <ac:spMkLst>
            <pc:docMk/>
            <pc:sldMk cId="717046275" sldId="281"/>
            <ac:spMk id="2" creationId="{4B7049C3-226F-4A7D-B305-A711A62204A1}"/>
          </ac:spMkLst>
        </pc:spChg>
      </pc:sldChg>
      <pc:sldChg chg="modSp modNotes">
        <pc:chgData name="Ms Taliah Tajammal" userId="S::taliah@uet.edu.pk::b53b8155-91e6-49b4-b55c-0abb2dc47154" providerId="AD" clId="Web-{68A6FCA0-D8D7-9283-2F42-08036418BF1E}" dt="2020-08-26T21:00:23.316" v="349" actId="20577"/>
        <pc:sldMkLst>
          <pc:docMk/>
          <pc:sldMk cId="3781009252" sldId="286"/>
        </pc:sldMkLst>
        <pc:spChg chg="mod">
          <ac:chgData name="Ms Taliah Tajammal" userId="S::taliah@uet.edu.pk::b53b8155-91e6-49b4-b55c-0abb2dc47154" providerId="AD" clId="Web-{68A6FCA0-D8D7-9283-2F42-08036418BF1E}" dt="2020-08-26T21:00:23.316" v="349" actId="20577"/>
          <ac:spMkLst>
            <pc:docMk/>
            <pc:sldMk cId="3781009252" sldId="286"/>
            <ac:spMk id="2" creationId="{B03A6A1F-3F62-401B-8FFA-A8FC82D865DA}"/>
          </ac:spMkLst>
        </pc:spChg>
      </pc:sldChg>
      <pc:sldChg chg="addSp delSp modSp new mod setBg modNotes">
        <pc:chgData name="Ms Taliah Tajammal" userId="S::taliah@uet.edu.pk::b53b8155-91e6-49b4-b55c-0abb2dc47154" providerId="AD" clId="Web-{68A6FCA0-D8D7-9283-2F42-08036418BF1E}" dt="2020-08-26T19:57:06.114" v="168"/>
        <pc:sldMkLst>
          <pc:docMk/>
          <pc:sldMk cId="1716547682" sldId="287"/>
        </pc:sldMkLst>
        <pc:spChg chg="mod">
          <ac:chgData name="Ms Taliah Tajammal" userId="S::taliah@uet.edu.pk::b53b8155-91e6-49b4-b55c-0abb2dc47154" providerId="AD" clId="Web-{68A6FCA0-D8D7-9283-2F42-08036418BF1E}" dt="2020-08-26T19:08:23.842" v="68"/>
          <ac:spMkLst>
            <pc:docMk/>
            <pc:sldMk cId="1716547682" sldId="287"/>
            <ac:spMk id="2" creationId="{8CE824D0-E05E-4FF7-BA15-F1731C028CA3}"/>
          </ac:spMkLst>
        </pc:spChg>
        <pc:spChg chg="del">
          <ac:chgData name="Ms Taliah Tajammal" userId="S::taliah@uet.edu.pk::b53b8155-91e6-49b4-b55c-0abb2dc47154" providerId="AD" clId="Web-{68A6FCA0-D8D7-9283-2F42-08036418BF1E}" dt="2020-08-26T19:06:33.934" v="30"/>
          <ac:spMkLst>
            <pc:docMk/>
            <pc:sldMk cId="1716547682" sldId="287"/>
            <ac:spMk id="3" creationId="{8676441D-3CC0-4149-9370-283D8E808F07}"/>
          </ac:spMkLst>
        </pc:spChg>
        <pc:spChg chg="add del">
          <ac:chgData name="Ms Taliah Tajammal" userId="S::taliah@uet.edu.pk::b53b8155-91e6-49b4-b55c-0abb2dc47154" providerId="AD" clId="Web-{68A6FCA0-D8D7-9283-2F42-08036418BF1E}" dt="2020-08-26T19:08:23.842" v="68"/>
          <ac:spMkLst>
            <pc:docMk/>
            <pc:sldMk cId="1716547682" sldId="287"/>
            <ac:spMk id="6" creationId="{1660E788-AFA9-4A1B-9991-6AA74632A15B}"/>
          </ac:spMkLst>
        </pc:spChg>
        <pc:spChg chg="add del">
          <ac:chgData name="Ms Taliah Tajammal" userId="S::taliah@uet.edu.pk::b53b8155-91e6-49b4-b55c-0abb2dc47154" providerId="AD" clId="Web-{68A6FCA0-D8D7-9283-2F42-08036418BF1E}" dt="2020-08-26T19:08:23.842" v="68"/>
          <ac:spMkLst>
            <pc:docMk/>
            <pc:sldMk cId="1716547682" sldId="287"/>
            <ac:spMk id="7" creationId="{867D4867-5BA7-4462-B2F6-A23F4A622AA7}"/>
          </ac:spMkLst>
        </pc:spChg>
        <pc:spChg chg="add del">
          <ac:chgData name="Ms Taliah Tajammal" userId="S::taliah@uet.edu.pk::b53b8155-91e6-49b4-b55c-0abb2dc47154" providerId="AD" clId="Web-{68A6FCA0-D8D7-9283-2F42-08036418BF1E}" dt="2020-08-26T19:07:43.013" v="32"/>
          <ac:spMkLst>
            <pc:docMk/>
            <pc:sldMk cId="1716547682" sldId="287"/>
            <ac:spMk id="8" creationId="{549CF99F-E99B-419C-98A8-AFCCB291A9ED}"/>
          </ac:spMkLst>
        </pc:spChg>
        <pc:spChg chg="add del">
          <ac:chgData name="Ms Taliah Tajammal" userId="S::taliah@uet.edu.pk::b53b8155-91e6-49b4-b55c-0abb2dc47154" providerId="AD" clId="Web-{68A6FCA0-D8D7-9283-2F42-08036418BF1E}" dt="2020-08-26T19:08:23.842" v="68"/>
          <ac:spMkLst>
            <pc:docMk/>
            <pc:sldMk cId="1716547682" sldId="287"/>
            <ac:spMk id="9" creationId="{CA4050A1-3F97-4048-85DD-53BB03533F5A}"/>
          </ac:spMkLst>
        </pc:spChg>
        <pc:spChg chg="add del">
          <ac:chgData name="Ms Taliah Tajammal" userId="S::taliah@uet.edu.pk::b53b8155-91e6-49b4-b55c-0abb2dc47154" providerId="AD" clId="Web-{68A6FCA0-D8D7-9283-2F42-08036418BF1E}" dt="2020-08-26T19:07:43.013" v="32"/>
          <ac:spMkLst>
            <pc:docMk/>
            <pc:sldMk cId="1716547682" sldId="287"/>
            <ac:spMk id="11" creationId="{930BC020-BDBF-49EB-9898-BAB5BF559317}"/>
          </ac:spMkLst>
        </pc:spChg>
        <pc:spChg chg="add del">
          <ac:chgData name="Ms Taliah Tajammal" userId="S::taliah@uet.edu.pk::b53b8155-91e6-49b4-b55c-0abb2dc47154" providerId="AD" clId="Web-{68A6FCA0-D8D7-9283-2F42-08036418BF1E}" dt="2020-08-26T19:07:43.013" v="32"/>
          <ac:spMkLst>
            <pc:docMk/>
            <pc:sldMk cId="1716547682" sldId="287"/>
            <ac:spMk id="13" creationId="{64950C64-5D81-40F1-9601-8BA0D63BAE74}"/>
          </ac:spMkLst>
        </pc:spChg>
        <pc:spChg chg="add">
          <ac:chgData name="Ms Taliah Tajammal" userId="S::taliah@uet.edu.pk::b53b8155-91e6-49b4-b55c-0abb2dc47154" providerId="AD" clId="Web-{68A6FCA0-D8D7-9283-2F42-08036418BF1E}" dt="2020-08-26T19:08:23.842" v="68"/>
          <ac:spMkLst>
            <pc:docMk/>
            <pc:sldMk cId="1716547682" sldId="287"/>
            <ac:spMk id="14" creationId="{EC7FF834-B204-4967-8D47-8BB36EAF0EF5}"/>
          </ac:spMkLst>
        </pc:spChg>
        <pc:spChg chg="add">
          <ac:chgData name="Ms Taliah Tajammal" userId="S::taliah@uet.edu.pk::b53b8155-91e6-49b4-b55c-0abb2dc47154" providerId="AD" clId="Web-{68A6FCA0-D8D7-9283-2F42-08036418BF1E}" dt="2020-08-26T19:08:23.842" v="68"/>
          <ac:spMkLst>
            <pc:docMk/>
            <pc:sldMk cId="1716547682" sldId="287"/>
            <ac:spMk id="16" creationId="{F780A22D-61EA-43E3-BD94-3E39CF902160}"/>
          </ac:spMkLst>
        </pc:spChg>
        <pc:picChg chg="add mod ord">
          <ac:chgData name="Ms Taliah Tajammal" userId="S::taliah@uet.edu.pk::b53b8155-91e6-49b4-b55c-0abb2dc47154" providerId="AD" clId="Web-{68A6FCA0-D8D7-9283-2F42-08036418BF1E}" dt="2020-08-26T19:08:40.951" v="73" actId="14100"/>
          <ac:picMkLst>
            <pc:docMk/>
            <pc:sldMk cId="1716547682" sldId="287"/>
            <ac:picMk id="4" creationId="{08E79B23-E889-4594-B13D-37AA60584316}"/>
          </ac:picMkLst>
        </pc:picChg>
      </pc:sldChg>
      <pc:sldChg chg="addSp delSp modSp new del">
        <pc:chgData name="Ms Taliah Tajammal" userId="S::taliah@uet.edu.pk::b53b8155-91e6-49b4-b55c-0abb2dc47154" providerId="AD" clId="Web-{68A6FCA0-D8D7-9283-2F42-08036418BF1E}" dt="2020-08-26T20:01:29.825" v="172"/>
        <pc:sldMkLst>
          <pc:docMk/>
          <pc:sldMk cId="2764787489" sldId="288"/>
        </pc:sldMkLst>
        <pc:spChg chg="del">
          <ac:chgData name="Ms Taliah Tajammal" userId="S::taliah@uet.edu.pk::b53b8155-91e6-49b4-b55c-0abb2dc47154" providerId="AD" clId="Web-{68A6FCA0-D8D7-9283-2F42-08036418BF1E}" dt="2020-08-26T20:00:57.731" v="170"/>
          <ac:spMkLst>
            <pc:docMk/>
            <pc:sldMk cId="2764787489" sldId="288"/>
            <ac:spMk id="3" creationId="{3B7C5D1B-518D-49C6-BA77-5903A6B545AE}"/>
          </ac:spMkLst>
        </pc:spChg>
        <pc:picChg chg="add mod ord">
          <ac:chgData name="Ms Taliah Tajammal" userId="S::taliah@uet.edu.pk::b53b8155-91e6-49b4-b55c-0abb2dc47154" providerId="AD" clId="Web-{68A6FCA0-D8D7-9283-2F42-08036418BF1E}" dt="2020-08-26T20:00:57.731" v="170"/>
          <ac:picMkLst>
            <pc:docMk/>
            <pc:sldMk cId="2764787489" sldId="288"/>
            <ac:picMk id="4" creationId="{830C264B-58C2-4660-B464-BBD307B740AF}"/>
          </ac:picMkLst>
        </pc:picChg>
      </pc:sldChg>
      <pc:sldChg chg="addSp delSp modSp add replId modNotes">
        <pc:chgData name="Ms Taliah Tajammal" userId="S::taliah@uet.edu.pk::b53b8155-91e6-49b4-b55c-0abb2dc47154" providerId="AD" clId="Web-{68A6FCA0-D8D7-9283-2F42-08036418BF1E}" dt="2020-08-26T21:18:32.254" v="405"/>
        <pc:sldMkLst>
          <pc:docMk/>
          <pc:sldMk cId="3714770688" sldId="289"/>
        </pc:sldMkLst>
        <pc:spChg chg="mod">
          <ac:chgData name="Ms Taliah Tajammal" userId="S::taliah@uet.edu.pk::b53b8155-91e6-49b4-b55c-0abb2dc47154" providerId="AD" clId="Web-{68A6FCA0-D8D7-9283-2F42-08036418BF1E}" dt="2020-08-26T20:38:10.769" v="245" actId="20577"/>
          <ac:spMkLst>
            <pc:docMk/>
            <pc:sldMk cId="3714770688" sldId="289"/>
            <ac:spMk id="2" creationId="{8CE824D0-E05E-4FF7-BA15-F1731C028CA3}"/>
          </ac:spMkLst>
        </pc:spChg>
        <pc:spChg chg="add del mod">
          <ac:chgData name="Ms Taliah Tajammal" userId="S::taliah@uet.edu.pk::b53b8155-91e6-49b4-b55c-0abb2dc47154" providerId="AD" clId="Web-{68A6FCA0-D8D7-9283-2F42-08036418BF1E}" dt="2020-08-26T20:38:25.254" v="249"/>
          <ac:spMkLst>
            <pc:docMk/>
            <pc:sldMk cId="3714770688" sldId="289"/>
            <ac:spMk id="4" creationId="{DA510051-0FA8-4ACC-9731-E85BDD6367D4}"/>
          </ac:spMkLst>
        </pc:spChg>
        <pc:spChg chg="add del mod">
          <ac:chgData name="Ms Taliah Tajammal" userId="S::taliah@uet.edu.pk::b53b8155-91e6-49b4-b55c-0abb2dc47154" providerId="AD" clId="Web-{68A6FCA0-D8D7-9283-2F42-08036418BF1E}" dt="2020-08-26T20:01:43.403" v="174"/>
          <ac:spMkLst>
            <pc:docMk/>
            <pc:sldMk cId="3714770688" sldId="289"/>
            <ac:spMk id="5" creationId="{BE3D2CA5-0CAE-46B3-A558-95A24A5A8F40}"/>
          </ac:spMkLst>
        </pc:spChg>
        <pc:picChg chg="del">
          <ac:chgData name="Ms Taliah Tajammal" userId="S::taliah@uet.edu.pk::b53b8155-91e6-49b4-b55c-0abb2dc47154" providerId="AD" clId="Web-{68A6FCA0-D8D7-9283-2F42-08036418BF1E}" dt="2020-08-26T20:01:33.184" v="173"/>
          <ac:picMkLst>
            <pc:docMk/>
            <pc:sldMk cId="3714770688" sldId="289"/>
            <ac:picMk id="4" creationId="{08E79B23-E889-4594-B13D-37AA60584316}"/>
          </ac:picMkLst>
        </pc:picChg>
        <pc:picChg chg="add mod ord">
          <ac:chgData name="Ms Taliah Tajammal" userId="S::taliah@uet.edu.pk::b53b8155-91e6-49b4-b55c-0abb2dc47154" providerId="AD" clId="Web-{68A6FCA0-D8D7-9283-2F42-08036418BF1E}" dt="2020-08-26T20:38:44.535" v="254" actId="14100"/>
          <ac:picMkLst>
            <pc:docMk/>
            <pc:sldMk cId="3714770688" sldId="289"/>
            <ac:picMk id="5" creationId="{7952CB62-A87B-4026-AF48-EADF03348675}"/>
          </ac:picMkLst>
        </pc:picChg>
        <pc:picChg chg="add del mod ord">
          <ac:chgData name="Ms Taliah Tajammal" userId="S::taliah@uet.edu.pk::b53b8155-91e6-49b4-b55c-0abb2dc47154" providerId="AD" clId="Web-{68A6FCA0-D8D7-9283-2F42-08036418BF1E}" dt="2020-08-26T20:38:12.113" v="248"/>
          <ac:picMkLst>
            <pc:docMk/>
            <pc:sldMk cId="3714770688" sldId="289"/>
            <ac:picMk id="6" creationId="{5B97CD71-44DA-47D3-83CA-CB33091D7B3B}"/>
          </ac:picMkLst>
        </pc:picChg>
      </pc:sldChg>
    </pc:docChg>
  </pc:docChgLst>
  <pc:docChgLst>
    <pc:chgData name="Ms Taliah Tajammal" userId="S::taliah@uet.edu.pk::b53b8155-91e6-49b4-b55c-0abb2dc47154" providerId="AD" clId="Web-{D02EBF50-306B-4DF0-9726-061EE859A953}"/>
    <pc:docChg chg="modSld">
      <pc:chgData name="Ms Taliah Tajammal" userId="S::taliah@uet.edu.pk::b53b8155-91e6-49b4-b55c-0abb2dc47154" providerId="AD" clId="Web-{D02EBF50-306B-4DF0-9726-061EE859A953}" dt="2020-11-08T18:39:19.450" v="1"/>
      <pc:docMkLst>
        <pc:docMk/>
      </pc:docMkLst>
      <pc:sldChg chg="modNotes">
        <pc:chgData name="Ms Taliah Tajammal" userId="S::taliah@uet.edu.pk::b53b8155-91e6-49b4-b55c-0abb2dc47154" providerId="AD" clId="Web-{D02EBF50-306B-4DF0-9726-061EE859A953}" dt="2020-11-08T18:39:19.450" v="1"/>
        <pc:sldMkLst>
          <pc:docMk/>
          <pc:sldMk cId="761876276"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traditional way of building applications is by using </a:t>
            </a:r>
            <a:r>
              <a:rPr lang="en-US" b="1" dirty="0">
                <a:cs typeface="Calibri"/>
              </a:rPr>
              <a:t>MONOLITHIC </a:t>
            </a:r>
            <a:r>
              <a:rPr lang="en-US">
                <a:cs typeface="Calibri"/>
              </a:rPr>
              <a:t>architecture.</a:t>
            </a:r>
          </a:p>
          <a:p>
            <a:pPr marL="171450" indent="-171450">
              <a:buFont typeface="Arial"/>
              <a:buChar char="•"/>
            </a:pPr>
            <a:r>
              <a:rPr lang="en-US"/>
              <a:t>A monolithic application is built </a:t>
            </a:r>
            <a:r>
              <a:rPr lang="en-US" b="1"/>
              <a:t>as a single and indivisible unit</a:t>
            </a:r>
            <a:r>
              <a:rPr lang="en-US"/>
              <a:t>.</a:t>
            </a:r>
          </a:p>
          <a:p>
            <a:pPr marL="171450" indent="-171450">
              <a:buFont typeface="Arial"/>
              <a:buChar char="•"/>
            </a:pPr>
            <a:r>
              <a:rPr lang="en-US" dirty="0"/>
              <a:t> </a:t>
            </a:r>
            <a:r>
              <a:rPr lang="en-US"/>
              <a:t>It is</a:t>
            </a:r>
            <a:r>
              <a:rPr lang="en-US" b="1"/>
              <a:t> unified</a:t>
            </a:r>
            <a:r>
              <a:rPr lang="en-US"/>
              <a:t> and all the</a:t>
            </a:r>
            <a:r>
              <a:rPr lang="en-US" b="1"/>
              <a:t> functions are managed and served in one place. </a:t>
            </a:r>
          </a:p>
          <a:p>
            <a:endParaRPr lang="en-US" b="1" dirty="0">
              <a:cs typeface="Calibri"/>
            </a:endParaRPr>
          </a:p>
          <a:p>
            <a:r>
              <a:rPr lang="en-US"/>
              <a:t>Here are few limitations of using </a:t>
            </a:r>
            <a:r>
              <a:rPr lang="en-US" b="1"/>
              <a:t>MONOLITHIC </a:t>
            </a:r>
            <a:r>
              <a:rPr lang="en-US"/>
              <a:t>architecture just like:</a:t>
            </a:r>
            <a:endParaRPr lang="en-US" dirty="0"/>
          </a:p>
          <a:p>
            <a:pPr marL="171450" indent="-171450">
              <a:buFont typeface="Symbol"/>
              <a:buChar char="•"/>
            </a:pPr>
            <a:r>
              <a:rPr lang="en-US" b="1"/>
              <a:t>Complex:</a:t>
            </a:r>
            <a:r>
              <a:rPr lang="en-US"/>
              <a:t> It is harder to </a:t>
            </a:r>
            <a:r>
              <a:rPr lang="en-US" b="1"/>
              <a:t>implement changes</a:t>
            </a:r>
            <a:r>
              <a:rPr lang="en-US"/>
              <a:t> in such a large and complex application. Any code change affects the whole system, so it must be thoroughly coordinated. This makes the overall</a:t>
            </a:r>
            <a:r>
              <a:rPr lang="en-US" b="1"/>
              <a:t> development process much longer.</a:t>
            </a:r>
            <a:r>
              <a:rPr lang="en-US" dirty="0"/>
              <a:t> </a:t>
            </a:r>
          </a:p>
          <a:p>
            <a:pPr marL="171450" indent="-171450">
              <a:buFont typeface="Symbol"/>
              <a:buChar char="•"/>
            </a:pPr>
            <a:r>
              <a:rPr lang="en-US" b="1"/>
              <a:t>Scalability.</a:t>
            </a:r>
            <a:r>
              <a:rPr lang="en-US"/>
              <a:t> You cannot scale components independently, only the whole application.</a:t>
            </a:r>
            <a:endParaRPr lang="en-US" dirty="0"/>
          </a:p>
          <a:p>
            <a:pPr marL="171450" indent="-171450">
              <a:buFont typeface="Symbol"/>
              <a:buChar char="•"/>
            </a:pPr>
            <a:r>
              <a:rPr lang="en-US" b="1"/>
              <a:t>New technology barriers.</a:t>
            </a:r>
            <a:r>
              <a:rPr lang="en-US"/>
              <a:t> It is extremely problematic to apply a new technology in a monolithic application because then the entire application has to be rewritten.</a:t>
            </a:r>
            <a:endParaRPr lang="en-US" dirty="0"/>
          </a:p>
          <a:p>
            <a:pPr marL="171450" indent="-171450">
              <a:buFont typeface="Symbol"/>
              <a:buChar char="•"/>
            </a:pPr>
            <a:endParaRPr lang="en-US" dirty="0">
              <a:cs typeface="Calibri" panose="020F0502020204030204"/>
            </a:endParaRPr>
          </a:p>
          <a:p>
            <a:r>
              <a:rPr lang="en-US" b="1"/>
              <a:t>Microservice architecture</a:t>
            </a:r>
            <a:r>
              <a:rPr lang="en-US"/>
              <a:t> is designed to overcome the challenges, failure, and breakdown of larger applications. </a:t>
            </a:r>
          </a:p>
          <a:p>
            <a:endParaRPr lang="en-US" dirty="0">
              <a:cs typeface="Calibri"/>
            </a:endParaRPr>
          </a:p>
          <a:p>
            <a:r>
              <a:rPr lang="en-US" b="1">
                <a:cs typeface="Calibri"/>
              </a:rPr>
              <a:t>What is microservice architecture?</a:t>
            </a:r>
            <a:endParaRPr lang="en-US" b="1" dirty="0">
              <a:cs typeface="Calibri"/>
            </a:endParaRPr>
          </a:p>
          <a:p>
            <a:pPr marL="171450" indent="-171450">
              <a:buFont typeface="Arial"/>
              <a:buChar char="•"/>
            </a:pPr>
            <a:r>
              <a:rPr lang="en-US" b="1"/>
              <a:t>Microservice architecture</a:t>
            </a:r>
            <a:r>
              <a:rPr lang="en-US"/>
              <a:t> divides the application into </a:t>
            </a:r>
            <a:r>
              <a:rPr lang="en-US" b="1"/>
              <a:t>smaller chunks. </a:t>
            </a:r>
            <a:endParaRPr lang="en-US" b="1">
              <a:cs typeface="Calibri" panose="020F0502020204030204"/>
            </a:endParaRPr>
          </a:p>
          <a:p>
            <a:pPr marL="171450" indent="-171450">
              <a:buFont typeface="Arial"/>
              <a:buChar char="•"/>
            </a:pPr>
            <a:r>
              <a:rPr lang="en-US" b="1"/>
              <a:t>A</a:t>
            </a:r>
            <a:r>
              <a:rPr lang="en-US" dirty="0"/>
              <a:t> </a:t>
            </a:r>
            <a:r>
              <a:rPr lang="en-US" b="1"/>
              <a:t>microservices architecture</a:t>
            </a:r>
            <a:r>
              <a:rPr lang="en-US"/>
              <a:t> breaks it down into a </a:t>
            </a:r>
            <a:r>
              <a:rPr lang="en-US" b="1"/>
              <a:t>collection of smaller independent units</a:t>
            </a:r>
            <a:r>
              <a:rPr lang="en-US"/>
              <a:t>. </a:t>
            </a:r>
            <a:endParaRPr lang="en-US">
              <a:cs typeface="Calibri" panose="020F0502020204030204"/>
            </a:endParaRPr>
          </a:p>
          <a:p>
            <a:pPr marL="171450" indent="-171450">
              <a:buFont typeface="Arial"/>
              <a:buChar char="•"/>
            </a:pPr>
            <a:r>
              <a:rPr lang="en-US"/>
              <a:t>These units carry out every application process </a:t>
            </a:r>
            <a:r>
              <a:rPr lang="en-US" b="1"/>
              <a:t>as a separate service</a:t>
            </a:r>
            <a:r>
              <a:rPr lang="en-US"/>
              <a:t>. So, all the services have their </a:t>
            </a:r>
            <a:r>
              <a:rPr lang="en-US" b="1"/>
              <a:t>own logic and the database as well as perform the specific functions.</a:t>
            </a:r>
            <a:endParaRPr lang="en-US" b="1">
              <a:cs typeface="Calibri" panose="020F0502020204030204"/>
            </a:endParaRPr>
          </a:p>
          <a:p>
            <a:pPr marL="171450" indent="-171450">
              <a:buFont typeface="Arial"/>
              <a:buChar char="•"/>
            </a:pPr>
            <a:r>
              <a:rPr lang="en-US"/>
              <a:t>The </a:t>
            </a:r>
            <a:r>
              <a:rPr lang="en-US" b="1"/>
              <a:t>entire functionality is split up into independently deployable modules</a:t>
            </a:r>
            <a:r>
              <a:rPr lang="en-US"/>
              <a:t> which communicate with each other through defined methods called </a:t>
            </a:r>
            <a:r>
              <a:rPr lang="en-US" b="1"/>
              <a:t>APIs (Application Programming Interfaces)</a:t>
            </a:r>
            <a:r>
              <a:rPr lang="en-US" dirty="0"/>
              <a:t>.</a:t>
            </a:r>
            <a:endParaRPr lang="en-US" b="1" dirty="0">
              <a:cs typeface="Calibri"/>
            </a:endParaRPr>
          </a:p>
          <a:p>
            <a:pPr marL="171450" indent="-171450">
              <a:buFont typeface="Arial"/>
              <a:buChar char="•"/>
            </a:pPr>
            <a:r>
              <a:rPr lang="en-US"/>
              <a:t>Each service covers its own scope and can be</a:t>
            </a:r>
            <a:r>
              <a:rPr lang="en-US" b="1"/>
              <a:t> updated, deployed, and scaled independently.</a:t>
            </a:r>
            <a:endParaRPr lang="en-US"/>
          </a:p>
          <a:p>
            <a:pPr marL="171450" indent="-171450">
              <a:buFont typeface="Arial"/>
              <a:buChar char="•"/>
            </a:pPr>
            <a:endParaRPr lang="en-US" b="1" dirty="0"/>
          </a:p>
          <a:p>
            <a:r>
              <a:rPr lang="en-US" b="1"/>
              <a:t>Microservices</a:t>
            </a:r>
            <a:r>
              <a:rPr lang="en-US"/>
              <a:t> are designed around</a:t>
            </a:r>
            <a:r>
              <a:rPr lang="en-US" b="1"/>
              <a:t> business capabilities</a:t>
            </a:r>
            <a:r>
              <a:rPr lang="en-US"/>
              <a:t>, </a:t>
            </a:r>
            <a:r>
              <a:rPr lang="en-US" b="1"/>
              <a:t>not horizontal layers </a:t>
            </a:r>
            <a:r>
              <a:rPr lang="en-US"/>
              <a:t>such as data access or messaging. </a:t>
            </a:r>
            <a:endParaRPr lang="en-US">
              <a:cs typeface="Calibri" panose="020F0502020204030204"/>
            </a:endParaRPr>
          </a:p>
          <a:p>
            <a:endParaRPr lang="en-US" dirty="0">
              <a:cs typeface="Calibri" panose="020F0502020204030204"/>
            </a:endParaRPr>
          </a:p>
          <a:p>
            <a:r>
              <a:rPr lang="en-US" b="1"/>
              <a:t>Benefits / Pros of Microservice Architecture:</a:t>
            </a:r>
            <a:endParaRPr lang="en-US"/>
          </a:p>
          <a:p>
            <a:pPr marL="171450" indent="-171450">
              <a:buFont typeface="Symbol"/>
              <a:buChar char="•"/>
            </a:pPr>
            <a:r>
              <a:rPr lang="en-US" b="1"/>
              <a:t>Easier understanding. </a:t>
            </a:r>
            <a:r>
              <a:rPr lang="en-US"/>
              <a:t>Split up into </a:t>
            </a:r>
            <a:r>
              <a:rPr lang="en-US" b="1"/>
              <a:t>smaller and simpler components</a:t>
            </a:r>
            <a:r>
              <a:rPr lang="en-US"/>
              <a:t>, a microservice application is </a:t>
            </a:r>
            <a:r>
              <a:rPr lang="en-US" b="1"/>
              <a:t>easier to understand</a:t>
            </a:r>
            <a:r>
              <a:rPr lang="en-US"/>
              <a:t> and manage. You just concentrate on a specific service that is related to a business goal you have.</a:t>
            </a:r>
          </a:p>
          <a:p>
            <a:pPr marL="171450" indent="-171450">
              <a:buFont typeface="Symbol"/>
              <a:buChar char="•"/>
            </a:pPr>
            <a:r>
              <a:rPr lang="en-US" b="1"/>
              <a:t>Better scalability. </a:t>
            </a:r>
            <a:r>
              <a:rPr lang="en-US"/>
              <a:t>Another advantage of the microservices approach is that each element </a:t>
            </a:r>
            <a:r>
              <a:rPr lang="en-US" b="1"/>
              <a:t>can be scaled independently</a:t>
            </a:r>
            <a:r>
              <a:rPr lang="en-US"/>
              <a:t>. So, the entire process is</a:t>
            </a:r>
            <a:r>
              <a:rPr lang="en-US" b="1"/>
              <a:t> more cost- and time-effective</a:t>
            </a:r>
            <a:r>
              <a:rPr lang="en-US"/>
              <a:t> than with monoliths when the whole application has to be scaled even if there is no need in it.</a:t>
            </a:r>
          </a:p>
          <a:p>
            <a:pPr marL="171450" indent="-171450">
              <a:buFont typeface="Symbol"/>
              <a:buChar char="•"/>
            </a:pPr>
            <a:r>
              <a:rPr lang="en-US" b="1"/>
              <a:t>Independent components. </a:t>
            </a:r>
            <a:r>
              <a:rPr lang="en-US"/>
              <a:t>Firstly, all </a:t>
            </a:r>
            <a:r>
              <a:rPr lang="en-US" b="1"/>
              <a:t>the services can be deployed and update</a:t>
            </a:r>
            <a:r>
              <a:rPr lang="en-US"/>
              <a:t>d independently, which gives more</a:t>
            </a:r>
            <a:r>
              <a:rPr lang="en-US" b="1"/>
              <a:t> flexibility</a:t>
            </a:r>
            <a:r>
              <a:rPr lang="en-US"/>
              <a:t>. Secondly, a </a:t>
            </a:r>
            <a:r>
              <a:rPr lang="en-US" b="1"/>
              <a:t>bug in one microservice</a:t>
            </a:r>
            <a:r>
              <a:rPr lang="en-US"/>
              <a:t> has an impact only on a particular service and </a:t>
            </a:r>
            <a:r>
              <a:rPr lang="en-US" b="1"/>
              <a:t>does not influence</a:t>
            </a:r>
            <a:r>
              <a:rPr lang="en-US"/>
              <a:t> the entire application.</a:t>
            </a:r>
          </a:p>
          <a:p>
            <a:endParaRPr lang="en-US" dirty="0">
              <a:cs typeface="Calibri" panose="020F0502020204030204"/>
            </a:endParaRPr>
          </a:p>
          <a:p>
            <a:r>
              <a:rPr lang="en-US" b="1"/>
              <a:t>Limitations / Cons of Microservice Architecture:</a:t>
            </a:r>
            <a:endParaRPr lang="en-US"/>
          </a:p>
          <a:p>
            <a:pPr marL="171450" indent="-171450">
              <a:buFont typeface="Symbol"/>
              <a:buChar char="•"/>
            </a:pPr>
            <a:r>
              <a:rPr lang="en-US" b="1"/>
              <a:t>Testing. </a:t>
            </a:r>
            <a:r>
              <a:rPr lang="en-US"/>
              <a:t>A multitude of independently deployable components makes testing a microservices-based solution much harder.</a:t>
            </a:r>
          </a:p>
          <a:p>
            <a:pPr marL="171450" indent="-171450">
              <a:buFont typeface="Symbol"/>
              <a:buChar char="•"/>
            </a:pPr>
            <a:r>
              <a:rPr lang="en-US" b="1"/>
              <a:t>System distribution. </a:t>
            </a:r>
            <a:r>
              <a:rPr lang="en-US"/>
              <a:t>A microservices architecture is a complex system of multiple modules and databases so all the connections have to be handled carefully.</a:t>
            </a:r>
          </a:p>
          <a:p>
            <a:endParaRPr lang="en-US" dirty="0">
              <a:cs typeface="Calibri" panose="020F0502020204030204"/>
            </a:endParaRPr>
          </a:p>
          <a:p>
            <a:r>
              <a:rPr lang="en-US" b="1"/>
              <a:t>Examples of Microservice Architecture:</a:t>
            </a:r>
            <a:endParaRPr lang="en-US"/>
          </a:p>
          <a:p>
            <a:pPr marL="171450" indent="-171450">
              <a:buFont typeface="Arial"/>
              <a:buChar char="•"/>
            </a:pPr>
            <a:r>
              <a:rPr lang="en-US" b="1"/>
              <a:t>UBER started</a:t>
            </a:r>
            <a:r>
              <a:rPr lang="en-US"/>
              <a:t> its journey with monolithic architecture built for the single offering in a single city. As it was operated in only one city, one codebase option seemed to be the clean option and solve all the business problems. But, when it rapidly expanded to other cities, the system becomes difficult to handle. So, the whole architecture was changed and turned into </a:t>
            </a:r>
            <a:r>
              <a:rPr lang="en-US" b="1"/>
              <a:t>microservice architecture.</a:t>
            </a:r>
            <a:endParaRPr lang="en-US"/>
          </a:p>
          <a:p>
            <a:r>
              <a:rPr lang="en-US"/>
              <a:t>Other examples include </a:t>
            </a:r>
            <a:r>
              <a:rPr lang="en-US" b="1"/>
              <a:t>NETFILX, AMAZON, TWITTER, PAYPAL.</a:t>
            </a:r>
            <a:endParaRPr lang="en-US"/>
          </a:p>
          <a:p>
            <a:endParaRPr lang="en-US" dirty="0">
              <a:cs typeface="Calibri" panose="020F0502020204030204"/>
            </a:endParaRPr>
          </a:p>
          <a:p>
            <a:pPr marL="171450" indent="-171450">
              <a:buFont typeface="Arial"/>
              <a:buChar char="•"/>
            </a:pPr>
            <a:endParaRPr lang="en-US" dirty="0">
              <a:cs typeface="Calibri" panose="020F0502020204030204"/>
            </a:endParaRPr>
          </a:p>
          <a:p>
            <a:pPr marL="171450" indent="-171450">
              <a:buFont typeface="Arial"/>
              <a:buChar char="•"/>
            </a:pPr>
            <a:endParaRPr lang="en-US" dirty="0">
              <a:cs typeface="Calibri" panose="020F0502020204030204"/>
            </a:endParaRPr>
          </a:p>
          <a:p>
            <a:pPr>
              <a:buFont typeface="Arial"/>
            </a:pP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99672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its time to check if you are active or not??? </a:t>
            </a:r>
          </a:p>
          <a:p>
            <a:endParaRPr lang="en-US" dirty="0">
              <a:cs typeface="Calibri"/>
            </a:endParaRPr>
          </a:p>
          <a:p>
            <a:pPr algn="ctr"/>
            <a:r>
              <a:rPr lang="en-US" b="1"/>
              <a:t>What do you think will be the role of software architect????</a:t>
            </a:r>
            <a:endParaRPr lang="en-US"/>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Software Architect’s duties and responsibilities will </a:t>
            </a:r>
            <a:r>
              <a:rPr lang="en-US" b="1"/>
              <a:t>vary</a:t>
            </a:r>
            <a:r>
              <a:rPr lang="en-US"/>
              <a:t> </a:t>
            </a:r>
            <a:r>
              <a:rPr lang="en-US" b="1"/>
              <a:t>from project to project</a:t>
            </a:r>
            <a:r>
              <a:rPr lang="en-US"/>
              <a:t> and company to company. There are, however, several common primary duties for nearly all Software Architects. </a:t>
            </a:r>
          </a:p>
          <a:p>
            <a:endParaRPr lang="en-US" dirty="0">
              <a:cs typeface="Calibri"/>
            </a:endParaRPr>
          </a:p>
          <a:p>
            <a:pPr marL="171450" indent="-171450">
              <a:buFont typeface="Arial"/>
              <a:buChar char="•"/>
            </a:pPr>
            <a:r>
              <a:rPr lang="en-US" b="1"/>
              <a:t>Develop Software Solutions: </a:t>
            </a:r>
            <a:r>
              <a:rPr lang="en-US"/>
              <a:t>Their jobs often begin by working with a client to discuss what they need their custom software to do or</a:t>
            </a:r>
            <a:r>
              <a:rPr lang="en-US" b="1"/>
              <a:t> looking at poor-behaving software </a:t>
            </a:r>
            <a:r>
              <a:rPr lang="en-US"/>
              <a:t>and </a:t>
            </a:r>
            <a:r>
              <a:rPr lang="en-US" b="1"/>
              <a:t>finding ways to improve it</a:t>
            </a:r>
            <a:r>
              <a:rPr lang="en-US"/>
              <a:t>. Software Architects must </a:t>
            </a:r>
            <a:r>
              <a:rPr lang="en-US" b="1"/>
              <a:t>conduct research, gather information, interpret data</a:t>
            </a:r>
            <a:r>
              <a:rPr lang="en-US"/>
              <a:t>, and then create a solution.</a:t>
            </a:r>
          </a:p>
          <a:p>
            <a:pPr marL="171450" indent="-171450">
              <a:buFont typeface="Arial"/>
              <a:buChar char="•"/>
            </a:pPr>
            <a:endParaRPr lang="en-US" dirty="0">
              <a:cs typeface="+mn-lt"/>
            </a:endParaRPr>
          </a:p>
          <a:p>
            <a:pPr marL="171450" indent="-171450">
              <a:buFont typeface="Arial"/>
              <a:buChar char="•"/>
            </a:pPr>
            <a:r>
              <a:rPr lang="en-US" b="1">
                <a:cs typeface="+mn-lt"/>
              </a:rPr>
              <a:t>Lead Project: </a:t>
            </a:r>
            <a:r>
              <a:rPr lang="en-US"/>
              <a:t>. This may include creating a team of workers suitable for the scope of the project, </a:t>
            </a:r>
            <a:r>
              <a:rPr lang="en-US" b="1"/>
              <a:t>assigning duties to the staff, creating a timeline for the project</a:t>
            </a:r>
            <a:r>
              <a:rPr lang="en-US"/>
              <a:t>, and </a:t>
            </a:r>
            <a:r>
              <a:rPr lang="en-US" b="1"/>
              <a:t>performing cost analysis and budgeting functions. </a:t>
            </a:r>
          </a:p>
          <a:p>
            <a:pPr marL="171450" indent="-171450">
              <a:buFont typeface="Arial"/>
              <a:buChar char="•"/>
            </a:pPr>
            <a:endParaRPr lang="en-US" b="1" dirty="0">
              <a:cs typeface="+mn-lt"/>
            </a:endParaRPr>
          </a:p>
          <a:p>
            <a:pPr marL="171450" indent="-171450">
              <a:buFont typeface="Arial"/>
              <a:buChar char="•"/>
            </a:pPr>
            <a:r>
              <a:rPr lang="en-US" b="1"/>
              <a:t>Document Projects: </a:t>
            </a:r>
            <a:r>
              <a:rPr lang="en-US"/>
              <a:t>Documentation is a very important part of the Software Architect’s job. Every aspect of a </a:t>
            </a:r>
            <a:r>
              <a:rPr lang="en-US" b="1"/>
              <a:t>system or application must be thoroughly recorded.</a:t>
            </a:r>
            <a:r>
              <a:rPr lang="en-US"/>
              <a:t> These documents will serve as</a:t>
            </a:r>
            <a:r>
              <a:rPr lang="en-US" b="1"/>
              <a:t> references for new employees and for future maintenance on the system.</a:t>
            </a:r>
            <a:br>
              <a:rPr lang="en-US" b="1" dirty="0">
                <a:cs typeface="+mn-lt"/>
              </a:rPr>
            </a:br>
            <a:endParaRPr lang="en-US" b="1"/>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357684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starting, lets start with the definition of architecture.</a:t>
            </a:r>
          </a:p>
          <a:p>
            <a:r>
              <a:rPr lang="en-US" dirty="0"/>
              <a:t>By word of architecture, most people think it is to </a:t>
            </a:r>
            <a:r>
              <a:rPr lang="en-US" b="1" dirty="0"/>
              <a:t>BUILD BUILDINGS ONLY.</a:t>
            </a:r>
            <a:endParaRPr lang="en-US" b="1" dirty="0">
              <a:cs typeface="Calibri"/>
            </a:endParaRPr>
          </a:p>
          <a:p>
            <a:endParaRPr lang="en-US" b="1" dirty="0"/>
          </a:p>
          <a:p>
            <a:pPr marL="171450" indent="-171450">
              <a:buFont typeface="Arial"/>
              <a:buChar char="•"/>
            </a:pPr>
            <a:r>
              <a:rPr lang="en-US" b="1" dirty="0"/>
              <a:t> </a:t>
            </a:r>
            <a:r>
              <a:rPr lang="en-US" dirty="0"/>
              <a:t>Is the meaning of architecture is CONFINED to building buildings only??</a:t>
            </a:r>
            <a:endParaRPr lang="en-US">
              <a:cs typeface="Calibri"/>
            </a:endParaRPr>
          </a:p>
          <a:p>
            <a:pPr marL="171450" indent="-171450">
              <a:buFont typeface="Arial"/>
              <a:buChar char="•"/>
            </a:pPr>
            <a:r>
              <a:rPr lang="en-US" dirty="0">
                <a:cs typeface="Calibri"/>
              </a:rPr>
              <a:t>What do you think the architecture is?? </a:t>
            </a:r>
          </a:p>
          <a:p>
            <a:endParaRPr lang="en-US" dirty="0">
              <a:cs typeface="Calibri"/>
            </a:endParaRPr>
          </a:p>
          <a:p>
            <a:r>
              <a:rPr lang="en-US" dirty="0"/>
              <a:t>Architecture is no matter which field it is, are that</a:t>
            </a:r>
            <a:r>
              <a:rPr lang="en-US" b="1" dirty="0"/>
              <a:t> interface</a:t>
            </a:r>
            <a:r>
              <a:rPr lang="en-US" dirty="0"/>
              <a:t> between the customer, what they want, and  the contractor, the implementer, the person building the thing. </a:t>
            </a:r>
            <a:endParaRPr lang="en-US" dirty="0">
              <a:cs typeface="Calibri"/>
            </a:endParaRPr>
          </a:p>
          <a:p>
            <a:pPr>
              <a:buFont typeface="Arial"/>
            </a:pPr>
            <a:endParaRPr lang="en-US" dirty="0">
              <a:cs typeface="Calibri"/>
            </a:endParaRPr>
          </a:p>
          <a:p>
            <a:r>
              <a:rPr lang="en-US" dirty="0"/>
              <a:t>The study of architecture is always oriented towards two poles</a:t>
            </a:r>
            <a:r>
              <a:rPr lang="en-US" b="1" dirty="0"/>
              <a:t>:</a:t>
            </a:r>
            <a:endParaRPr lang="en-US" dirty="0"/>
          </a:p>
          <a:p>
            <a:pPr marL="171450" indent="-171450">
              <a:buFont typeface="Symbol"/>
              <a:buChar char="•"/>
            </a:pPr>
            <a:r>
              <a:rPr lang="en-US" dirty="0"/>
              <a:t>Towards seeing objects for the purpose of creation.</a:t>
            </a:r>
            <a:endParaRPr lang="en-US" dirty="0">
              <a:cs typeface="Calibri"/>
            </a:endParaRPr>
          </a:p>
          <a:p>
            <a:pPr marL="171450" indent="-171450">
              <a:buFont typeface="Symbol"/>
              <a:buChar char="•"/>
            </a:pPr>
            <a:r>
              <a:rPr lang="en-US" dirty="0"/>
              <a:t>Towards creating objects for the purpose of seeing.</a:t>
            </a:r>
            <a:endParaRPr lang="en-US" dirty="0">
              <a:cs typeface="Calibri"/>
            </a:endParaRPr>
          </a:p>
          <a:p>
            <a:pPr>
              <a:buFont typeface="Arial"/>
            </a:pPr>
            <a:endParaRPr lang="en-US" dirty="0">
              <a:cs typeface="Calibri"/>
            </a:endParaRPr>
          </a:p>
          <a:p>
            <a:r>
              <a:rPr lang="en-US" dirty="0">
                <a:cs typeface="Calibri"/>
              </a:rPr>
              <a:t>Let’s discuss the job of </a:t>
            </a:r>
            <a:r>
              <a:rPr lang="en-US" b="1" dirty="0">
                <a:cs typeface="Calibri"/>
              </a:rPr>
              <a:t>artist and architect.</a:t>
            </a:r>
            <a:endParaRPr lang="en-US" dirty="0">
              <a:cs typeface="Calibri"/>
            </a:endParaRPr>
          </a:p>
          <a:p>
            <a:r>
              <a:rPr lang="en-US" dirty="0"/>
              <a:t>While</a:t>
            </a:r>
            <a:r>
              <a:rPr lang="en-US" b="1" dirty="0"/>
              <a:t> artists work from real to the abstrac</a:t>
            </a:r>
            <a:r>
              <a:rPr lang="en-US" dirty="0"/>
              <a:t>t, </a:t>
            </a:r>
            <a:r>
              <a:rPr lang="en-US" b="1" dirty="0"/>
              <a:t>architects must work from the abstract to the real.</a:t>
            </a:r>
            <a:endParaRPr lang="en-US" b="1" dirty="0">
              <a:cs typeface="Calibri"/>
            </a:endParaRPr>
          </a:p>
          <a:p>
            <a:endParaRPr lang="en-US" dirty="0">
              <a:cs typeface="Calibri"/>
            </a:endParaRPr>
          </a:p>
          <a:p>
            <a:r>
              <a:rPr lang="en-US" dirty="0"/>
              <a:t> </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351428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Begins with a question of What the distinction between </a:t>
            </a:r>
            <a:r>
              <a:rPr lang="en-US" b="1" dirty="0"/>
              <a:t>artist </a:t>
            </a:r>
            <a:r>
              <a:rPr lang="en-US" dirty="0"/>
              <a:t>and </a:t>
            </a:r>
            <a:r>
              <a:rPr lang="en-US" b="1" dirty="0"/>
              <a:t>architect?</a:t>
            </a:r>
            <a:endParaRPr lang="en-US" dirty="0"/>
          </a:p>
          <a:p>
            <a:r>
              <a:rPr lang="en-US" dirty="0"/>
              <a:t>While</a:t>
            </a:r>
            <a:r>
              <a:rPr lang="en-US" b="1" dirty="0"/>
              <a:t> artists work from real to the abstrac</a:t>
            </a:r>
            <a:r>
              <a:rPr lang="en-US" dirty="0"/>
              <a:t>t, </a:t>
            </a:r>
            <a:r>
              <a:rPr lang="en-US" b="1" dirty="0"/>
              <a:t>architects must work from the abstract to the real.</a:t>
            </a:r>
            <a:endParaRPr lang="en-US" dirty="0"/>
          </a:p>
          <a:p>
            <a:r>
              <a:rPr lang="en-US" dirty="0"/>
              <a:t>The job of </a:t>
            </a:r>
            <a:r>
              <a:rPr lang="en-US" b="1" dirty="0"/>
              <a:t>artist</a:t>
            </a:r>
            <a:r>
              <a:rPr lang="en-US" dirty="0"/>
              <a:t> is to observe the REAL things and transform them into their design. As opposite to this, the </a:t>
            </a:r>
            <a:r>
              <a:rPr lang="en-US" b="1" dirty="0"/>
              <a:t>architects </a:t>
            </a:r>
            <a:r>
              <a:rPr lang="en-US" dirty="0"/>
              <a:t>works on their imagination and transform them into real world objects. </a:t>
            </a:r>
          </a:p>
          <a:p>
            <a:endParaRPr lang="en-US" dirty="0"/>
          </a:p>
          <a:p>
            <a:r>
              <a:rPr lang="en-US" dirty="0">
                <a:cs typeface="Calibri"/>
              </a:rPr>
              <a:t>Can a </a:t>
            </a:r>
            <a:r>
              <a:rPr lang="en-US" b="1" dirty="0">
                <a:cs typeface="Calibri"/>
              </a:rPr>
              <a:t>BAD architectural design be rescued by Good Design? </a:t>
            </a:r>
            <a:endParaRPr lang="en-US" dirty="0"/>
          </a:p>
          <a:p>
            <a:r>
              <a:rPr lang="en-US" dirty="0"/>
              <a:t>No, a bad architectural design can't be rescued by good construction.  </a:t>
            </a:r>
            <a:endParaRPr lang="en-US" dirty="0">
              <a:cs typeface="Calibri"/>
            </a:endParaRPr>
          </a:p>
          <a:p>
            <a:endParaRPr lang="en-US" dirty="0">
              <a:cs typeface="Calibri"/>
            </a:endParaRPr>
          </a:p>
          <a:p>
            <a:pPr marL="171450" indent="-171450">
              <a:buFont typeface="Arial"/>
              <a:buChar char="•"/>
            </a:pPr>
            <a:r>
              <a:rPr lang="en-US" b="1" dirty="0"/>
              <a:t>How architects actually work? </a:t>
            </a:r>
            <a:endParaRPr lang="en-US" dirty="0">
              <a:cs typeface="Calibri" panose="020F0502020204030204"/>
            </a:endParaRPr>
          </a:p>
          <a:p>
            <a:pPr marL="171450" indent="-171450">
              <a:buFont typeface="Arial"/>
              <a:buChar char="•"/>
            </a:pPr>
            <a:r>
              <a:rPr lang="en-US" b="1" dirty="0">
                <a:cs typeface="Calibri"/>
              </a:rPr>
              <a:t>Do architects follow the same design principles for each project?? </a:t>
            </a:r>
          </a:p>
          <a:p>
            <a:pPr marL="171450" indent="-171450">
              <a:buFont typeface="Arial"/>
              <a:buChar char="•"/>
            </a:pPr>
            <a:r>
              <a:rPr lang="en-US" b="1" dirty="0"/>
              <a:t>Can building a skyscraper, a dam, a nuclear reactor the same thing??</a:t>
            </a:r>
            <a:endParaRPr lang="en-US" dirty="0"/>
          </a:p>
          <a:p>
            <a:r>
              <a:rPr lang="en-US" dirty="0"/>
              <a:t>Well No, there are specialist types of projects that require certain architect expertise. </a:t>
            </a:r>
            <a:endParaRPr lang="en-US" dirty="0">
              <a:cs typeface="Calibri"/>
            </a:endParaRPr>
          </a:p>
          <a:p>
            <a:endParaRPr lang="en-US" dirty="0">
              <a:cs typeface="Calibri"/>
            </a:endParaRPr>
          </a:p>
          <a:p>
            <a:pPr marL="171450" indent="-171450">
              <a:buFont typeface="Arial"/>
              <a:buChar char="•"/>
            </a:pPr>
            <a:r>
              <a:rPr lang="en-US" b="1" dirty="0"/>
              <a:t> Does the architecture or design is attributed to a specific architect??</a:t>
            </a:r>
            <a:endParaRPr lang="en-US" dirty="0"/>
          </a:p>
          <a:p>
            <a:pPr marL="171450" indent="-171450">
              <a:buFont typeface="Arial"/>
              <a:buChar char="•"/>
            </a:pPr>
            <a:r>
              <a:rPr lang="en-US" b="1" dirty="0"/>
              <a:t>Is designing buildings or complex structures the effort of only one architect?? </a:t>
            </a:r>
            <a:endParaRPr lang="en-US" dirty="0">
              <a:cs typeface="Calibri"/>
            </a:endParaRPr>
          </a:p>
          <a:p>
            <a:endParaRPr lang="en-US" b="1" dirty="0"/>
          </a:p>
          <a:p>
            <a:endParaRPr lang="en-US" b="1" dirty="0"/>
          </a:p>
          <a:p>
            <a:r>
              <a:rPr lang="en-US" b="1" dirty="0"/>
              <a:t> </a:t>
            </a:r>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222473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actually software architecture?</a:t>
            </a:r>
          </a:p>
          <a:p>
            <a:endParaRPr lang="en-US" dirty="0">
              <a:cs typeface="Calibri"/>
            </a:endParaRPr>
          </a:p>
          <a:p>
            <a:r>
              <a:rPr lang="en-US" dirty="0">
                <a:cs typeface="Calibri"/>
              </a:rPr>
              <a:t>It is the </a:t>
            </a:r>
            <a:r>
              <a:rPr lang="en-US" b="1" dirty="0">
                <a:cs typeface="Calibri"/>
              </a:rPr>
              <a:t>"structure of the components of a program/system, their relationships, and principles and guidelines governing their design and evolution over time".</a:t>
            </a:r>
          </a:p>
          <a:p>
            <a:endParaRPr lang="en-US" b="1" dirty="0">
              <a:cs typeface="Calibri"/>
            </a:endParaRPr>
          </a:p>
          <a:p>
            <a:r>
              <a:rPr lang="en-US" b="1" dirty="0">
                <a:cs typeface="Calibri"/>
              </a:rPr>
              <a:t>"The software architecture of a program or a computing system is the structure or structures of the system, which comprise software elements, the externally visible properties of those elements, and the relationship among them."</a:t>
            </a:r>
          </a:p>
          <a:p>
            <a:endParaRPr lang="en-US" b="1" dirty="0">
              <a:cs typeface="Calibri"/>
            </a:endParaRPr>
          </a:p>
          <a:p>
            <a:r>
              <a:rPr lang="en-US" b="1" dirty="0">
                <a:cs typeface="Calibri"/>
              </a:rPr>
              <a:t>"Software architecture is the fundamental organization of the system, embodied in its components, their relationship to one another and the environment, and the principles governing its design and evolution." </a:t>
            </a:r>
          </a:p>
          <a:p>
            <a:endParaRPr lang="en-US" b="1" dirty="0">
              <a:cs typeface="Calibri"/>
            </a:endParaRPr>
          </a:p>
          <a:p>
            <a:endParaRPr lang="en-US" dirty="0"/>
          </a:p>
          <a:p>
            <a:r>
              <a:rPr lang="en-US" dirty="0"/>
              <a:t>All of these definitions have some common points like </a:t>
            </a:r>
            <a:r>
              <a:rPr lang="en-US" b="1" dirty="0"/>
              <a:t>components and the relationship among components.</a:t>
            </a:r>
            <a:endParaRPr lang="en-US" dirty="0"/>
          </a:p>
          <a:p>
            <a:endParaRPr lang="en-US" b="1" dirty="0">
              <a:cs typeface="Calibri"/>
            </a:endParaRPr>
          </a:p>
          <a:p>
            <a:r>
              <a:rPr lang="en-US" dirty="0"/>
              <a:t>“</a:t>
            </a:r>
            <a:r>
              <a:rPr lang="en-US" b="1" dirty="0"/>
              <a:t>Software architecture is primarily concerned with partitioning of large systems into smaller ones that can be created separately, that individually have business value, and that can be straightforwardly integrated with one another and with the existing </a:t>
            </a:r>
            <a:r>
              <a:rPr lang="en-US" b="1"/>
              <a:t>systems.” </a:t>
            </a:r>
            <a:endParaRPr lang="en-US" dirty="0"/>
          </a:p>
          <a:p>
            <a:endParaRPr lang="en-US" b="1" dirty="0">
              <a:cs typeface="Calibri"/>
            </a:endParaRPr>
          </a:p>
          <a:p>
            <a:r>
              <a:rPr lang="en-US"/>
              <a:t>All of previous definitions have some common points like </a:t>
            </a:r>
            <a:r>
              <a:rPr lang="en-US" b="1"/>
              <a:t>partitioning</a:t>
            </a:r>
            <a:r>
              <a:rPr lang="en-US" dirty="0"/>
              <a:t> </a:t>
            </a:r>
            <a:r>
              <a:rPr lang="en-US" b="1"/>
              <a:t>components and the relationship among components.</a:t>
            </a:r>
            <a:endParaRPr lang="en-US"/>
          </a:p>
          <a:p>
            <a:endParaRPr lang="en-US" dirty="0">
              <a:cs typeface="Calibri"/>
            </a:endParaRPr>
          </a:p>
          <a:p>
            <a:endParaRPr lang="en-US" b="1" dirty="0">
              <a:cs typeface="Calibri"/>
            </a:endParaRPr>
          </a:p>
          <a:p>
            <a:endParaRPr lang="en-US" b="1"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321825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Where does the software architecture plays its role?</a:t>
            </a:r>
            <a:endParaRPr lang="en-US"/>
          </a:p>
          <a:p>
            <a:r>
              <a:rPr lang="en-US"/>
              <a:t>From the last slide, we have seen that software architecture involves portioning of the key components. Now, let’s take a look that why this partitioning is important?</a:t>
            </a:r>
          </a:p>
          <a:p>
            <a:endParaRPr lang="en-US" dirty="0"/>
          </a:p>
          <a:p>
            <a:r>
              <a:rPr lang="en-US"/>
              <a:t>Now there's several reasons why this </a:t>
            </a:r>
            <a:r>
              <a:rPr lang="en-US" b="1"/>
              <a:t>partitioning is a key component? </a:t>
            </a:r>
            <a:endParaRPr lang="en-US" dirty="0"/>
          </a:p>
          <a:p>
            <a:endParaRPr lang="en-US" b="1" dirty="0"/>
          </a:p>
          <a:p>
            <a:r>
              <a:rPr lang="en-US" b="1"/>
              <a:t>What do you prefer when it comes to develop a new software?? How you have completed your previous semester projects??</a:t>
            </a:r>
            <a:endParaRPr lang="en-US"/>
          </a:p>
          <a:p>
            <a:pPr marL="171450" indent="-171450">
              <a:buFont typeface="Arial"/>
              <a:buChar char="•"/>
            </a:pPr>
            <a:r>
              <a:rPr lang="en-US">
                <a:cs typeface="Calibri"/>
              </a:rPr>
              <a:t>Build it yourself</a:t>
            </a:r>
          </a:p>
          <a:p>
            <a:pPr marL="171450" indent="-171450">
              <a:buFont typeface="Arial"/>
              <a:buChar char="•"/>
            </a:pPr>
            <a:r>
              <a:rPr lang="en-US">
                <a:cs typeface="Calibri"/>
              </a:rPr>
              <a:t>Buy it from market</a:t>
            </a:r>
            <a:endParaRPr lang="en-US" dirty="0">
              <a:cs typeface="Calibri"/>
            </a:endParaRPr>
          </a:p>
          <a:p>
            <a:endParaRPr lang="en-US" b="1" dirty="0"/>
          </a:p>
          <a:p>
            <a:r>
              <a:rPr lang="en-US"/>
              <a:t>One of the things that we talk about in terms of software architecture is a </a:t>
            </a:r>
            <a:r>
              <a:rPr lang="en-US" b="1"/>
              <a:t>Decision</a:t>
            </a:r>
            <a:r>
              <a:rPr lang="en-US"/>
              <a:t> for example, </a:t>
            </a:r>
            <a:r>
              <a:rPr lang="en-US" b="1"/>
              <a:t>buy versus build? </a:t>
            </a:r>
            <a:endParaRPr lang="en-US" dirty="0"/>
          </a:p>
          <a:p>
            <a:endParaRPr lang="en-US" b="1" dirty="0">
              <a:cs typeface="Calibri"/>
            </a:endParaRPr>
          </a:p>
          <a:p>
            <a:r>
              <a:rPr lang="en-US"/>
              <a:t>That's where the architecture comes in:</a:t>
            </a:r>
          </a:p>
          <a:p>
            <a:r>
              <a:rPr lang="en-US" b="1"/>
              <a:t>Take the entire large system and partitioning it into smaller ones that may or may not be individually built by your team.  Or contracted out for build by someone else. </a:t>
            </a:r>
            <a:endParaRPr lang="en-US"/>
          </a:p>
          <a:p>
            <a:endParaRPr lang="en-US" b="1" dirty="0">
              <a:cs typeface="Calibri"/>
            </a:endParaRPr>
          </a:p>
          <a:p>
            <a:endParaRPr lang="en-US" b="1" dirty="0">
              <a:cs typeface="Calibri"/>
            </a:endParaRPr>
          </a:p>
          <a:p>
            <a:endParaRPr lang="en-US" b="1" dirty="0">
              <a:cs typeface="Calibri"/>
            </a:endParaRPr>
          </a:p>
          <a:p>
            <a:endParaRPr lang="en-US" b="1"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104222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Lets define the importance of </a:t>
            </a:r>
            <a:r>
              <a:rPr lang="en-US" b="1" dirty="0">
                <a:cs typeface="Calibri"/>
              </a:rPr>
              <a:t>good architecture</a:t>
            </a:r>
            <a:r>
              <a:rPr lang="en-US" dirty="0">
                <a:cs typeface="Calibri"/>
              </a:rPr>
              <a:t>.</a:t>
            </a:r>
          </a:p>
          <a:p>
            <a:r>
              <a:rPr lang="en-US" b="1" dirty="0">
                <a:cs typeface="Calibri"/>
              </a:rPr>
              <a:t>Why it is necessary to have good architectural design?</a:t>
            </a:r>
          </a:p>
          <a:p>
            <a:endParaRPr lang="en-US" b="1" dirty="0">
              <a:cs typeface="Calibri"/>
            </a:endParaRPr>
          </a:p>
          <a:p>
            <a:r>
              <a:rPr lang="en-US" b="1" dirty="0">
                <a:cs typeface="Calibri"/>
              </a:rPr>
              <a:t>Example:</a:t>
            </a:r>
          </a:p>
          <a:p>
            <a:r>
              <a:rPr lang="en-US" dirty="0">
                <a:cs typeface="Calibri"/>
              </a:rPr>
              <a:t>World Wide Web--&gt;&gt; decentralized and client server architecture.</a:t>
            </a:r>
          </a:p>
          <a:p>
            <a:endParaRPr lang="en-US" dirty="0">
              <a:cs typeface="Calibri"/>
            </a:endParaRPr>
          </a:p>
          <a:p>
            <a:pPr marL="171450" indent="-171450">
              <a:buFont typeface="Arial"/>
              <a:buChar char="•"/>
            </a:pPr>
            <a:r>
              <a:rPr lang="en-US" dirty="0"/>
              <a:t>A lot of </a:t>
            </a:r>
            <a:r>
              <a:rPr lang="en-US" b="1" dirty="0"/>
              <a:t>success of large-scale systems</a:t>
            </a:r>
            <a:r>
              <a:rPr lang="en-US" dirty="0"/>
              <a:t> deals with making sure that the architecture is good. </a:t>
            </a:r>
            <a:endParaRPr lang="en-US" dirty="0">
              <a:cs typeface="Calibri"/>
            </a:endParaRPr>
          </a:p>
          <a:p>
            <a:pPr marL="171450" indent="-171450">
              <a:buFont typeface="Arial"/>
              <a:buChar char="•"/>
            </a:pPr>
            <a:r>
              <a:rPr lang="en-US" b="1" dirty="0"/>
              <a:t>Mistakes</a:t>
            </a:r>
            <a:r>
              <a:rPr lang="en-US" dirty="0"/>
              <a:t> in an architectural design at large scale level is </a:t>
            </a:r>
            <a:r>
              <a:rPr lang="en-US" b="1" dirty="0"/>
              <a:t>very difficult</a:t>
            </a:r>
            <a:r>
              <a:rPr lang="en-US" dirty="0"/>
              <a:t> to cover up.</a:t>
            </a:r>
            <a:endParaRPr lang="en-US" dirty="0">
              <a:cs typeface="Calibri"/>
            </a:endParaRPr>
          </a:p>
          <a:p>
            <a:endParaRPr lang="en-US" dirty="0"/>
          </a:p>
          <a:p>
            <a:pPr>
              <a:buFont typeface="Arial"/>
            </a:pPr>
            <a:r>
              <a:rPr lang="en-US" b="1" dirty="0"/>
              <a:t>Example: </a:t>
            </a:r>
            <a:endParaRPr lang="en-US" b="1" dirty="0">
              <a:cs typeface="Calibri"/>
            </a:endParaRPr>
          </a:p>
          <a:p>
            <a:r>
              <a:rPr lang="en-US" dirty="0"/>
              <a:t>Consider the case that </a:t>
            </a:r>
            <a:r>
              <a:rPr lang="en-US" b="1" dirty="0"/>
              <a:t>you are building a dam</a:t>
            </a:r>
            <a:r>
              <a:rPr lang="en-US" dirty="0"/>
              <a:t>. During its </a:t>
            </a:r>
            <a:r>
              <a:rPr lang="en-US" b="1" dirty="0"/>
              <a:t>construction,</a:t>
            </a:r>
            <a:r>
              <a:rPr lang="en-US" dirty="0"/>
              <a:t> you have found mistakes in an architecture. Now, you have to</a:t>
            </a:r>
            <a:r>
              <a:rPr lang="en-US" b="1" dirty="0"/>
              <a:t> deconstruct, demolish the whole</a:t>
            </a:r>
            <a:r>
              <a:rPr lang="en-US" dirty="0"/>
              <a:t> thing and start over.  That may very well be true for your </a:t>
            </a:r>
            <a:r>
              <a:rPr lang="en-US" b="1" dirty="0"/>
              <a:t>entire software system </a:t>
            </a:r>
            <a:r>
              <a:rPr lang="en-US" dirty="0"/>
              <a:t>too, and that's something that most companies just can't solve. </a:t>
            </a:r>
            <a:endParaRPr lang="en-US" dirty="0">
              <a:cs typeface="Calibri"/>
            </a:endParaRPr>
          </a:p>
          <a:p>
            <a:endParaRPr lang="en-US" dirty="0">
              <a:cs typeface="Calibri"/>
            </a:endParaRPr>
          </a:p>
          <a:p>
            <a:r>
              <a:rPr lang="en-US" b="1" dirty="0"/>
              <a:t>What makes good software architecture?  </a:t>
            </a:r>
            <a:endParaRPr lang="en-US" dirty="0"/>
          </a:p>
          <a:p>
            <a:r>
              <a:rPr lang="en-US" b="1" i="1" dirty="0"/>
              <a:t>A good Software Architecture is the result of good Leadership by a good Architect.</a:t>
            </a:r>
            <a:r>
              <a:rPr lang="en-US" b="1" dirty="0"/>
              <a:t> </a:t>
            </a:r>
            <a:endParaRPr lang="en-US" dirty="0"/>
          </a:p>
          <a:p>
            <a:r>
              <a:rPr lang="en-US" dirty="0"/>
              <a:t>There is no universal standard on good or bad.</a:t>
            </a:r>
            <a:endParaRPr lang="en-US" dirty="0">
              <a:cs typeface="Calibri" panose="020F0502020204030204"/>
            </a:endParaRPr>
          </a:p>
          <a:p>
            <a:r>
              <a:rPr lang="en-US" dirty="0"/>
              <a:t>Here are some of the principles on defining good software architecture:</a:t>
            </a:r>
            <a:endParaRPr lang="en-US" dirty="0">
              <a:cs typeface="Calibri" panose="020F0502020204030204"/>
            </a:endParaRPr>
          </a:p>
          <a:p>
            <a:pPr marL="171450" indent="-171450">
              <a:buFont typeface="Symbol"/>
              <a:buChar char="•"/>
            </a:pPr>
            <a:r>
              <a:rPr lang="en-US" b="1" dirty="0"/>
              <a:t>Accountable</a:t>
            </a:r>
            <a:r>
              <a:rPr lang="en-US" dirty="0"/>
              <a:t>: good software architecture makes each team hold accountability for its corresponding business objective</a:t>
            </a:r>
            <a:endParaRPr lang="en-US" dirty="0">
              <a:cs typeface="Calibri"/>
            </a:endParaRPr>
          </a:p>
          <a:p>
            <a:pPr marL="171450" indent="-171450">
              <a:buFont typeface="Symbol"/>
              <a:buChar char="•"/>
            </a:pPr>
            <a:r>
              <a:rPr lang="en-US" b="1" dirty="0"/>
              <a:t>Autonomous:</a:t>
            </a:r>
            <a:r>
              <a:rPr lang="en-US" dirty="0"/>
              <a:t> good software architecture should allow each team to move on largely independently without being blocked by others too frequently</a:t>
            </a:r>
            <a:endParaRPr lang="en-US" dirty="0">
              <a:cs typeface="Calibri"/>
            </a:endParaRPr>
          </a:p>
          <a:p>
            <a:pPr marL="171450" indent="-171450">
              <a:buFont typeface="Symbol"/>
              <a:buChar char="•"/>
            </a:pPr>
            <a:r>
              <a:rPr lang="en-US" b="1" dirty="0"/>
              <a:t>Amortized:</a:t>
            </a:r>
            <a:r>
              <a:rPr lang="en-US" dirty="0"/>
              <a:t> good software architecture promote forward thinking, allows the upfront cost of infrastructure amortized.</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78863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s time to discuss the challenges, a software architect have to face. </a:t>
            </a:r>
          </a:p>
          <a:p>
            <a:endParaRPr lang="en-US" b="1" dirty="0">
              <a:cs typeface="Calibri"/>
            </a:endParaRPr>
          </a:p>
          <a:p>
            <a:pPr marL="171450" indent="-171450">
              <a:buFont typeface="Arial"/>
              <a:buChar char="•"/>
            </a:pPr>
            <a:r>
              <a:rPr lang="en-US" b="1"/>
              <a:t>Achieving Parallelization: (Who and what team are going to work on, project-manage, develop and test</a:t>
            </a:r>
            <a:r>
              <a:rPr lang="en-US"/>
              <a:t> individual still potentially large sets of software.</a:t>
            </a:r>
            <a:r>
              <a:rPr lang="en-US" b="1" dirty="0"/>
              <a:t>)</a:t>
            </a:r>
          </a:p>
          <a:p>
            <a:endParaRPr lang="en-US" b="1" dirty="0">
              <a:cs typeface="Calibri"/>
            </a:endParaRPr>
          </a:p>
          <a:p>
            <a:r>
              <a:rPr lang="en-US" b="1">
                <a:cs typeface="Calibri"/>
              </a:rPr>
              <a:t>Funding: </a:t>
            </a:r>
          </a:p>
          <a:p>
            <a:pPr>
              <a:buFont typeface="Symbol"/>
              <a:buChar char="•"/>
            </a:pPr>
            <a:r>
              <a:rPr lang="en-US"/>
              <a:t>Including, </a:t>
            </a:r>
            <a:r>
              <a:rPr lang="en-US" b="1"/>
              <a:t>where are we going to get the money</a:t>
            </a:r>
            <a:r>
              <a:rPr lang="en-US"/>
              <a:t>, </a:t>
            </a:r>
            <a:endParaRPr lang="en-US" dirty="0"/>
          </a:p>
          <a:p>
            <a:pPr>
              <a:buFont typeface="Symbol"/>
              <a:buChar char="•"/>
            </a:pPr>
            <a:r>
              <a:rPr lang="en-US"/>
              <a:t>the </a:t>
            </a:r>
            <a:r>
              <a:rPr lang="en-US" b="1"/>
              <a:t>budget to pay for</a:t>
            </a:r>
            <a:r>
              <a:rPr lang="en-US"/>
              <a:t> the developers, the project managers, the designers, the testers and beta testing, user testing, acceptance testing, </a:t>
            </a:r>
            <a:endParaRPr lang="en-US" dirty="0"/>
          </a:p>
          <a:p>
            <a:pPr>
              <a:buFont typeface="Symbol"/>
              <a:buChar char="•"/>
            </a:pPr>
            <a:r>
              <a:rPr lang="en-US"/>
              <a:t> to make sure that </a:t>
            </a:r>
            <a:r>
              <a:rPr lang="en-US" b="1"/>
              <a:t>this project is a success</a:t>
            </a:r>
            <a:r>
              <a:rPr lang="en-US"/>
              <a:t>.</a:t>
            </a:r>
            <a:endParaRPr lang="en-US" dirty="0"/>
          </a:p>
          <a:p>
            <a:pPr>
              <a:buFont typeface="Arial"/>
              <a:buChar char="•"/>
            </a:pPr>
            <a:endParaRPr lang="en-US" dirty="0"/>
          </a:p>
          <a:p>
            <a:pPr>
              <a:buFont typeface="Arial"/>
              <a:buChar char="•"/>
            </a:pPr>
            <a:endParaRPr lang="en-US" dirty="0"/>
          </a:p>
          <a:p>
            <a:pPr>
              <a:buFont typeface="Arial"/>
              <a:buChar char="•"/>
            </a:pPr>
            <a:endParaRPr lang="en-US" dirty="0"/>
          </a:p>
          <a:p>
            <a:pPr marL="171450" indent="-171450">
              <a:buFont typeface="Arial"/>
              <a:buChar char="•"/>
            </a:pPr>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3234498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wondered </a:t>
            </a:r>
            <a:r>
              <a:rPr lang="en-US" b="1" dirty="0"/>
              <a:t>how large enterprise scale systems are designed</a:t>
            </a:r>
            <a:r>
              <a:rPr lang="en-US" dirty="0"/>
              <a:t>?</a:t>
            </a:r>
          </a:p>
          <a:p>
            <a:endParaRPr lang="en-US" dirty="0"/>
          </a:p>
          <a:p>
            <a:r>
              <a:rPr lang="en-US" dirty="0"/>
              <a:t>Before major software development starts, we must </a:t>
            </a:r>
            <a:r>
              <a:rPr lang="en-US" b="1" dirty="0"/>
              <a:t>choose a suitable architecture</a:t>
            </a:r>
            <a:r>
              <a:rPr lang="en-US" dirty="0"/>
              <a:t> that will provide us with the </a:t>
            </a:r>
            <a:r>
              <a:rPr lang="en-US" b="1" dirty="0"/>
              <a:t>desired functionality and quality attributes</a:t>
            </a:r>
            <a:r>
              <a:rPr lang="en-US" dirty="0"/>
              <a:t>. Hence, we should understand different architectures, before applying them to our design.</a:t>
            </a:r>
          </a:p>
          <a:p>
            <a:r>
              <a:rPr lang="en-US" b="1" dirty="0">
                <a:cs typeface="Calibri"/>
              </a:rPr>
              <a:t>Example:</a:t>
            </a:r>
          </a:p>
          <a:p>
            <a:r>
              <a:rPr lang="en-US" dirty="0"/>
              <a:t>Just like before </a:t>
            </a:r>
            <a:r>
              <a:rPr lang="en-US" b="1" dirty="0"/>
              <a:t>constructing a house</a:t>
            </a:r>
            <a:r>
              <a:rPr lang="en-US" dirty="0"/>
              <a:t>, an architect follows several different plans and selects a one that suits his requirements e.g. the one that is best from available r</a:t>
            </a:r>
            <a:r>
              <a:rPr lang="en-US" b="1" dirty="0"/>
              <a:t>esources perspective</a:t>
            </a:r>
            <a:r>
              <a:rPr lang="en-US" dirty="0"/>
              <a:t>, similarly, a software architect also take into account</a:t>
            </a:r>
            <a:r>
              <a:rPr lang="en-US" b="1" dirty="0"/>
              <a:t> different architectural styles or models </a:t>
            </a:r>
            <a:r>
              <a:rPr lang="en-US" dirty="0"/>
              <a:t>for his application.</a:t>
            </a:r>
          </a:p>
          <a:p>
            <a:endParaRPr lang="en-US" dirty="0">
              <a:cs typeface="Calibri"/>
            </a:endParaRPr>
          </a:p>
          <a:p>
            <a:r>
              <a:rPr lang="en-US" b="1" dirty="0"/>
              <a:t>What do we mean by Architectural Pattern? </a:t>
            </a:r>
            <a:endParaRPr lang="en-US" b="1" dirty="0">
              <a:cs typeface="Calibri"/>
            </a:endParaRPr>
          </a:p>
          <a:p>
            <a:r>
              <a:rPr lang="en-US" i="1" dirty="0"/>
              <a:t>An architectural pattern is a </a:t>
            </a:r>
            <a:r>
              <a:rPr lang="en-US" b="1" i="1" dirty="0"/>
              <a:t>general, reusable solution to a commonly occurring problem</a:t>
            </a:r>
            <a:r>
              <a:rPr lang="en-US" i="1" dirty="0"/>
              <a:t> in software architecture within a given context.</a:t>
            </a:r>
            <a:endParaRPr lang="en-US" i="1" dirty="0">
              <a:cs typeface="Calibri"/>
            </a:endParaRPr>
          </a:p>
          <a:p>
            <a:endParaRPr lang="en-US" i="1" dirty="0">
              <a:cs typeface="Calibri"/>
            </a:endParaRPr>
          </a:p>
          <a:p>
            <a:endParaRPr lang="en-US" i="1" dirty="0">
              <a:cs typeface="Calibri"/>
            </a:endParaRPr>
          </a:p>
          <a:p>
            <a:endParaRPr lang="en-US" i="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153123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known as the</a:t>
            </a:r>
            <a:r>
              <a:rPr lang="en-US" b="1" dirty="0"/>
              <a:t> n-tier architecture pattern</a:t>
            </a:r>
            <a:r>
              <a:rPr lang="en-US" dirty="0"/>
              <a:t>.</a:t>
            </a:r>
          </a:p>
          <a:p>
            <a:r>
              <a:rPr lang="en-US" dirty="0"/>
              <a:t>This is the</a:t>
            </a:r>
            <a:r>
              <a:rPr lang="en-US" b="1" dirty="0"/>
              <a:t> traditional method</a:t>
            </a:r>
            <a:r>
              <a:rPr lang="en-US" dirty="0"/>
              <a:t> of designing applications.</a:t>
            </a:r>
          </a:p>
          <a:p>
            <a:pPr marL="171450" indent="-171450">
              <a:buFont typeface="Arial"/>
              <a:buChar char="•"/>
            </a:pPr>
            <a:endParaRPr lang="en-US" dirty="0">
              <a:cs typeface="Calibri"/>
            </a:endParaRPr>
          </a:p>
          <a:p>
            <a:pPr marL="171450" indent="-171450">
              <a:buFont typeface="Arial"/>
              <a:buChar char="•"/>
            </a:pPr>
            <a:r>
              <a:rPr lang="en-US" dirty="0"/>
              <a:t>Layered architecture patterns are </a:t>
            </a:r>
            <a:r>
              <a:rPr lang="en-US" b="1" dirty="0"/>
              <a:t>n-tiered patterns</a:t>
            </a:r>
            <a:r>
              <a:rPr lang="en-US" dirty="0"/>
              <a:t> where the </a:t>
            </a:r>
            <a:r>
              <a:rPr lang="en-US" b="1" dirty="0"/>
              <a:t>components are organized in horizontal layers</a:t>
            </a:r>
            <a:r>
              <a:rPr lang="en-US" dirty="0"/>
              <a:t>.</a:t>
            </a:r>
            <a:endParaRPr lang="en-US" dirty="0">
              <a:cs typeface="Calibri" panose="020F0502020204030204"/>
            </a:endParaRPr>
          </a:p>
          <a:p>
            <a:pPr marL="171450" indent="-171450">
              <a:buFont typeface="Arial"/>
              <a:buChar char="•"/>
            </a:pPr>
            <a:r>
              <a:rPr lang="en-US" dirty="0"/>
              <a:t>This pattern can be </a:t>
            </a:r>
            <a:r>
              <a:rPr lang="en-US" b="1" dirty="0"/>
              <a:t>used to structure programs</a:t>
            </a:r>
            <a:r>
              <a:rPr lang="en-US" dirty="0"/>
              <a:t> that can be</a:t>
            </a:r>
            <a:r>
              <a:rPr lang="en-US" b="1" dirty="0"/>
              <a:t> decomposed into groups of subtasks.</a:t>
            </a:r>
            <a:endParaRPr lang="en-US" b="1" dirty="0">
              <a:cs typeface="Calibri" panose="020F0502020204030204"/>
            </a:endParaRPr>
          </a:p>
          <a:p>
            <a:pPr marL="171450" indent="-171450">
              <a:buFont typeface="Arial"/>
              <a:buChar char="•"/>
            </a:pPr>
            <a:r>
              <a:rPr lang="en-US" dirty="0"/>
              <a:t> Each layer </a:t>
            </a:r>
            <a:r>
              <a:rPr lang="en-US" b="1" dirty="0"/>
              <a:t>provides services to the next higher layer</a:t>
            </a:r>
            <a:r>
              <a:rPr lang="en-US" dirty="0"/>
              <a:t> and is </a:t>
            </a:r>
            <a:r>
              <a:rPr lang="en-US" b="1" dirty="0"/>
              <a:t>self-independent.</a:t>
            </a:r>
          </a:p>
          <a:p>
            <a:pPr marL="171450" indent="-171450">
              <a:buFont typeface="Arial"/>
              <a:buChar char="•"/>
            </a:pPr>
            <a:r>
              <a:rPr lang="en-US" dirty="0"/>
              <a:t>The code is arranged so the data</a:t>
            </a:r>
            <a:r>
              <a:rPr lang="en-US" b="1" dirty="0"/>
              <a:t> enters the top layer and works its way down each layer until it reaches the bottom</a:t>
            </a:r>
            <a:r>
              <a:rPr lang="en-US" dirty="0"/>
              <a:t>, which is usually a database</a:t>
            </a:r>
            <a:endParaRPr lang="en-US" b="1" dirty="0">
              <a:cs typeface="Calibri"/>
            </a:endParaRPr>
          </a:p>
          <a:p>
            <a:endParaRPr lang="en-US" b="1" dirty="0"/>
          </a:p>
          <a:p>
            <a:r>
              <a:rPr lang="en-US" dirty="0"/>
              <a:t> The layered architecture pattern </a:t>
            </a:r>
            <a:r>
              <a:rPr lang="en-US" b="1" dirty="0"/>
              <a:t>does not specify the number and types of layers:</a:t>
            </a:r>
            <a:endParaRPr lang="en-US" b="1" dirty="0">
              <a:cs typeface="Calibri"/>
            </a:endParaRPr>
          </a:p>
          <a:p>
            <a:pPr>
              <a:buFont typeface="Symbol"/>
              <a:buChar char="•"/>
            </a:pPr>
            <a:r>
              <a:rPr lang="en-US" b="1" dirty="0"/>
              <a:t> The presentation layer: </a:t>
            </a:r>
            <a:r>
              <a:rPr lang="en-US" dirty="0"/>
              <a:t>It contains all categories related to the presentation layer (e.g. would be responsible for handling all</a:t>
            </a:r>
            <a:r>
              <a:rPr lang="en-US" b="1" dirty="0"/>
              <a:t> user interface, </a:t>
            </a:r>
            <a:r>
              <a:rPr lang="en-US" dirty="0"/>
              <a:t>it only needs to </a:t>
            </a:r>
            <a:r>
              <a:rPr lang="en-US" b="1" dirty="0"/>
              <a:t>display that information on a screen in particular format. Uses HTML, CSS, Bootstrap and from-end developing techniques.</a:t>
            </a:r>
            <a:r>
              <a:rPr lang="en-US" dirty="0"/>
              <a:t>)</a:t>
            </a:r>
            <a:endParaRPr lang="en-US" dirty="0">
              <a:cs typeface="Calibri"/>
            </a:endParaRPr>
          </a:p>
          <a:p>
            <a:pPr>
              <a:buFont typeface="Symbol"/>
              <a:buChar char="•"/>
            </a:pPr>
            <a:r>
              <a:rPr lang="en-US" b="1" dirty="0"/>
              <a:t> The business layer:</a:t>
            </a:r>
            <a:r>
              <a:rPr lang="en-US" dirty="0"/>
              <a:t> It contains business logic (e.g. perform business logic against the data (e.g., </a:t>
            </a:r>
            <a:r>
              <a:rPr lang="en-US" b="1" dirty="0"/>
              <a:t>calculate values or aggregate data</a:t>
            </a:r>
            <a:r>
              <a:rPr lang="en-US" dirty="0"/>
              <a:t>))</a:t>
            </a:r>
            <a:endParaRPr lang="en-US" dirty="0">
              <a:cs typeface="Calibri"/>
            </a:endParaRPr>
          </a:p>
          <a:p>
            <a:pPr>
              <a:buFont typeface="Symbol"/>
              <a:buChar char="•"/>
            </a:pPr>
            <a:r>
              <a:rPr lang="en-US" b="1" dirty="0"/>
              <a:t> The persistence layer: </a:t>
            </a:r>
            <a:r>
              <a:rPr lang="en-US" dirty="0"/>
              <a:t>It’s used for handling functions like object-relational mapping. (e.g. 1:1 mapping)</a:t>
            </a:r>
            <a:endParaRPr lang="en-US" dirty="0">
              <a:cs typeface="Calibri"/>
            </a:endParaRPr>
          </a:p>
          <a:p>
            <a:pPr>
              <a:buFont typeface="Symbol"/>
              <a:buChar char="•"/>
            </a:pPr>
            <a:r>
              <a:rPr lang="en-US" b="1" dirty="0"/>
              <a:t> The database layer: </a:t>
            </a:r>
            <a:r>
              <a:rPr lang="en-US" dirty="0"/>
              <a:t>This is where all the data is stored, e.g. database.</a:t>
            </a:r>
            <a:endParaRPr lang="en-US" dirty="0">
              <a:cs typeface="Calibri"/>
            </a:endParaRPr>
          </a:p>
          <a:p>
            <a:pPr>
              <a:buFont typeface="Symbol"/>
              <a:buChar char="•"/>
            </a:pPr>
            <a:endParaRPr lang="en-US" b="1" dirty="0">
              <a:cs typeface="Calibri"/>
            </a:endParaRPr>
          </a:p>
          <a:p>
            <a:r>
              <a:rPr lang="en-US" b="1" dirty="0">
                <a:cs typeface="Calibri"/>
              </a:rPr>
              <a:t>Advantages:</a:t>
            </a:r>
          </a:p>
          <a:p>
            <a:pPr marL="171450" indent="-171450">
              <a:buFont typeface="Symbol"/>
              <a:buChar char="•"/>
            </a:pPr>
            <a:r>
              <a:rPr lang="en-US" dirty="0"/>
              <a:t>Maintainable</a:t>
            </a:r>
            <a:endParaRPr lang="en-US" dirty="0">
              <a:cs typeface="Calibri"/>
            </a:endParaRPr>
          </a:p>
          <a:p>
            <a:pPr marL="171450" indent="-171450">
              <a:buFont typeface="Symbol"/>
              <a:buChar char="•"/>
            </a:pPr>
            <a:r>
              <a:rPr lang="en-US" dirty="0"/>
              <a:t>Testable</a:t>
            </a:r>
            <a:endParaRPr lang="en-US" dirty="0">
              <a:cs typeface="Calibri"/>
            </a:endParaRPr>
          </a:p>
          <a:p>
            <a:pPr marL="171450" indent="-171450">
              <a:buFont typeface="Symbol"/>
              <a:buChar char="•"/>
            </a:pPr>
            <a:r>
              <a:rPr lang="en-US" dirty="0"/>
              <a:t>Easy to assign separate "roles"</a:t>
            </a:r>
            <a:endParaRPr lang="en-US" dirty="0">
              <a:cs typeface="Calibri"/>
            </a:endParaRPr>
          </a:p>
          <a:p>
            <a:pPr marL="171450" indent="-171450">
              <a:buFont typeface="Symbol"/>
              <a:buChar char="•"/>
            </a:pPr>
            <a:r>
              <a:rPr lang="en-US" dirty="0"/>
              <a:t>Easy to update and enhance layers separately</a:t>
            </a:r>
            <a:endParaRPr lang="en-US" dirty="0">
              <a:cs typeface="Calibri"/>
            </a:endParaRPr>
          </a:p>
          <a:p>
            <a:endParaRPr lang="en-US" b="1" dirty="0">
              <a:cs typeface="Calibri"/>
            </a:endParaRPr>
          </a:p>
          <a:p>
            <a:r>
              <a:rPr lang="en-US" b="1" dirty="0"/>
              <a:t>How the layers are independent?</a:t>
            </a:r>
            <a:endParaRPr lang="en-US" dirty="0"/>
          </a:p>
          <a:p>
            <a:r>
              <a:rPr lang="en-US" dirty="0"/>
              <a:t>Thus if, for example, we want to </a:t>
            </a:r>
            <a:r>
              <a:rPr lang="en-US" b="1" dirty="0"/>
              <a:t>change the database from an Oracle server to a SQL server,</a:t>
            </a:r>
            <a:r>
              <a:rPr lang="en-US" dirty="0"/>
              <a:t> this will cause a big impact on the database layer but that won’t impact any other layers.</a:t>
            </a:r>
          </a:p>
          <a:p>
            <a:endParaRPr lang="en-US" dirty="0"/>
          </a:p>
          <a:p>
            <a:r>
              <a:rPr lang="en-US" b="1" dirty="0"/>
              <a:t>Usage</a:t>
            </a:r>
            <a:endParaRPr lang="en-US" dirty="0"/>
          </a:p>
          <a:p>
            <a:pPr>
              <a:buFont typeface="Symbol"/>
              <a:buChar char="•"/>
            </a:pPr>
            <a:r>
              <a:rPr lang="en-US" dirty="0"/>
              <a:t>New applications that need to be built quickly</a:t>
            </a:r>
            <a:endParaRPr lang="en-US" dirty="0">
              <a:cs typeface="Calibri"/>
            </a:endParaRPr>
          </a:p>
          <a:p>
            <a:pPr>
              <a:buFont typeface="Symbol"/>
              <a:buChar char="•"/>
            </a:pPr>
            <a:r>
              <a:rPr lang="en-US" dirty="0"/>
              <a:t>Enterprise or business applications that need to mirror traditional IT departments and processes</a:t>
            </a:r>
            <a:endParaRPr lang="en-US" dirty="0">
              <a:cs typeface="Calibri"/>
            </a:endParaRPr>
          </a:p>
          <a:p>
            <a:pPr>
              <a:buFont typeface="Symbol"/>
              <a:buChar char="•"/>
            </a:pPr>
            <a:r>
              <a:rPr lang="en-US" dirty="0"/>
              <a:t>Teams with inexperienced developers who don’t understand other architectures yet</a:t>
            </a:r>
            <a:endParaRPr lang="en-US" dirty="0">
              <a:cs typeface="Calibri"/>
            </a:endParaRPr>
          </a:p>
          <a:p>
            <a:pPr>
              <a:buFont typeface="Symbol"/>
              <a:buChar char="•"/>
            </a:pPr>
            <a:r>
              <a:rPr lang="en-US" dirty="0"/>
              <a:t>Applications requiring strict maintainability and testability standards</a:t>
            </a:r>
            <a:endParaRPr lang="en-US" dirty="0">
              <a:cs typeface="Calibri"/>
            </a:endParaRPr>
          </a:p>
          <a:p>
            <a:pPr>
              <a:buFont typeface="Symbol"/>
              <a:buChar char="•"/>
            </a:pPr>
            <a:r>
              <a:rPr lang="en-US" dirty="0"/>
              <a:t>General desktop applications.</a:t>
            </a:r>
            <a:endParaRPr lang="en-US" dirty="0">
              <a:cs typeface="Calibri"/>
            </a:endParaRPr>
          </a:p>
          <a:p>
            <a:pPr>
              <a:buFont typeface="Symbol"/>
              <a:buChar char="•"/>
            </a:pPr>
            <a:r>
              <a:rPr lang="en-US" dirty="0"/>
              <a:t>E commerce web applications.</a:t>
            </a:r>
            <a:endParaRPr lang="en-US" dirty="0">
              <a:cs typeface="Calibri"/>
            </a:endParaRPr>
          </a:p>
          <a:p>
            <a:endParaRPr lang="en-US" dirty="0">
              <a:cs typeface="Calibri"/>
            </a:endParaRPr>
          </a:p>
          <a:p>
            <a:r>
              <a:rPr lang="en-US" b="1" dirty="0">
                <a:cs typeface="Calibri"/>
              </a:rPr>
              <a:t>Cons: </a:t>
            </a:r>
          </a:p>
          <a:p>
            <a:pPr marL="171450" indent="-171450">
              <a:buFont typeface="Symbol"/>
              <a:buChar char="•"/>
            </a:pPr>
            <a:r>
              <a:rPr lang="en-US" dirty="0"/>
              <a:t>Although changes can be done to a particular layer, it is</a:t>
            </a:r>
            <a:r>
              <a:rPr lang="en-US" b="1" dirty="0"/>
              <a:t> not easy because the application is a singular unit</a:t>
            </a:r>
            <a:r>
              <a:rPr lang="en-US" dirty="0"/>
              <a:t>. This also makes it difficult to scale.</a:t>
            </a:r>
            <a:endParaRPr lang="en-US" dirty="0">
              <a:cs typeface="Calibri"/>
            </a:endParaRPr>
          </a:p>
          <a:p>
            <a:pPr marL="171450" indent="-171450">
              <a:buFont typeface="Symbol"/>
              <a:buChar char="•"/>
            </a:pPr>
            <a:r>
              <a:rPr lang="en-US" dirty="0"/>
              <a:t>It </a:t>
            </a:r>
            <a:r>
              <a:rPr lang="en-US" b="1" dirty="0"/>
              <a:t>must be deployed as a singular unit</a:t>
            </a:r>
            <a:r>
              <a:rPr lang="en-US" dirty="0"/>
              <a:t> thus a change to a particular layer means the whole system</a:t>
            </a:r>
            <a:r>
              <a:rPr lang="en-US" b="1" dirty="0"/>
              <a:t> must be redeployed.</a:t>
            </a:r>
            <a:endParaRPr lang="en-US" dirty="0"/>
          </a:p>
          <a:p>
            <a:pPr marL="171450" indent="-171450">
              <a:buFont typeface="Symbol"/>
              <a:buChar char="•"/>
            </a:pPr>
            <a:r>
              <a:rPr lang="en-US" dirty="0"/>
              <a:t>The </a:t>
            </a:r>
            <a:r>
              <a:rPr lang="en-US" b="1" dirty="0"/>
              <a:t>larger is it</a:t>
            </a:r>
            <a:r>
              <a:rPr lang="en-US" dirty="0"/>
              <a:t>, the more resources it requires for requests to go through multiple layers and thus will cause</a:t>
            </a:r>
            <a:r>
              <a:rPr lang="en-US" b="1" dirty="0"/>
              <a:t> performance issues.</a:t>
            </a:r>
            <a:endParaRPr lang="en-US" dirty="0"/>
          </a:p>
          <a:p>
            <a:endParaRPr lang="en-US" b="1" dirty="0">
              <a:cs typeface="Calibri"/>
            </a:endParaRPr>
          </a:p>
          <a:p>
            <a:pPr marL="171450" indent="-171450">
              <a:buFont typeface="Symbol"/>
              <a:buChar char="•"/>
            </a:pPr>
            <a:endParaRPr lang="en-US" b="1"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62797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824D0-E05E-4FF7-BA15-F1731C028CA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MICROSERVICES Architecture</a:t>
            </a:r>
            <a:endParaRPr lang="en-US" sz="3200" dirty="0"/>
          </a:p>
        </p:txBody>
      </p:sp>
      <p:pic>
        <p:nvPicPr>
          <p:cNvPr id="5" name="Picture 6" descr="A close up of a logo&#10;&#10;Description automatically generated">
            <a:extLst>
              <a:ext uri="{FF2B5EF4-FFF2-40B4-BE49-F238E27FC236}">
                <a16:creationId xmlns:a16="http://schemas.microsoft.com/office/drawing/2014/main" id="{7952CB62-A87B-4026-AF48-EADF03348675}"/>
              </a:ext>
            </a:extLst>
          </p:cNvPr>
          <p:cNvPicPr>
            <a:picLocks noGrp="1" noChangeAspect="1"/>
          </p:cNvPicPr>
          <p:nvPr>
            <p:ph idx="1"/>
          </p:nvPr>
        </p:nvPicPr>
        <p:blipFill>
          <a:blip r:embed="rId3"/>
          <a:stretch>
            <a:fillRect/>
          </a:stretch>
        </p:blipFill>
        <p:spPr>
          <a:xfrm>
            <a:off x="1028702" y="438308"/>
            <a:ext cx="10148974" cy="3490171"/>
          </a:xfrm>
        </p:spPr>
      </p:pic>
    </p:spTree>
    <p:extLst>
      <p:ext uri="{BB962C8B-B14F-4D97-AF65-F5344CB8AC3E}">
        <p14:creationId xmlns:p14="http://schemas.microsoft.com/office/powerpoint/2010/main" val="371477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b="1">
                <a:solidFill>
                  <a:schemeClr val="bg1"/>
                </a:solidFill>
                <a:latin typeface="Times New Roman"/>
                <a:cs typeface="Times New Roman"/>
              </a:rPr>
              <a:t>What do you think will be the role of software architect</a:t>
            </a:r>
            <a:r>
              <a:rPr lang="en-US" sz="2000" b="1" kern="1200">
                <a:solidFill>
                  <a:schemeClr val="bg1"/>
                </a:solidFill>
                <a:latin typeface="Times New Roman"/>
                <a:cs typeface="Times New Roman"/>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4" descr="A close up of a sign&#10;&#10;Description automatically generated">
            <a:extLst>
              <a:ext uri="{FF2B5EF4-FFF2-40B4-BE49-F238E27FC236}">
                <a16:creationId xmlns:a16="http://schemas.microsoft.com/office/drawing/2014/main" id="{685B57AE-63F0-4526-A386-6F0EA5AD2C65}"/>
              </a:ext>
            </a:extLst>
          </p:cNvPr>
          <p:cNvPicPr>
            <a:picLocks noGrp="1" noChangeAspect="1"/>
          </p:cNvPicPr>
          <p:nvPr>
            <p:ph idx="1"/>
          </p:nvPr>
        </p:nvPicPr>
        <p:blipFill rotWithShape="1">
          <a:blip r:embed="rId3"/>
          <a:srcRect b="15254"/>
          <a:stretch/>
        </p:blipFill>
        <p:spPr>
          <a:xfrm>
            <a:off x="20" y="10"/>
            <a:ext cx="12191980" cy="4571990"/>
          </a:xfrm>
          <a:prstGeom prst="rect">
            <a:avLst/>
          </a:prstGeom>
        </p:spPr>
      </p:pic>
      <p:sp>
        <p:nvSpPr>
          <p:cNvPr id="2" name="Title 1">
            <a:extLst>
              <a:ext uri="{FF2B5EF4-FFF2-40B4-BE49-F238E27FC236}">
                <a16:creationId xmlns:a16="http://schemas.microsoft.com/office/drawing/2014/main" id="{8A1809FC-ED5E-4088-8517-09942CFAB48E}"/>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Time tO Answer</a:t>
            </a:r>
          </a:p>
        </p:txBody>
      </p:sp>
    </p:spTree>
    <p:extLst>
      <p:ext uri="{BB962C8B-B14F-4D97-AF65-F5344CB8AC3E}">
        <p14:creationId xmlns:p14="http://schemas.microsoft.com/office/powerpoint/2010/main" val="25530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7" descr="A picture containing person, sitting, computer, table&#10;&#10;Description automatically generated">
            <a:extLst>
              <a:ext uri="{FF2B5EF4-FFF2-40B4-BE49-F238E27FC236}">
                <a16:creationId xmlns:a16="http://schemas.microsoft.com/office/drawing/2014/main" id="{39789AD7-2D41-40DD-8114-E841941788DA}"/>
              </a:ext>
            </a:extLst>
          </p:cNvPr>
          <p:cNvPicPr>
            <a:picLocks noGrp="1" noChangeAspect="1"/>
          </p:cNvPicPr>
          <p:nvPr>
            <p:ph idx="1"/>
          </p:nvPr>
        </p:nvPicPr>
        <p:blipFill rotWithShape="1">
          <a:blip r:embed="rId3"/>
          <a:srcRect t="11447" b="12022"/>
          <a:stretch/>
        </p:blipFill>
        <p:spPr>
          <a:xfrm>
            <a:off x="20" y="10"/>
            <a:ext cx="12191980" cy="4571990"/>
          </a:xfrm>
          <a:prstGeom prst="rect">
            <a:avLst/>
          </a:prstGeom>
        </p:spPr>
      </p:pic>
      <p:sp>
        <p:nvSpPr>
          <p:cNvPr id="2" name="Title 1">
            <a:extLst>
              <a:ext uri="{FF2B5EF4-FFF2-40B4-BE49-F238E27FC236}">
                <a16:creationId xmlns:a16="http://schemas.microsoft.com/office/drawing/2014/main" id="{ABA9661C-C546-4A42-B388-9348E3C946A6}"/>
              </a:ext>
            </a:extLst>
          </p:cNvPr>
          <p:cNvSpPr>
            <a:spLocks noGrp="1"/>
          </p:cNvSpPr>
          <p:nvPr>
            <p:ph type="title"/>
          </p:nvPr>
        </p:nvSpPr>
        <p:spPr>
          <a:xfrm>
            <a:off x="1600200" y="3753529"/>
            <a:ext cx="8991600" cy="1645759"/>
          </a:xfrm>
          <a:prstGeom prst="ellipse">
            <a:avLst/>
          </a:prstGeom>
        </p:spPr>
        <p:txBody>
          <a:bodyPr vert="horz" lIns="274320" tIns="182880" rIns="274320" bIns="182880" rtlCol="0" anchor="ctr" anchorCtr="1">
            <a:normAutofit fontScale="90000"/>
          </a:bodyPr>
          <a:lstStyle/>
          <a:p>
            <a:r>
              <a:rPr lang="en-US" sz="3500" b="1">
                <a:latin typeface="Times New Roman"/>
                <a:cs typeface="Times New Roman"/>
              </a:rPr>
              <a:t>What is Architecture??</a:t>
            </a:r>
            <a:endParaRPr lang="en-US" sz="3500" b="1" dirty="0">
              <a:latin typeface="Times New Roman"/>
              <a:cs typeface="Times New Roman"/>
            </a:endParaRPr>
          </a:p>
        </p:txBody>
      </p:sp>
    </p:spTree>
    <p:extLst>
      <p:ext uri="{BB962C8B-B14F-4D97-AF65-F5344CB8AC3E}">
        <p14:creationId xmlns:p14="http://schemas.microsoft.com/office/powerpoint/2010/main" val="234121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79D2E-1B2F-416E-A03A-99C7DD39336D}"/>
              </a:ext>
            </a:extLst>
          </p:cNvPr>
          <p:cNvSpPr>
            <a:spLocks noGrp="1"/>
          </p:cNvSpPr>
          <p:nvPr>
            <p:ph type="title"/>
          </p:nvPr>
        </p:nvSpPr>
        <p:spPr>
          <a:xfrm>
            <a:off x="804672" y="2404872"/>
            <a:ext cx="3044950" cy="1627792"/>
          </a:xfrm>
          <a:prstGeom prst="flowChartDocument">
            <a:avLst/>
          </a:prstGeom>
        </p:spPr>
        <p:txBody>
          <a:bodyPr vert="horz" lIns="274320" tIns="182880" rIns="274320" bIns="182880" rtlCol="0" anchor="ctr" anchorCtr="1">
            <a:noAutofit/>
          </a:bodyPr>
          <a:lstStyle/>
          <a:p>
            <a:r>
              <a:rPr lang="en-US" sz="1800" b="1" dirty="0">
                <a:latin typeface="Times New Roman"/>
                <a:cs typeface="Times New Roman"/>
              </a:rPr>
              <a:t>Architectural </a:t>
            </a:r>
            <a:br>
              <a:rPr lang="en-US" sz="1800" b="1" dirty="0">
                <a:latin typeface="Times New Roman"/>
              </a:rPr>
            </a:br>
            <a:r>
              <a:rPr lang="en-US" sz="1800" b="1" dirty="0">
                <a:latin typeface="Times New Roman"/>
                <a:cs typeface="Times New Roman"/>
              </a:rPr>
              <a:t>Design</a:t>
            </a:r>
          </a:p>
        </p:txBody>
      </p:sp>
      <p:pic>
        <p:nvPicPr>
          <p:cNvPr id="4" name="Picture 4" descr="A close up of a building&#10;&#10;Description automatically generated">
            <a:extLst>
              <a:ext uri="{FF2B5EF4-FFF2-40B4-BE49-F238E27FC236}">
                <a16:creationId xmlns:a16="http://schemas.microsoft.com/office/drawing/2014/main" id="{1A96C589-1020-4E7A-8B41-826DBE294795}"/>
              </a:ext>
            </a:extLst>
          </p:cNvPr>
          <p:cNvPicPr>
            <a:picLocks noGrp="1" noChangeAspect="1"/>
          </p:cNvPicPr>
          <p:nvPr>
            <p:ph idx="1"/>
          </p:nvPr>
        </p:nvPicPr>
        <p:blipFill>
          <a:blip r:embed="rId3"/>
          <a:stretch>
            <a:fillRect/>
          </a:stretch>
        </p:blipFill>
        <p:spPr>
          <a:xfrm>
            <a:off x="5294376" y="1170574"/>
            <a:ext cx="6257544" cy="4202146"/>
          </a:xfrm>
          <a:prstGeom prst="rect">
            <a:avLst/>
          </a:prstGeom>
        </p:spPr>
      </p:pic>
    </p:spTree>
    <p:extLst>
      <p:ext uri="{BB962C8B-B14F-4D97-AF65-F5344CB8AC3E}">
        <p14:creationId xmlns:p14="http://schemas.microsoft.com/office/powerpoint/2010/main" val="66629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049C3-226F-4A7D-B305-A711A62204A1}"/>
              </a:ext>
            </a:extLst>
          </p:cNvPr>
          <p:cNvSpPr>
            <a:spLocks noGrp="1"/>
          </p:cNvSpPr>
          <p:nvPr>
            <p:ph type="title"/>
          </p:nvPr>
        </p:nvSpPr>
        <p:spPr>
          <a:xfrm>
            <a:off x="804672" y="2404872"/>
            <a:ext cx="3044950" cy="1627792"/>
          </a:xfrm>
          <a:prstGeom prst="flowChartDocument">
            <a:avLst/>
          </a:prstGeom>
        </p:spPr>
        <p:txBody>
          <a:bodyPr vert="horz" lIns="274320" tIns="182880" rIns="274320" bIns="182880" rtlCol="0" anchor="ctr" anchorCtr="1">
            <a:normAutofit/>
          </a:bodyPr>
          <a:lstStyle/>
          <a:p>
            <a:r>
              <a:rPr lang="en-US" sz="2000" b="1" dirty="0">
                <a:latin typeface="Times New Roman"/>
                <a:cs typeface="Times New Roman"/>
              </a:rPr>
              <a:t>SOFTWARE</a:t>
            </a:r>
            <a:br>
              <a:rPr lang="en-US" sz="2000" b="1" dirty="0">
                <a:latin typeface="Times New Roman"/>
              </a:rPr>
            </a:br>
            <a:r>
              <a:rPr lang="en-US" sz="2000" b="1" dirty="0">
                <a:latin typeface="Times New Roman"/>
                <a:cs typeface="Times New Roman"/>
              </a:rPr>
              <a:t>ARCHITECTURE</a:t>
            </a:r>
          </a:p>
        </p:txBody>
      </p:sp>
      <p:pic>
        <p:nvPicPr>
          <p:cNvPr id="4" name="Picture 4" descr="A picture containing drawing, bicycle&#10;&#10;Description automatically generated">
            <a:extLst>
              <a:ext uri="{FF2B5EF4-FFF2-40B4-BE49-F238E27FC236}">
                <a16:creationId xmlns:a16="http://schemas.microsoft.com/office/drawing/2014/main" id="{3284E011-E826-4FE1-A4F6-2D0870D9BF1D}"/>
              </a:ext>
            </a:extLst>
          </p:cNvPr>
          <p:cNvPicPr>
            <a:picLocks noGrp="1" noChangeAspect="1"/>
          </p:cNvPicPr>
          <p:nvPr>
            <p:ph idx="1"/>
          </p:nvPr>
        </p:nvPicPr>
        <p:blipFill>
          <a:blip r:embed="rId3"/>
          <a:stretch>
            <a:fillRect/>
          </a:stretch>
        </p:blipFill>
        <p:spPr>
          <a:xfrm>
            <a:off x="5294376" y="995465"/>
            <a:ext cx="6257544" cy="4552363"/>
          </a:xfrm>
          <a:prstGeom prst="rect">
            <a:avLst/>
          </a:prstGeom>
        </p:spPr>
      </p:pic>
    </p:spTree>
    <p:extLst>
      <p:ext uri="{BB962C8B-B14F-4D97-AF65-F5344CB8AC3E}">
        <p14:creationId xmlns:p14="http://schemas.microsoft.com/office/powerpoint/2010/main" val="71704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6A9559F3-DD20-4A4F-9BF3-BB129D153E45}"/>
              </a:ext>
            </a:extLst>
          </p:cNvPr>
          <p:cNvPicPr>
            <a:picLocks noGrp="1" noChangeAspect="1"/>
          </p:cNvPicPr>
          <p:nvPr>
            <p:ph idx="1"/>
          </p:nvPr>
        </p:nvPicPr>
        <p:blipFill>
          <a:blip r:embed="rId3"/>
          <a:stretch>
            <a:fillRect/>
          </a:stretch>
        </p:blipFill>
        <p:spPr>
          <a:xfrm>
            <a:off x="3081050" y="1271016"/>
            <a:ext cx="6485744"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4EB18-C00A-4F79-8C27-D0A6D99F66C4}"/>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Buy / BUild</a:t>
            </a:r>
          </a:p>
        </p:txBody>
      </p:sp>
    </p:spTree>
    <p:extLst>
      <p:ext uri="{BB962C8B-B14F-4D97-AF65-F5344CB8AC3E}">
        <p14:creationId xmlns:p14="http://schemas.microsoft.com/office/powerpoint/2010/main" val="272716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4F9B4-4A4C-4C85-81E2-5C72E389B719}"/>
              </a:ext>
            </a:extLst>
          </p:cNvPr>
          <p:cNvSpPr>
            <a:spLocks noGrp="1"/>
          </p:cNvSpPr>
          <p:nvPr>
            <p:ph type="title"/>
          </p:nvPr>
        </p:nvSpPr>
        <p:spPr>
          <a:xfrm>
            <a:off x="2231136" y="3781241"/>
            <a:ext cx="7729729" cy="855406"/>
          </a:xfrm>
          <a:prstGeom prst="ellipse">
            <a:avLst/>
          </a:prstGeom>
          <a:noFill/>
          <a:ln>
            <a:solidFill>
              <a:schemeClr val="bg1"/>
            </a:solidFill>
          </a:ln>
        </p:spPr>
        <p:txBody>
          <a:bodyPr>
            <a:noAutofit/>
          </a:bodyPr>
          <a:lstStyle/>
          <a:p>
            <a:r>
              <a:rPr lang="en-US" sz="2400" b="1">
                <a:solidFill>
                  <a:schemeClr val="bg1"/>
                </a:solidFill>
                <a:latin typeface="Times New Roman"/>
                <a:cs typeface="Times New Roman"/>
              </a:rPr>
              <a:t>Well architecture</a:t>
            </a:r>
          </a:p>
        </p:txBody>
      </p:sp>
      <p:pic>
        <p:nvPicPr>
          <p:cNvPr id="4" name="Picture 4" descr="A screenshot of a cell phone&#10;&#10;Description automatically generated">
            <a:extLst>
              <a:ext uri="{FF2B5EF4-FFF2-40B4-BE49-F238E27FC236}">
                <a16:creationId xmlns:a16="http://schemas.microsoft.com/office/drawing/2014/main" id="{8703A6EB-DBE4-4372-8009-3129A6CB8F38}"/>
              </a:ext>
            </a:extLst>
          </p:cNvPr>
          <p:cNvPicPr>
            <a:picLocks noChangeAspect="1"/>
          </p:cNvPicPr>
          <p:nvPr/>
        </p:nvPicPr>
        <p:blipFill rotWithShape="1">
          <a:blip r:embed="rId3"/>
          <a:srcRect t="27661" b="32446"/>
          <a:stretch/>
        </p:blipFill>
        <p:spPr>
          <a:xfrm>
            <a:off x="20" y="-2"/>
            <a:ext cx="12191980" cy="3429000"/>
          </a:xfrm>
          <a:prstGeom prst="rect">
            <a:avLst/>
          </a:prstGeom>
        </p:spPr>
      </p:pic>
      <p:sp>
        <p:nvSpPr>
          <p:cNvPr id="16" name="Content Placeholder 15">
            <a:extLst>
              <a:ext uri="{FF2B5EF4-FFF2-40B4-BE49-F238E27FC236}">
                <a16:creationId xmlns:a16="http://schemas.microsoft.com/office/drawing/2014/main" id="{242E85CE-BCA9-4DF3-AF00-258AC4F5B55A}"/>
              </a:ext>
            </a:extLst>
          </p:cNvPr>
          <p:cNvSpPr>
            <a:spLocks noGrp="1"/>
          </p:cNvSpPr>
          <p:nvPr>
            <p:ph idx="1"/>
          </p:nvPr>
        </p:nvSpPr>
        <p:spPr>
          <a:xfrm>
            <a:off x="2238412" y="4846076"/>
            <a:ext cx="7715177" cy="1271556"/>
          </a:xfrm>
        </p:spPr>
        <p:txBody>
          <a:bodyPr vert="horz" lIns="91440" tIns="45720" rIns="91440" bIns="45720" rtlCol="0" anchor="t">
            <a:normAutofit/>
          </a:bodyPr>
          <a:lstStyle/>
          <a:p>
            <a:pPr marL="0" indent="0">
              <a:buNone/>
            </a:pPr>
            <a:r>
              <a:rPr lang="en-US" sz="2400" b="1">
                <a:solidFill>
                  <a:schemeClr val="bg1"/>
                </a:solidFill>
                <a:latin typeface="Times New Roman"/>
                <a:cs typeface="Times New Roman"/>
              </a:rPr>
              <a:t>Example:</a:t>
            </a:r>
          </a:p>
          <a:p>
            <a:r>
              <a:rPr lang="en-US" sz="2400" b="1">
                <a:solidFill>
                  <a:schemeClr val="bg1"/>
                </a:solidFill>
                <a:latin typeface="Times New Roman"/>
                <a:cs typeface="Times New Roman"/>
              </a:rPr>
              <a:t>WORLD WIDE WEB</a:t>
            </a:r>
            <a:endParaRPr lang="en-US" sz="2400" b="1" dirty="0">
              <a:solidFill>
                <a:schemeClr val="bg1"/>
              </a:solidFill>
              <a:latin typeface="Times New Roman"/>
              <a:cs typeface="Times New Roman"/>
            </a:endParaRPr>
          </a:p>
        </p:txBody>
      </p:sp>
    </p:spTree>
    <p:extLst>
      <p:ext uri="{BB962C8B-B14F-4D97-AF65-F5344CB8AC3E}">
        <p14:creationId xmlns:p14="http://schemas.microsoft.com/office/powerpoint/2010/main" val="76187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340E7-7798-4C9C-9EC6-DB1F68DBA28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600" b="1">
                <a:solidFill>
                  <a:srgbClr val="FFFFFF"/>
                </a:solidFill>
                <a:latin typeface="Times New Roman"/>
                <a:cs typeface="Times New Roman"/>
              </a:rPr>
              <a:t>Architectural</a:t>
            </a:r>
            <a:r>
              <a:rPr lang="en-US" sz="1600" b="1" dirty="0">
                <a:solidFill>
                  <a:srgbClr val="FFFFFF"/>
                </a:solidFill>
                <a:latin typeface="Times New Roman"/>
                <a:cs typeface="Times New Roman"/>
              </a:rPr>
              <a:t> </a:t>
            </a:r>
            <a:br>
              <a:rPr lang="en-US" sz="1600" b="1" dirty="0">
                <a:latin typeface="Times New Roman"/>
              </a:rPr>
            </a:br>
            <a:r>
              <a:rPr lang="en-US" sz="1600" b="1">
                <a:solidFill>
                  <a:srgbClr val="FFFFFF"/>
                </a:solidFill>
                <a:latin typeface="Times New Roman"/>
                <a:cs typeface="Times New Roman"/>
              </a:rPr>
              <a:t>Challenges</a:t>
            </a:r>
            <a:endParaRPr lang="en-US" sz="1600" b="1" dirty="0">
              <a:solidFill>
                <a:srgbClr val="FFFFFF"/>
              </a:solidFill>
              <a:latin typeface="Times New Roman"/>
              <a:cs typeface="Times New Roman"/>
            </a:endParaRPr>
          </a:p>
        </p:txBody>
      </p:sp>
      <p:pic>
        <p:nvPicPr>
          <p:cNvPr id="4" name="Picture 4" descr="A picture containing clock&#10;&#10;Description automatically generated">
            <a:extLst>
              <a:ext uri="{FF2B5EF4-FFF2-40B4-BE49-F238E27FC236}">
                <a16:creationId xmlns:a16="http://schemas.microsoft.com/office/drawing/2014/main" id="{DE4DA22E-EDCD-4703-A4DD-0054AF1A610E}"/>
              </a:ext>
            </a:extLst>
          </p:cNvPr>
          <p:cNvPicPr>
            <a:picLocks noGrp="1" noChangeAspect="1"/>
          </p:cNvPicPr>
          <p:nvPr>
            <p:ph idx="1"/>
          </p:nvPr>
        </p:nvPicPr>
        <p:blipFill>
          <a:blip r:embed="rId3"/>
          <a:stretch>
            <a:fillRect/>
          </a:stretch>
        </p:blipFill>
        <p:spPr>
          <a:xfrm>
            <a:off x="5419704" y="1071024"/>
            <a:ext cx="6139131" cy="4672821"/>
          </a:xfrm>
        </p:spPr>
      </p:pic>
    </p:spTree>
    <p:extLst>
      <p:ext uri="{BB962C8B-B14F-4D97-AF65-F5344CB8AC3E}">
        <p14:creationId xmlns:p14="http://schemas.microsoft.com/office/powerpoint/2010/main" val="309466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6A1F-3F62-401B-8FFA-A8FC82D865DA}"/>
              </a:ext>
            </a:extLst>
          </p:cNvPr>
          <p:cNvSpPr>
            <a:spLocks noGrp="1"/>
          </p:cNvSpPr>
          <p:nvPr>
            <p:ph type="title"/>
          </p:nvPr>
        </p:nvSpPr>
        <p:spPr>
          <a:xfrm>
            <a:off x="834511" y="2286000"/>
            <a:ext cx="2286000" cy="2286000"/>
          </a:xfrm>
          <a:prstGeom prst="flowChartDocument">
            <a:avLst/>
          </a:prstGeom>
          <a:solidFill>
            <a:schemeClr val="accent2"/>
          </a:solidFill>
          <a:ln>
            <a:noFill/>
          </a:ln>
        </p:spPr>
        <p:txBody>
          <a:bodyPr vert="horz" lIns="182880" tIns="182880" rIns="182880" bIns="182880" rtlCol="0" anchor="ctr" anchorCtr="1">
            <a:normAutofit/>
          </a:bodyPr>
          <a:lstStyle/>
          <a:p>
            <a:r>
              <a:rPr lang="en-US" sz="1400" b="1" dirty="0">
                <a:solidFill>
                  <a:srgbClr val="FFFFFF"/>
                </a:solidFill>
                <a:latin typeface="Times New Roman"/>
                <a:cs typeface="Times New Roman"/>
              </a:rPr>
              <a:t>Architectural Models</a:t>
            </a:r>
          </a:p>
        </p:txBody>
      </p:sp>
      <p:sp>
        <p:nvSpPr>
          <p:cNvPr id="13" name="Flowchart: Document 15">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7">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9">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text on a white background&#10;&#10;Description automatically generated">
            <a:extLst>
              <a:ext uri="{FF2B5EF4-FFF2-40B4-BE49-F238E27FC236}">
                <a16:creationId xmlns:a16="http://schemas.microsoft.com/office/drawing/2014/main" id="{41D94062-A50D-44E7-91C4-F0E8278A4489}"/>
              </a:ext>
            </a:extLst>
          </p:cNvPr>
          <p:cNvPicPr>
            <a:picLocks noGrp="1" noChangeAspect="1"/>
          </p:cNvPicPr>
          <p:nvPr>
            <p:ph idx="1"/>
          </p:nvPr>
        </p:nvPicPr>
        <p:blipFill>
          <a:blip r:embed="rId3"/>
          <a:stretch>
            <a:fillRect/>
          </a:stretch>
        </p:blipFill>
        <p:spPr>
          <a:xfrm>
            <a:off x="5259932" y="1122807"/>
            <a:ext cx="4898843" cy="4297680"/>
          </a:xfrm>
          <a:prstGeom prst="rect">
            <a:avLst/>
          </a:prstGeom>
        </p:spPr>
      </p:pic>
    </p:spTree>
    <p:extLst>
      <p:ext uri="{BB962C8B-B14F-4D97-AF65-F5344CB8AC3E}">
        <p14:creationId xmlns:p14="http://schemas.microsoft.com/office/powerpoint/2010/main" val="378100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824D0-E05E-4FF7-BA15-F1731C028CA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Layered Architecture</a:t>
            </a:r>
          </a:p>
        </p:txBody>
      </p:sp>
      <p:pic>
        <p:nvPicPr>
          <p:cNvPr id="4" name="Picture 4" descr="A screenshot of a cell phone&#10;&#10;Description automatically generated">
            <a:extLst>
              <a:ext uri="{FF2B5EF4-FFF2-40B4-BE49-F238E27FC236}">
                <a16:creationId xmlns:a16="http://schemas.microsoft.com/office/drawing/2014/main" id="{08E79B23-E889-4594-B13D-37AA60584316}"/>
              </a:ext>
            </a:extLst>
          </p:cNvPr>
          <p:cNvPicPr>
            <a:picLocks noGrp="1" noChangeAspect="1"/>
          </p:cNvPicPr>
          <p:nvPr>
            <p:ph idx="1"/>
          </p:nvPr>
        </p:nvPicPr>
        <p:blipFill>
          <a:blip r:embed="rId3"/>
          <a:stretch>
            <a:fillRect/>
          </a:stretch>
        </p:blipFill>
        <p:spPr>
          <a:xfrm>
            <a:off x="1159851" y="165626"/>
            <a:ext cx="10044826" cy="4106439"/>
          </a:xfrm>
          <a:prstGeom prst="rect">
            <a:avLst/>
          </a:prstGeom>
        </p:spPr>
      </p:pic>
    </p:spTree>
    <p:extLst>
      <p:ext uri="{BB962C8B-B14F-4D97-AF65-F5344CB8AC3E}">
        <p14:creationId xmlns:p14="http://schemas.microsoft.com/office/powerpoint/2010/main" val="17165476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Cs-381 Software Engineering</vt:lpstr>
      <vt:lpstr>What is Architecture??</vt:lpstr>
      <vt:lpstr>Architectural  Design</vt:lpstr>
      <vt:lpstr>SOFTWARE ARCHITECTURE</vt:lpstr>
      <vt:lpstr>Buy / BUild</vt:lpstr>
      <vt:lpstr>Well architecture</vt:lpstr>
      <vt:lpstr>Architectural  Challenges</vt:lpstr>
      <vt:lpstr>Architectural Models</vt:lpstr>
      <vt:lpstr>Layered Architecture</vt:lpstr>
      <vt:lpstr>MICROSERVICES Architecture</vt:lpstr>
      <vt:lpstr>  TIME TO THINK</vt:lpstr>
      <vt:lpstr>Time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3653</cp:revision>
  <dcterms:created xsi:type="dcterms:W3CDTF">2020-08-13T19:38:58Z</dcterms:created>
  <dcterms:modified xsi:type="dcterms:W3CDTF">2020-11-08T18:39:23Z</dcterms:modified>
</cp:coreProperties>
</file>