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4"/>
  </p:notesMasterIdLst>
  <p:sldIdLst>
    <p:sldId id="256" r:id="rId2"/>
    <p:sldId id="286" r:id="rId3"/>
    <p:sldId id="287" r:id="rId4"/>
    <p:sldId id="288" r:id="rId5"/>
    <p:sldId id="289" r:id="rId6"/>
    <p:sldId id="290" r:id="rId7"/>
    <p:sldId id="293" r:id="rId8"/>
    <p:sldId id="294" r:id="rId9"/>
    <p:sldId id="295" r:id="rId10"/>
    <p:sldId id="296" r:id="rId11"/>
    <p:sldId id="29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177A66BE-6D3F-0439-130D-957F9742C1A8}" v="229" dt="2020-08-22T22:33:48.230"/>
    <p1510:client id="{18008BC0-766E-C79A-A0EC-C604C1543ABE}" v="353" dt="2020-09-23T18:14:20.316"/>
    <p1510:client id="{1DC61A86-BAA0-9ABF-F068-C8C90BF41BF7}" v="27" dt="2020-08-26T04:16:02.625"/>
    <p1510:client id="{286012B7-FE80-A03D-DE2A-BBEF62094320}" v="44" dt="2020-12-03T09:33:30.631"/>
    <p1510:client id="{29E238B2-D5B9-1792-7317-3429503E0B16}" v="8" dt="2020-09-02T05:40:29.814"/>
    <p1510:client id="{3930C922-C7C6-CA6C-843D-8F1832A5EF7A}" v="102" dt="2020-08-18T06:46:16.953"/>
    <p1510:client id="{3A0696CA-1005-FD39-C4A0-B877437C5873}" v="7" dt="2020-09-24T12:59:20.326"/>
    <p1510:client id="{50406354-5A63-48E9-84F8-7F2517377958}" v="740" dt="2020-08-13T23:13:15.773"/>
    <p1510:client id="{6144A355-4757-73F3-98B1-79A17F881130}" v="100" dt="2020-09-01T18:01:01.610"/>
    <p1510:client id="{68FC2451-12D3-3E35-2827-2F51E20E6410}" v="11" dt="2020-09-23T10:52:34.072"/>
    <p1510:client id="{734D7D09-7A43-A766-36D0-4760C5E034A2}" v="77" dt="2020-09-16T21:15:08.876"/>
    <p1510:client id="{7557DA05-05AD-382C-1767-89A3F43637BA}" v="221" dt="2020-08-22T19:31:42.457"/>
    <p1510:client id="{75B826B8-289F-20D6-6785-875BFED7B64D}" v="43" dt="2020-08-27T06:48:21.879"/>
    <p1510:client id="{778D0A88-33B9-8784-8B84-483C062A822E}" v="112" dt="2020-09-23T08:19:57.304"/>
    <p1510:client id="{7AB5E313-56BE-3548-A11E-F6A013181453}" v="12" dt="2020-08-19T20:01:25.771"/>
    <p1510:client id="{7BBE7579-99F1-9D82-EE37-6421BD2BBA8B}" v="305" dt="2020-09-24T16:52:49.275"/>
    <p1510:client id="{837F5A19-3A00-BCC4-E88B-43110CCA8D98}" v="8" dt="2020-09-03T07:46:59.733"/>
    <p1510:client id="{880A6FCC-95E5-B0C7-77A6-57EB2E74A873}" v="4" dt="2020-10-23T05:07:00.254"/>
    <p1510:client id="{8AF652C1-5C87-155C-D847-5C6478C7AB49}" v="55" dt="2020-11-24T05:49:10.211"/>
    <p1510:client id="{8CC97A28-9DF6-84BD-7ED0-3340B4F4E786}" v="381" dt="2020-09-01T18:59:05.933"/>
    <p1510:client id="{8DAF7227-B0A6-D81A-0759-88E8C6ADCCDA}" v="608" dt="2020-08-14T13:14:50.608"/>
    <p1510:client id="{94A47D2C-F965-377A-D212-2C7FCD7144EA}" v="491" dt="2020-08-25T08:20:09.512"/>
    <p1510:client id="{A49DC2E1-A468-E932-DB5A-EDB88BC6B2E2}" v="217" dt="2020-11-23T18:56:17.614"/>
    <p1510:client id="{A9524D62-F10B-8049-699B-D8DC9AEA307F}" v="178" dt="2020-11-23T19:24:33.696"/>
    <p1510:client id="{AF71131B-EB77-3BF2-619A-88F799583254}" v="1" dt="2020-08-21T05:12:32.767"/>
    <p1510:client id="{AF86574A-E23E-750E-B4C5-3FC88537A969}" v="68" dt="2020-09-02T06:34:53.839"/>
    <p1510:client id="{C3CCA7B3-2C6F-D33A-D963-502992B9482C}" v="89" dt="2020-09-02T07:57:26.570"/>
    <p1510:client id="{D65E29C1-106C-5E4E-BE93-418397C880EC}" v="154" dt="2020-11-24T04:55:29.506"/>
    <p1510:client id="{DFBB1CAD-66B6-64EC-E25B-0D3B7A1844AF}" v="330" dt="2020-08-18T18:48:49.522"/>
    <p1510:client id="{F21B79DD-DB8C-0214-A042-24E9D559B24B}" v="12" dt="2020-08-20T10:09:34.256"/>
    <p1510:client id="{F3B49769-C2B6-DEE4-E415-7069654E402A}" v="445" dt="2020-08-23T13:06:10.468"/>
    <p1510:client id="{FD369AEC-0421-8792-7A35-BDE2D08885BF}" v="39" dt="2020-08-27T18:54:52.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68FC2451-12D3-3E35-2827-2F51E20E6410}"/>
    <pc:docChg chg="delSld">
      <pc:chgData name="Ms Taliah Tajammal" userId="S::taliah@uet.edu.pk::b53b8155-91e6-49b4-b55c-0abb2dc47154" providerId="AD" clId="Web-{68FC2451-12D3-3E35-2827-2F51E20E6410}" dt="2020-09-23T10:52:34.072" v="10"/>
      <pc:docMkLst>
        <pc:docMk/>
      </pc:docMkLst>
      <pc:sldChg chg="del">
        <pc:chgData name="Ms Taliah Tajammal" userId="S::taliah@uet.edu.pk::b53b8155-91e6-49b4-b55c-0abb2dc47154" providerId="AD" clId="Web-{68FC2451-12D3-3E35-2827-2F51E20E6410}" dt="2020-09-23T10:52:34.072" v="10"/>
        <pc:sldMkLst>
          <pc:docMk/>
          <pc:sldMk cId="197853940" sldId="286"/>
        </pc:sldMkLst>
      </pc:sldChg>
      <pc:sldChg chg="del">
        <pc:chgData name="Ms Taliah Tajammal" userId="S::taliah@uet.edu.pk::b53b8155-91e6-49b4-b55c-0abb2dc47154" providerId="AD" clId="Web-{68FC2451-12D3-3E35-2827-2F51E20E6410}" dt="2020-09-23T10:52:34.072" v="9"/>
        <pc:sldMkLst>
          <pc:docMk/>
          <pc:sldMk cId="4003788620" sldId="287"/>
        </pc:sldMkLst>
      </pc:sldChg>
      <pc:sldChg chg="del">
        <pc:chgData name="Ms Taliah Tajammal" userId="S::taliah@uet.edu.pk::b53b8155-91e6-49b4-b55c-0abb2dc47154" providerId="AD" clId="Web-{68FC2451-12D3-3E35-2827-2F51E20E6410}" dt="2020-09-23T10:52:34.057" v="8"/>
        <pc:sldMkLst>
          <pc:docMk/>
          <pc:sldMk cId="945192760" sldId="288"/>
        </pc:sldMkLst>
      </pc:sldChg>
      <pc:sldChg chg="del">
        <pc:chgData name="Ms Taliah Tajammal" userId="S::taliah@uet.edu.pk::b53b8155-91e6-49b4-b55c-0abb2dc47154" providerId="AD" clId="Web-{68FC2451-12D3-3E35-2827-2F51E20E6410}" dt="2020-09-23T10:52:34.057" v="7"/>
        <pc:sldMkLst>
          <pc:docMk/>
          <pc:sldMk cId="1325020384" sldId="289"/>
        </pc:sldMkLst>
      </pc:sldChg>
      <pc:sldChg chg="del">
        <pc:chgData name="Ms Taliah Tajammal" userId="S::taliah@uet.edu.pk::b53b8155-91e6-49b4-b55c-0abb2dc47154" providerId="AD" clId="Web-{68FC2451-12D3-3E35-2827-2F51E20E6410}" dt="2020-09-23T10:52:34.057" v="6"/>
        <pc:sldMkLst>
          <pc:docMk/>
          <pc:sldMk cId="2152531300" sldId="291"/>
        </pc:sldMkLst>
      </pc:sldChg>
      <pc:sldChg chg="del">
        <pc:chgData name="Ms Taliah Tajammal" userId="S::taliah@uet.edu.pk::b53b8155-91e6-49b4-b55c-0abb2dc47154" providerId="AD" clId="Web-{68FC2451-12D3-3E35-2827-2F51E20E6410}" dt="2020-09-23T10:52:34.057" v="4"/>
        <pc:sldMkLst>
          <pc:docMk/>
          <pc:sldMk cId="2441591879" sldId="292"/>
        </pc:sldMkLst>
      </pc:sldChg>
      <pc:sldChg chg="del">
        <pc:chgData name="Ms Taliah Tajammal" userId="S::taliah@uet.edu.pk::b53b8155-91e6-49b4-b55c-0abb2dc47154" providerId="AD" clId="Web-{68FC2451-12D3-3E35-2827-2F51E20E6410}" dt="2020-09-23T10:52:34.057" v="5"/>
        <pc:sldMkLst>
          <pc:docMk/>
          <pc:sldMk cId="420909294" sldId="294"/>
        </pc:sldMkLst>
      </pc:sldChg>
      <pc:sldChg chg="del">
        <pc:chgData name="Ms Taliah Tajammal" userId="S::taliah@uet.edu.pk::b53b8155-91e6-49b4-b55c-0abb2dc47154" providerId="AD" clId="Web-{68FC2451-12D3-3E35-2827-2F51E20E6410}" dt="2020-09-23T10:52:34.057" v="3"/>
        <pc:sldMkLst>
          <pc:docMk/>
          <pc:sldMk cId="509461650" sldId="298"/>
        </pc:sldMkLst>
      </pc:sldChg>
      <pc:sldChg chg="del">
        <pc:chgData name="Ms Taliah Tajammal" userId="S::taliah@uet.edu.pk::b53b8155-91e6-49b4-b55c-0abb2dc47154" providerId="AD" clId="Web-{68FC2451-12D3-3E35-2827-2F51E20E6410}" dt="2020-09-23T10:52:34.041" v="1"/>
        <pc:sldMkLst>
          <pc:docMk/>
          <pc:sldMk cId="3204689216" sldId="299"/>
        </pc:sldMkLst>
      </pc:sldChg>
      <pc:sldChg chg="del">
        <pc:chgData name="Ms Taliah Tajammal" userId="S::taliah@uet.edu.pk::b53b8155-91e6-49b4-b55c-0abb2dc47154" providerId="AD" clId="Web-{68FC2451-12D3-3E35-2827-2F51E20E6410}" dt="2020-09-23T10:52:34.057" v="2"/>
        <pc:sldMkLst>
          <pc:docMk/>
          <pc:sldMk cId="20613366" sldId="300"/>
        </pc:sldMkLst>
      </pc:sldChg>
      <pc:sldChg chg="del">
        <pc:chgData name="Ms Taliah Tajammal" userId="S::taliah@uet.edu.pk::b53b8155-91e6-49b4-b55c-0abb2dc47154" providerId="AD" clId="Web-{68FC2451-12D3-3E35-2827-2F51E20E6410}" dt="2020-09-23T10:52:34.041" v="0"/>
        <pc:sldMkLst>
          <pc:docMk/>
          <pc:sldMk cId="1288703406" sldId="301"/>
        </pc:sldMkLst>
      </pc:sldChg>
    </pc:docChg>
  </pc:docChgLst>
  <pc:docChgLst>
    <pc:chgData name="Ms Taliah Tajammal" userId="S::taliah@uet.edu.pk::b53b8155-91e6-49b4-b55c-0abb2dc47154" providerId="AD" clId="Web-{D65E29C1-106C-5E4E-BE93-418397C880EC}"/>
    <pc:docChg chg="addSld modSld">
      <pc:chgData name="Ms Taliah Tajammal" userId="S::taliah@uet.edu.pk::b53b8155-91e6-49b4-b55c-0abb2dc47154" providerId="AD" clId="Web-{D65E29C1-106C-5E4E-BE93-418397C880EC}" dt="2020-11-24T04:55:29.506" v="151" actId="20577"/>
      <pc:docMkLst>
        <pc:docMk/>
      </pc:docMkLst>
      <pc:sldChg chg="modSp">
        <pc:chgData name="Ms Taliah Tajammal" userId="S::taliah@uet.edu.pk::b53b8155-91e6-49b4-b55c-0abb2dc47154" providerId="AD" clId="Web-{D65E29C1-106C-5E4E-BE93-418397C880EC}" dt="2020-11-24T04:31:49.595" v="68" actId="20577"/>
        <pc:sldMkLst>
          <pc:docMk/>
          <pc:sldMk cId="1406232283" sldId="295"/>
        </pc:sldMkLst>
        <pc:spChg chg="mod">
          <ac:chgData name="Ms Taliah Tajammal" userId="S::taliah@uet.edu.pk::b53b8155-91e6-49b4-b55c-0abb2dc47154" providerId="AD" clId="Web-{D65E29C1-106C-5E4E-BE93-418397C880EC}" dt="2020-11-24T04:31:49.595" v="68" actId="20577"/>
          <ac:spMkLst>
            <pc:docMk/>
            <pc:sldMk cId="1406232283" sldId="295"/>
            <ac:spMk id="47" creationId="{220C5E3F-01A7-4A2F-86CB-E1C1EA2E5832}"/>
          </ac:spMkLst>
        </pc:spChg>
      </pc:sldChg>
      <pc:sldChg chg="addSp delSp modSp add replId">
        <pc:chgData name="Ms Taliah Tajammal" userId="S::taliah@uet.edu.pk::b53b8155-91e6-49b4-b55c-0abb2dc47154" providerId="AD" clId="Web-{D65E29C1-106C-5E4E-BE93-418397C880EC}" dt="2020-11-24T04:55:29.506" v="150" actId="20577"/>
        <pc:sldMkLst>
          <pc:docMk/>
          <pc:sldMk cId="1164010401" sldId="296"/>
        </pc:sldMkLst>
        <pc:spChg chg="mod">
          <ac:chgData name="Ms Taliah Tajammal" userId="S::taliah@uet.edu.pk::b53b8155-91e6-49b4-b55c-0abb2dc47154" providerId="AD" clId="Web-{D65E29C1-106C-5E4E-BE93-418397C880EC}" dt="2020-11-24T04:51:31.594" v="84" actId="20577"/>
          <ac:spMkLst>
            <pc:docMk/>
            <pc:sldMk cId="1164010401" sldId="296"/>
            <ac:spMk id="2" creationId="{844709BD-221E-44C9-9906-8CEE20775F48}"/>
          </ac:spMkLst>
        </pc:spChg>
        <pc:spChg chg="mod">
          <ac:chgData name="Ms Taliah Tajammal" userId="S::taliah@uet.edu.pk::b53b8155-91e6-49b4-b55c-0abb2dc47154" providerId="AD" clId="Web-{D65E29C1-106C-5E4E-BE93-418397C880EC}" dt="2020-11-24T04:55:29.506" v="150" actId="20577"/>
          <ac:spMkLst>
            <pc:docMk/>
            <pc:sldMk cId="1164010401" sldId="296"/>
            <ac:spMk id="47" creationId="{220C5E3F-01A7-4A2F-86CB-E1C1EA2E5832}"/>
          </ac:spMkLst>
        </pc:spChg>
        <pc:picChg chg="add mod">
          <ac:chgData name="Ms Taliah Tajammal" userId="S::taliah@uet.edu.pk::b53b8155-91e6-49b4-b55c-0abb2dc47154" providerId="AD" clId="Web-{D65E29C1-106C-5E4E-BE93-418397C880EC}" dt="2020-11-24T04:52:16.533" v="92" actId="14100"/>
          <ac:picMkLst>
            <pc:docMk/>
            <pc:sldMk cId="1164010401" sldId="296"/>
            <ac:picMk id="3" creationId="{8D24DF8B-8F77-4136-9358-57335BDA307D}"/>
          </ac:picMkLst>
        </pc:picChg>
        <pc:picChg chg="del">
          <ac:chgData name="Ms Taliah Tajammal" userId="S::taliah@uet.edu.pk::b53b8155-91e6-49b4-b55c-0abb2dc47154" providerId="AD" clId="Web-{D65E29C1-106C-5E4E-BE93-418397C880EC}" dt="2020-11-24T04:51:34.829" v="85"/>
          <ac:picMkLst>
            <pc:docMk/>
            <pc:sldMk cId="1164010401" sldId="296"/>
            <ac:picMk id="4" creationId="{11B99083-F3F8-4756-9EB6-013006E5F559}"/>
          </ac:picMkLst>
        </pc:picChg>
      </pc:sldChg>
    </pc:docChg>
  </pc:docChgLst>
  <pc:docChgLst>
    <pc:chgData name="Ms Taliah Tajammal" userId="S::taliah@uet.edu.pk::b53b8155-91e6-49b4-b55c-0abb2dc47154" providerId="AD" clId="Web-{880A6FCC-95E5-B0C7-77A6-57EB2E74A873}"/>
    <pc:docChg chg="modSld">
      <pc:chgData name="Ms Taliah Tajammal" userId="S::taliah@uet.edu.pk::b53b8155-91e6-49b4-b55c-0abb2dc47154" providerId="AD" clId="Web-{880A6FCC-95E5-B0C7-77A6-57EB2E74A873}" dt="2020-10-23T05:07:00.254" v="3" actId="20577"/>
      <pc:docMkLst>
        <pc:docMk/>
      </pc:docMkLst>
      <pc:sldChg chg="modSp">
        <pc:chgData name="Ms Taliah Tajammal" userId="S::taliah@uet.edu.pk::b53b8155-91e6-49b4-b55c-0abb2dc47154" providerId="AD" clId="Web-{880A6FCC-95E5-B0C7-77A6-57EB2E74A873}" dt="2020-10-23T05:07:00.254" v="2" actId="20577"/>
        <pc:sldMkLst>
          <pc:docMk/>
          <pc:sldMk cId="2190520532" sldId="291"/>
        </pc:sldMkLst>
        <pc:spChg chg="mod">
          <ac:chgData name="Ms Taliah Tajammal" userId="S::taliah@uet.edu.pk::b53b8155-91e6-49b4-b55c-0abb2dc47154" providerId="AD" clId="Web-{880A6FCC-95E5-B0C7-77A6-57EB2E74A873}" dt="2020-10-23T05:07:00.254" v="2" actId="20577"/>
          <ac:spMkLst>
            <pc:docMk/>
            <pc:sldMk cId="2190520532" sldId="291"/>
            <ac:spMk id="10" creationId="{E47788BD-135F-439F-A96A-FA3DBE2D9869}"/>
          </ac:spMkLst>
        </pc:spChg>
      </pc:sldChg>
    </pc:docChg>
  </pc:docChgLst>
  <pc:docChgLst>
    <pc:chgData name="Ms Taliah Tajammal" userId="S::taliah@uet.edu.pk::b53b8155-91e6-49b4-b55c-0abb2dc47154" providerId="AD" clId="Web-{286012B7-FE80-A03D-DE2A-BBEF62094320}"/>
    <pc:docChg chg="modSld">
      <pc:chgData name="Ms Taliah Tajammal" userId="S::taliah@uet.edu.pk::b53b8155-91e6-49b4-b55c-0abb2dc47154" providerId="AD" clId="Web-{286012B7-FE80-A03D-DE2A-BBEF62094320}" dt="2020-12-03T09:33:30.631" v="18"/>
      <pc:docMkLst>
        <pc:docMk/>
      </pc:docMkLst>
      <pc:sldChg chg="modNotes">
        <pc:chgData name="Ms Taliah Tajammal" userId="S::taliah@uet.edu.pk::b53b8155-91e6-49b4-b55c-0abb2dc47154" providerId="AD" clId="Web-{286012B7-FE80-A03D-DE2A-BBEF62094320}" dt="2020-12-03T09:33:30.631" v="18"/>
        <pc:sldMkLst>
          <pc:docMk/>
          <pc:sldMk cId="96168744" sldId="278"/>
        </pc:sldMkLst>
      </pc:sldChg>
      <pc:sldChg chg="modNotes">
        <pc:chgData name="Ms Taliah Tajammal" userId="S::taliah@uet.edu.pk::b53b8155-91e6-49b4-b55c-0abb2dc47154" providerId="AD" clId="Web-{286012B7-FE80-A03D-DE2A-BBEF62094320}" dt="2020-12-03T09:30:48.877" v="2"/>
        <pc:sldMkLst>
          <pc:docMk/>
          <pc:sldMk cId="141103553" sldId="293"/>
        </pc:sldMkLst>
      </pc:sldChg>
      <pc:sldChg chg="modNotes">
        <pc:chgData name="Ms Taliah Tajammal" userId="S::taliah@uet.edu.pk::b53b8155-91e6-49b4-b55c-0abb2dc47154" providerId="AD" clId="Web-{286012B7-FE80-A03D-DE2A-BBEF62094320}" dt="2020-12-03T09:31:08.565" v="6"/>
        <pc:sldMkLst>
          <pc:docMk/>
          <pc:sldMk cId="2317181986" sldId="294"/>
        </pc:sldMkLst>
      </pc:sldChg>
      <pc:sldChg chg="modNotes">
        <pc:chgData name="Ms Taliah Tajammal" userId="S::taliah@uet.edu.pk::b53b8155-91e6-49b4-b55c-0abb2dc47154" providerId="AD" clId="Web-{286012B7-FE80-A03D-DE2A-BBEF62094320}" dt="2020-12-03T09:31:32.066" v="10"/>
        <pc:sldMkLst>
          <pc:docMk/>
          <pc:sldMk cId="1406232283" sldId="295"/>
        </pc:sldMkLst>
      </pc:sldChg>
      <pc:sldChg chg="modNotes">
        <pc:chgData name="Ms Taliah Tajammal" userId="S::taliah@uet.edu.pk::b53b8155-91e6-49b4-b55c-0abb2dc47154" providerId="AD" clId="Web-{286012B7-FE80-A03D-DE2A-BBEF62094320}" dt="2020-12-03T09:31:54.816" v="13"/>
        <pc:sldMkLst>
          <pc:docMk/>
          <pc:sldMk cId="1164010401" sldId="296"/>
        </pc:sldMkLst>
      </pc:sldChg>
      <pc:sldChg chg="modNotes">
        <pc:chgData name="Ms Taliah Tajammal" userId="S::taliah@uet.edu.pk::b53b8155-91e6-49b4-b55c-0abb2dc47154" providerId="AD" clId="Web-{286012B7-FE80-A03D-DE2A-BBEF62094320}" dt="2020-12-03T09:32:08.332" v="16"/>
        <pc:sldMkLst>
          <pc:docMk/>
          <pc:sldMk cId="2955075979" sldId="297"/>
        </pc:sldMkLst>
      </pc:sldChg>
    </pc:docChg>
  </pc:docChgLst>
  <pc:docChgLst>
    <pc:chgData name="Ms Taliah Tajammal" userId="S::taliah@uet.edu.pk::b53b8155-91e6-49b4-b55c-0abb2dc47154" providerId="AD" clId="Web-{A9524D62-F10B-8049-699B-D8DC9AEA307F}"/>
    <pc:docChg chg="addSld modSld">
      <pc:chgData name="Ms Taliah Tajammal" userId="S::taliah@uet.edu.pk::b53b8155-91e6-49b4-b55c-0abb2dc47154" providerId="AD" clId="Web-{A9524D62-F10B-8049-699B-D8DC9AEA307F}" dt="2020-11-23T19:24:33.696" v="175" actId="20577"/>
      <pc:docMkLst>
        <pc:docMk/>
      </pc:docMkLst>
      <pc:sldChg chg="modSp">
        <pc:chgData name="Ms Taliah Tajammal" userId="S::taliah@uet.edu.pk::b53b8155-91e6-49b4-b55c-0abb2dc47154" providerId="AD" clId="Web-{A9524D62-F10B-8049-699B-D8DC9AEA307F}" dt="2020-11-23T19:01:23.355" v="20" actId="20577"/>
        <pc:sldMkLst>
          <pc:docMk/>
          <pc:sldMk cId="810185116" sldId="290"/>
        </pc:sldMkLst>
        <pc:spChg chg="mod">
          <ac:chgData name="Ms Taliah Tajammal" userId="S::taliah@uet.edu.pk::b53b8155-91e6-49b4-b55c-0abb2dc47154" providerId="AD" clId="Web-{A9524D62-F10B-8049-699B-D8DC9AEA307F}" dt="2020-11-23T19:01:23.355" v="20" actId="20577"/>
          <ac:spMkLst>
            <pc:docMk/>
            <pc:sldMk cId="810185116" sldId="290"/>
            <ac:spMk id="47" creationId="{220C5E3F-01A7-4A2F-86CB-E1C1EA2E5832}"/>
          </ac:spMkLst>
        </pc:spChg>
      </pc:sldChg>
      <pc:sldChg chg="modSp">
        <pc:chgData name="Ms Taliah Tajammal" userId="S::taliah@uet.edu.pk::b53b8155-91e6-49b4-b55c-0abb2dc47154" providerId="AD" clId="Web-{A9524D62-F10B-8049-699B-D8DC9AEA307F}" dt="2020-11-23T19:01:12.417" v="17" actId="20577"/>
        <pc:sldMkLst>
          <pc:docMk/>
          <pc:sldMk cId="141103553" sldId="293"/>
        </pc:sldMkLst>
        <pc:spChg chg="mod">
          <ac:chgData name="Ms Taliah Tajammal" userId="S::taliah@uet.edu.pk::b53b8155-91e6-49b4-b55c-0abb2dc47154" providerId="AD" clId="Web-{A9524D62-F10B-8049-699B-D8DC9AEA307F}" dt="2020-11-23T19:01:12.417" v="17" actId="20577"/>
          <ac:spMkLst>
            <pc:docMk/>
            <pc:sldMk cId="141103553" sldId="293"/>
            <ac:spMk id="47" creationId="{220C5E3F-01A7-4A2F-86CB-E1C1EA2E5832}"/>
          </ac:spMkLst>
        </pc:spChg>
      </pc:sldChg>
      <pc:sldChg chg="addSp delSp modSp">
        <pc:chgData name="Ms Taliah Tajammal" userId="S::taliah@uet.edu.pk::b53b8155-91e6-49b4-b55c-0abb2dc47154" providerId="AD" clId="Web-{A9524D62-F10B-8049-699B-D8DC9AEA307F}" dt="2020-11-23T19:07:11.827" v="134" actId="20577"/>
        <pc:sldMkLst>
          <pc:docMk/>
          <pc:sldMk cId="2317181986" sldId="294"/>
        </pc:sldMkLst>
        <pc:spChg chg="mod">
          <ac:chgData name="Ms Taliah Tajammal" userId="S::taliah@uet.edu.pk::b53b8155-91e6-49b4-b55c-0abb2dc47154" providerId="AD" clId="Web-{A9524D62-F10B-8049-699B-D8DC9AEA307F}" dt="2020-11-23T19:07:11.827" v="134" actId="20577"/>
          <ac:spMkLst>
            <pc:docMk/>
            <pc:sldMk cId="2317181986" sldId="294"/>
            <ac:spMk id="47" creationId="{220C5E3F-01A7-4A2F-86CB-E1C1EA2E5832}"/>
          </ac:spMkLst>
        </pc:spChg>
        <pc:picChg chg="add mod">
          <ac:chgData name="Ms Taliah Tajammal" userId="S::taliah@uet.edu.pk::b53b8155-91e6-49b4-b55c-0abb2dc47154" providerId="AD" clId="Web-{A9524D62-F10B-8049-699B-D8DC9AEA307F}" dt="2020-11-23T19:01:02.792" v="16" actId="14100"/>
          <ac:picMkLst>
            <pc:docMk/>
            <pc:sldMk cId="2317181986" sldId="294"/>
            <ac:picMk id="3" creationId="{5A59F251-7BCF-4F2A-B9C7-A1FC9355F746}"/>
          </ac:picMkLst>
        </pc:picChg>
        <pc:picChg chg="del">
          <ac:chgData name="Ms Taliah Tajammal" userId="S::taliah@uet.edu.pk::b53b8155-91e6-49b4-b55c-0abb2dc47154" providerId="AD" clId="Web-{A9524D62-F10B-8049-699B-D8DC9AEA307F}" dt="2020-11-23T19:00:30.510" v="6"/>
          <ac:picMkLst>
            <pc:docMk/>
            <pc:sldMk cId="2317181986" sldId="294"/>
            <ac:picMk id="4" creationId="{1D3A3755-CCAD-4C12-874C-EAF56DFE930A}"/>
          </ac:picMkLst>
        </pc:picChg>
      </pc:sldChg>
      <pc:sldChg chg="addSp delSp modSp add replId">
        <pc:chgData name="Ms Taliah Tajammal" userId="S::taliah@uet.edu.pk::b53b8155-91e6-49b4-b55c-0abb2dc47154" providerId="AD" clId="Web-{A9524D62-F10B-8049-699B-D8DC9AEA307F}" dt="2020-11-23T19:24:30.477" v="173" actId="20577"/>
        <pc:sldMkLst>
          <pc:docMk/>
          <pc:sldMk cId="1406232283" sldId="295"/>
        </pc:sldMkLst>
        <pc:spChg chg="mod">
          <ac:chgData name="Ms Taliah Tajammal" userId="S::taliah@uet.edu.pk::b53b8155-91e6-49b4-b55c-0abb2dc47154" providerId="AD" clId="Web-{A9524D62-F10B-8049-699B-D8DC9AEA307F}" dt="2020-11-23T19:13:34.081" v="146" actId="20577"/>
          <ac:spMkLst>
            <pc:docMk/>
            <pc:sldMk cId="1406232283" sldId="295"/>
            <ac:spMk id="2" creationId="{844709BD-221E-44C9-9906-8CEE20775F48}"/>
          </ac:spMkLst>
        </pc:spChg>
        <pc:spChg chg="mod">
          <ac:chgData name="Ms Taliah Tajammal" userId="S::taliah@uet.edu.pk::b53b8155-91e6-49b4-b55c-0abb2dc47154" providerId="AD" clId="Web-{A9524D62-F10B-8049-699B-D8DC9AEA307F}" dt="2020-11-23T19:24:30.477" v="173" actId="20577"/>
          <ac:spMkLst>
            <pc:docMk/>
            <pc:sldMk cId="1406232283" sldId="295"/>
            <ac:spMk id="47" creationId="{220C5E3F-01A7-4A2F-86CB-E1C1EA2E5832}"/>
          </ac:spMkLst>
        </pc:spChg>
        <pc:picChg chg="del">
          <ac:chgData name="Ms Taliah Tajammal" userId="S::taliah@uet.edu.pk::b53b8155-91e6-49b4-b55c-0abb2dc47154" providerId="AD" clId="Web-{A9524D62-F10B-8049-699B-D8DC9AEA307F}" dt="2020-11-23T19:13:36.581" v="147"/>
          <ac:picMkLst>
            <pc:docMk/>
            <pc:sldMk cId="1406232283" sldId="295"/>
            <ac:picMk id="3" creationId="{5A59F251-7BCF-4F2A-B9C7-A1FC9355F746}"/>
          </ac:picMkLst>
        </pc:picChg>
        <pc:picChg chg="add mod">
          <ac:chgData name="Ms Taliah Tajammal" userId="S::taliah@uet.edu.pk::b53b8155-91e6-49b4-b55c-0abb2dc47154" providerId="AD" clId="Web-{A9524D62-F10B-8049-699B-D8DC9AEA307F}" dt="2020-11-23T19:13:59.440" v="154" actId="14100"/>
          <ac:picMkLst>
            <pc:docMk/>
            <pc:sldMk cId="1406232283" sldId="295"/>
            <ac:picMk id="4" creationId="{11B99083-F3F8-4756-9EB6-013006E5F559}"/>
          </ac:picMkLst>
        </pc:picChg>
      </pc:sldChg>
    </pc:docChg>
  </pc:docChgLst>
  <pc:docChgLst>
    <pc:chgData name="Ms Taliah Tajammal" userId="S::taliah@uet.edu.pk::b53b8155-91e6-49b4-b55c-0abb2dc47154" providerId="AD" clId="Web-{7BBE7579-99F1-9D82-EE37-6421BD2BBA8B}"/>
    <pc:docChg chg="addSld modSld">
      <pc:chgData name="Ms Taliah Tajammal" userId="S::taliah@uet.edu.pk::b53b8155-91e6-49b4-b55c-0abb2dc47154" providerId="AD" clId="Web-{7BBE7579-99F1-9D82-EE37-6421BD2BBA8B}" dt="2020-09-24T16:59:18.271" v="340"/>
      <pc:docMkLst>
        <pc:docMk/>
      </pc:docMkLst>
      <pc:sldChg chg="addSp delSp modSp mod setBg modNotes">
        <pc:chgData name="Ms Taliah Tajammal" userId="S::taliah@uet.edu.pk::b53b8155-91e6-49b4-b55c-0abb2dc47154" providerId="AD" clId="Web-{7BBE7579-99F1-9D82-EE37-6421BD2BBA8B}" dt="2020-09-24T16:57:17.627" v="324"/>
        <pc:sldMkLst>
          <pc:docMk/>
          <pc:sldMk cId="810185116" sldId="290"/>
        </pc:sldMkLst>
        <pc:spChg chg="mod ord">
          <ac:chgData name="Ms Taliah Tajammal" userId="S::taliah@uet.edu.pk::b53b8155-91e6-49b4-b55c-0abb2dc47154" providerId="AD" clId="Web-{7BBE7579-99F1-9D82-EE37-6421BD2BBA8B}" dt="2020-09-24T16:09:13.157" v="89" actId="20577"/>
          <ac:spMkLst>
            <pc:docMk/>
            <pc:sldMk cId="810185116" sldId="290"/>
            <ac:spMk id="2" creationId="{844709BD-221E-44C9-9906-8CEE20775F48}"/>
          </ac:spMkLst>
        </pc:spChg>
        <pc:spChg chg="add del">
          <ac:chgData name="Ms Taliah Tajammal" userId="S::taliah@uet.edu.pk::b53b8155-91e6-49b4-b55c-0abb2dc47154" providerId="AD" clId="Web-{7BBE7579-99F1-9D82-EE37-6421BD2BBA8B}" dt="2020-09-24T14:47:33.819" v="2"/>
          <ac:spMkLst>
            <pc:docMk/>
            <pc:sldMk cId="810185116" sldId="290"/>
            <ac:spMk id="40" creationId="{3F47E20B-1205-4238-A82B-90EF577F32D8}"/>
          </ac:spMkLst>
        </pc:spChg>
        <pc:spChg chg="add del">
          <ac:chgData name="Ms Taliah Tajammal" userId="S::taliah@uet.edu.pk::b53b8155-91e6-49b4-b55c-0abb2dc47154" providerId="AD" clId="Web-{7BBE7579-99F1-9D82-EE37-6421BD2BBA8B}" dt="2020-09-24T14:47:33.819" v="2"/>
          <ac:spMkLst>
            <pc:docMk/>
            <pc:sldMk cId="810185116" sldId="290"/>
            <ac:spMk id="42" creationId="{D13567AC-EB9A-47A9-B6EC-B5BDB73B113C}"/>
          </ac:spMkLst>
        </pc:spChg>
        <pc:spChg chg="add del">
          <ac:chgData name="Ms Taliah Tajammal" userId="S::taliah@uet.edu.pk::b53b8155-91e6-49b4-b55c-0abb2dc47154" providerId="AD" clId="Web-{7BBE7579-99F1-9D82-EE37-6421BD2BBA8B}" dt="2020-09-24T14:50:16.401" v="23"/>
          <ac:spMkLst>
            <pc:docMk/>
            <pc:sldMk cId="810185116" sldId="290"/>
            <ac:spMk id="44" creationId="{1660E788-AFA9-4A1B-9991-6AA74632A15B}"/>
          </ac:spMkLst>
        </pc:spChg>
        <pc:spChg chg="add del">
          <ac:chgData name="Ms Taliah Tajammal" userId="S::taliah@uet.edu.pk::b53b8155-91e6-49b4-b55c-0abb2dc47154" providerId="AD" clId="Web-{7BBE7579-99F1-9D82-EE37-6421BD2BBA8B}" dt="2020-09-24T14:50:16.401" v="23"/>
          <ac:spMkLst>
            <pc:docMk/>
            <pc:sldMk cId="810185116" sldId="290"/>
            <ac:spMk id="45" creationId="{867D4867-5BA7-4462-B2F6-A23F4A622AA7}"/>
          </ac:spMkLst>
        </pc:spChg>
        <pc:spChg chg="add del">
          <ac:chgData name="Ms Taliah Tajammal" userId="S::taliah@uet.edu.pk::b53b8155-91e6-49b4-b55c-0abb2dc47154" providerId="AD" clId="Web-{7BBE7579-99F1-9D82-EE37-6421BD2BBA8B}" dt="2020-09-24T14:47:33.803" v="1"/>
          <ac:spMkLst>
            <pc:docMk/>
            <pc:sldMk cId="810185116" sldId="290"/>
            <ac:spMk id="46" creationId="{EB96A738-F34C-4622-83DA-A82969AE44E5}"/>
          </ac:spMkLst>
        </pc:spChg>
        <pc:spChg chg="add mod">
          <ac:chgData name="Ms Taliah Tajammal" userId="S::taliah@uet.edu.pk::b53b8155-91e6-49b4-b55c-0abb2dc47154" providerId="AD" clId="Web-{7BBE7579-99F1-9D82-EE37-6421BD2BBA8B}" dt="2020-09-24T16:08:33.890" v="84" actId="20577"/>
          <ac:spMkLst>
            <pc:docMk/>
            <pc:sldMk cId="810185116" sldId="290"/>
            <ac:spMk id="47" creationId="{220C5E3F-01A7-4A2F-86CB-E1C1EA2E5832}"/>
          </ac:spMkLst>
        </pc:spChg>
        <pc:spChg chg="add del">
          <ac:chgData name="Ms Taliah Tajammal" userId="S::taliah@uet.edu.pk::b53b8155-91e6-49b4-b55c-0abb2dc47154" providerId="AD" clId="Web-{7BBE7579-99F1-9D82-EE37-6421BD2BBA8B}" dt="2020-09-24T14:47:33.803" v="1"/>
          <ac:spMkLst>
            <pc:docMk/>
            <pc:sldMk cId="810185116" sldId="290"/>
            <ac:spMk id="49" creationId="{930BC020-BDBF-49EB-9898-BAB5BF559317}"/>
          </ac:spMkLst>
        </pc:spChg>
        <pc:spChg chg="add del">
          <ac:chgData name="Ms Taliah Tajammal" userId="S::taliah@uet.edu.pk::b53b8155-91e6-49b4-b55c-0abb2dc47154" providerId="AD" clId="Web-{7BBE7579-99F1-9D82-EE37-6421BD2BBA8B}" dt="2020-09-24T14:47:33.803" v="1"/>
          <ac:spMkLst>
            <pc:docMk/>
            <pc:sldMk cId="810185116" sldId="290"/>
            <ac:spMk id="51" creationId="{64950C64-5D81-40F1-9601-8BA0D63BAE74}"/>
          </ac:spMkLst>
        </pc:spChg>
        <pc:spChg chg="add">
          <ac:chgData name="Ms Taliah Tajammal" userId="S::taliah@uet.edu.pk::b53b8155-91e6-49b4-b55c-0abb2dc47154" providerId="AD" clId="Web-{7BBE7579-99F1-9D82-EE37-6421BD2BBA8B}" dt="2020-09-24T14:50:16.401" v="23"/>
          <ac:spMkLst>
            <pc:docMk/>
            <pc:sldMk cId="810185116" sldId="290"/>
            <ac:spMk id="52" creationId="{1660E788-AFA9-4A1B-9991-6AA74632A15B}"/>
          </ac:spMkLst>
        </pc:spChg>
        <pc:spChg chg="add">
          <ac:chgData name="Ms Taliah Tajammal" userId="S::taliah@uet.edu.pk::b53b8155-91e6-49b4-b55c-0abb2dc47154" providerId="AD" clId="Web-{7BBE7579-99F1-9D82-EE37-6421BD2BBA8B}" dt="2020-09-24T14:50:16.401" v="23"/>
          <ac:spMkLst>
            <pc:docMk/>
            <pc:sldMk cId="810185116" sldId="290"/>
            <ac:spMk id="54" creationId="{867D4867-5BA7-4462-B2F6-A23F4A622AA7}"/>
          </ac:spMkLst>
        </pc:spChg>
        <pc:picChg chg="mod ord">
          <ac:chgData name="Ms Taliah Tajammal" userId="S::taliah@uet.edu.pk::b53b8155-91e6-49b4-b55c-0abb2dc47154" providerId="AD" clId="Web-{7BBE7579-99F1-9D82-EE37-6421BD2BBA8B}" dt="2020-09-24T14:50:16.401" v="23"/>
          <ac:picMkLst>
            <pc:docMk/>
            <pc:sldMk cId="810185116" sldId="290"/>
            <ac:picMk id="6" creationId="{3585855A-27A3-4775-95E2-CD9DB1B44459}"/>
          </ac:picMkLst>
        </pc:picChg>
      </pc:sldChg>
      <pc:sldChg chg="addSp delSp modSp new mod setBg modNotes">
        <pc:chgData name="Ms Taliah Tajammal" userId="S::taliah@uet.edu.pk::b53b8155-91e6-49b4-b55c-0abb2dc47154" providerId="AD" clId="Web-{7BBE7579-99F1-9D82-EE37-6421BD2BBA8B}" dt="2020-09-24T16:59:18.271" v="340"/>
        <pc:sldMkLst>
          <pc:docMk/>
          <pc:sldMk cId="2190520532" sldId="291"/>
        </pc:sldMkLst>
        <pc:spChg chg="mod">
          <ac:chgData name="Ms Taliah Tajammal" userId="S::taliah@uet.edu.pk::b53b8155-91e6-49b4-b55c-0abb2dc47154" providerId="AD" clId="Web-{7BBE7579-99F1-9D82-EE37-6421BD2BBA8B}" dt="2020-09-24T16:52:58.479" v="315"/>
          <ac:spMkLst>
            <pc:docMk/>
            <pc:sldMk cId="2190520532" sldId="291"/>
            <ac:spMk id="2" creationId="{C8B5DF12-1D59-4CB8-853C-AF5BB98A4EA1}"/>
          </ac:spMkLst>
        </pc:spChg>
        <pc:spChg chg="del">
          <ac:chgData name="Ms Taliah Tajammal" userId="S::taliah@uet.edu.pk::b53b8155-91e6-49b4-b55c-0abb2dc47154" providerId="AD" clId="Web-{7BBE7579-99F1-9D82-EE37-6421BD2BBA8B}" dt="2020-09-24T16:12:54.772" v="90"/>
          <ac:spMkLst>
            <pc:docMk/>
            <pc:sldMk cId="2190520532" sldId="291"/>
            <ac:spMk id="3" creationId="{8FB3C3DC-EC1D-435F-9BCB-07AC7F2F220D}"/>
          </ac:spMkLst>
        </pc:spChg>
        <pc:spChg chg="add del">
          <ac:chgData name="Ms Taliah Tajammal" userId="S::taliah@uet.edu.pk::b53b8155-91e6-49b4-b55c-0abb2dc47154" providerId="AD" clId="Web-{7BBE7579-99F1-9D82-EE37-6421BD2BBA8B}" dt="2020-09-24T16:15:18.870" v="94"/>
          <ac:spMkLst>
            <pc:docMk/>
            <pc:sldMk cId="2190520532" sldId="291"/>
            <ac:spMk id="6" creationId="{D13567AC-EB9A-47A9-B6EC-B5BDB73B113C}"/>
          </ac:spMkLst>
        </pc:spChg>
        <pc:spChg chg="add del mod">
          <ac:chgData name="Ms Taliah Tajammal" userId="S::taliah@uet.edu.pk::b53b8155-91e6-49b4-b55c-0abb2dc47154" providerId="AD" clId="Web-{7BBE7579-99F1-9D82-EE37-6421BD2BBA8B}" dt="2020-09-24T16:52:38.213" v="312"/>
          <ac:spMkLst>
            <pc:docMk/>
            <pc:sldMk cId="2190520532" sldId="291"/>
            <ac:spMk id="7" creationId="{8DCA398B-8CB4-4C0C-89C6-A8AB6F78D7DD}"/>
          </ac:spMkLst>
        </pc:spChg>
        <pc:spChg chg="add del">
          <ac:chgData name="Ms Taliah Tajammal" userId="S::taliah@uet.edu.pk::b53b8155-91e6-49b4-b55c-0abb2dc47154" providerId="AD" clId="Web-{7BBE7579-99F1-9D82-EE37-6421BD2BBA8B}" dt="2020-09-24T16:14:55.010" v="92"/>
          <ac:spMkLst>
            <pc:docMk/>
            <pc:sldMk cId="2190520532" sldId="291"/>
            <ac:spMk id="8" creationId="{42D3D786-AB3F-4972-B188-7202F76746CA}"/>
          </ac:spMkLst>
        </pc:spChg>
        <pc:spChg chg="add del">
          <ac:chgData name="Ms Taliah Tajammal" userId="S::taliah@uet.edu.pk::b53b8155-91e6-49b4-b55c-0abb2dc47154" providerId="AD" clId="Web-{7BBE7579-99F1-9D82-EE37-6421BD2BBA8B}" dt="2020-09-24T16:15:18.870" v="94"/>
          <ac:spMkLst>
            <pc:docMk/>
            <pc:sldMk cId="2190520532" sldId="291"/>
            <ac:spMk id="9" creationId="{3F47E20B-1205-4238-A82B-90EF577F32D8}"/>
          </ac:spMkLst>
        </pc:spChg>
        <pc:spChg chg="add mod">
          <ac:chgData name="Ms Taliah Tajammal" userId="S::taliah@uet.edu.pk::b53b8155-91e6-49b4-b55c-0abb2dc47154" providerId="AD" clId="Web-{7BBE7579-99F1-9D82-EE37-6421BD2BBA8B}" dt="2020-09-24T16:52:58.479" v="315"/>
          <ac:spMkLst>
            <pc:docMk/>
            <pc:sldMk cId="2190520532" sldId="291"/>
            <ac:spMk id="10" creationId="{E47788BD-135F-439F-A96A-FA3DBE2D9869}"/>
          </ac:spMkLst>
        </pc:spChg>
        <pc:spChg chg="add del">
          <ac:chgData name="Ms Taliah Tajammal" userId="S::taliah@uet.edu.pk::b53b8155-91e6-49b4-b55c-0abb2dc47154" providerId="AD" clId="Web-{7BBE7579-99F1-9D82-EE37-6421BD2BBA8B}" dt="2020-09-24T16:14:55.010" v="92"/>
          <ac:spMkLst>
            <pc:docMk/>
            <pc:sldMk cId="2190520532" sldId="291"/>
            <ac:spMk id="11" creationId="{C966A4D4-049A-4389-B407-0E7091A07C8D}"/>
          </ac:spMkLst>
        </pc:spChg>
        <pc:spChg chg="add del">
          <ac:chgData name="Ms Taliah Tajammal" userId="S::taliah@uet.edu.pk::b53b8155-91e6-49b4-b55c-0abb2dc47154" providerId="AD" clId="Web-{7BBE7579-99F1-9D82-EE37-6421BD2BBA8B}" dt="2020-09-24T16:52:38.213" v="312"/>
          <ac:spMkLst>
            <pc:docMk/>
            <pc:sldMk cId="2190520532" sldId="291"/>
            <ac:spMk id="12" creationId="{9E8345C6-0280-4226-BD83-7333BA6C3AA3}"/>
          </ac:spMkLst>
        </pc:spChg>
        <pc:spChg chg="add del">
          <ac:chgData name="Ms Taliah Tajammal" userId="S::taliah@uet.edu.pk::b53b8155-91e6-49b4-b55c-0abb2dc47154" providerId="AD" clId="Web-{7BBE7579-99F1-9D82-EE37-6421BD2BBA8B}" dt="2020-09-24T16:14:55.010" v="92"/>
          <ac:spMkLst>
            <pc:docMk/>
            <pc:sldMk cId="2190520532" sldId="291"/>
            <ac:spMk id="13" creationId="{B5899359-8523-4D4D-B568-3FDFAF9821C7}"/>
          </ac:spMkLst>
        </pc:spChg>
        <pc:spChg chg="add del">
          <ac:chgData name="Ms Taliah Tajammal" userId="S::taliah@uet.edu.pk::b53b8155-91e6-49b4-b55c-0abb2dc47154" providerId="AD" clId="Web-{7BBE7579-99F1-9D82-EE37-6421BD2BBA8B}" dt="2020-09-24T16:52:38.213" v="312"/>
          <ac:spMkLst>
            <pc:docMk/>
            <pc:sldMk cId="2190520532" sldId="291"/>
            <ac:spMk id="14" creationId="{99823778-D290-4538-B146-1F73C3755C9D}"/>
          </ac:spMkLst>
        </pc:spChg>
        <pc:spChg chg="add del">
          <ac:chgData name="Ms Taliah Tajammal" userId="S::taliah@uet.edu.pk::b53b8155-91e6-49b4-b55c-0abb2dc47154" providerId="AD" clId="Web-{7BBE7579-99F1-9D82-EE37-6421BD2BBA8B}" dt="2020-09-24T16:14:55.010" v="92"/>
          <ac:spMkLst>
            <pc:docMk/>
            <pc:sldMk cId="2190520532" sldId="291"/>
            <ac:spMk id="15" creationId="{2E9C9585-DA89-4D7E-BCDF-576461A1A2D9}"/>
          </ac:spMkLst>
        </pc:spChg>
        <pc:spChg chg="add del">
          <ac:chgData name="Ms Taliah Tajammal" userId="S::taliah@uet.edu.pk::b53b8155-91e6-49b4-b55c-0abb2dc47154" providerId="AD" clId="Web-{7BBE7579-99F1-9D82-EE37-6421BD2BBA8B}" dt="2020-09-24T16:52:58.479" v="315"/>
          <ac:spMkLst>
            <pc:docMk/>
            <pc:sldMk cId="2190520532" sldId="291"/>
            <ac:spMk id="19" creationId="{C966A4D4-049A-4389-B407-0E7091A07C8D}"/>
          </ac:spMkLst>
        </pc:spChg>
        <pc:spChg chg="add del">
          <ac:chgData name="Ms Taliah Tajammal" userId="S::taliah@uet.edu.pk::b53b8155-91e6-49b4-b55c-0abb2dc47154" providerId="AD" clId="Web-{7BBE7579-99F1-9D82-EE37-6421BD2BBA8B}" dt="2020-09-24T16:52:58.479" v="315"/>
          <ac:spMkLst>
            <pc:docMk/>
            <pc:sldMk cId="2190520532" sldId="291"/>
            <ac:spMk id="21" creationId="{B5899359-8523-4D4D-B568-3FDFAF9821C7}"/>
          </ac:spMkLst>
        </pc:spChg>
        <pc:spChg chg="add del">
          <ac:chgData name="Ms Taliah Tajammal" userId="S::taliah@uet.edu.pk::b53b8155-91e6-49b4-b55c-0abb2dc47154" providerId="AD" clId="Web-{7BBE7579-99F1-9D82-EE37-6421BD2BBA8B}" dt="2020-09-24T16:52:58.479" v="315"/>
          <ac:spMkLst>
            <pc:docMk/>
            <pc:sldMk cId="2190520532" sldId="291"/>
            <ac:spMk id="23" creationId="{2E9C9585-DA89-4D7E-BCDF-576461A1A2D9}"/>
          </ac:spMkLst>
        </pc:spChg>
        <pc:spChg chg="add">
          <ac:chgData name="Ms Taliah Tajammal" userId="S::taliah@uet.edu.pk::b53b8155-91e6-49b4-b55c-0abb2dc47154" providerId="AD" clId="Web-{7BBE7579-99F1-9D82-EE37-6421BD2BBA8B}" dt="2020-09-24T16:52:58.479" v="315"/>
          <ac:spMkLst>
            <pc:docMk/>
            <pc:sldMk cId="2190520532" sldId="291"/>
            <ac:spMk id="28" creationId="{1660E788-AFA9-4A1B-9991-6AA74632A15B}"/>
          </ac:spMkLst>
        </pc:spChg>
        <pc:spChg chg="add">
          <ac:chgData name="Ms Taliah Tajammal" userId="S::taliah@uet.edu.pk::b53b8155-91e6-49b4-b55c-0abb2dc47154" providerId="AD" clId="Web-{7BBE7579-99F1-9D82-EE37-6421BD2BBA8B}" dt="2020-09-24T16:52:58.479" v="315"/>
          <ac:spMkLst>
            <pc:docMk/>
            <pc:sldMk cId="2190520532" sldId="291"/>
            <ac:spMk id="30" creationId="{867D4867-5BA7-4462-B2F6-A23F4A622AA7}"/>
          </ac:spMkLst>
        </pc:spChg>
        <pc:picChg chg="add del mod ord">
          <ac:chgData name="Ms Taliah Tajammal" userId="S::taliah@uet.edu.pk::b53b8155-91e6-49b4-b55c-0abb2dc47154" providerId="AD" clId="Web-{7BBE7579-99F1-9D82-EE37-6421BD2BBA8B}" dt="2020-09-24T16:51:47.211" v="309"/>
          <ac:picMkLst>
            <pc:docMk/>
            <pc:sldMk cId="2190520532" sldId="291"/>
            <ac:picMk id="4" creationId="{EFA8496C-F8D1-4159-8C01-0635ADDF0AA0}"/>
          </ac:picMkLst>
        </pc:picChg>
        <pc:picChg chg="add mod">
          <ac:chgData name="Ms Taliah Tajammal" userId="S::taliah@uet.edu.pk::b53b8155-91e6-49b4-b55c-0abb2dc47154" providerId="AD" clId="Web-{7BBE7579-99F1-9D82-EE37-6421BD2BBA8B}" dt="2020-09-24T16:52:58.479" v="315"/>
          <ac:picMkLst>
            <pc:docMk/>
            <pc:sldMk cId="2190520532" sldId="291"/>
            <ac:picMk id="5" creationId="{33617A4B-D71C-4B2F-8D7C-21316E165F48}"/>
          </ac:picMkLst>
        </pc:picChg>
      </pc:sldChg>
      <pc:sldChg chg="new">
        <pc:chgData name="Ms Taliah Tajammal" userId="S::taliah@uet.edu.pk::b53b8155-91e6-49b4-b55c-0abb2dc47154" providerId="AD" clId="Web-{7BBE7579-99F1-9D82-EE37-6421BD2BBA8B}" dt="2020-09-24T16:47:46.611" v="308"/>
        <pc:sldMkLst>
          <pc:docMk/>
          <pc:sldMk cId="3385987502" sldId="292"/>
        </pc:sldMkLst>
      </pc:sldChg>
    </pc:docChg>
  </pc:docChgLst>
  <pc:docChgLst>
    <pc:chgData name="Ms Taliah Tajammal" userId="S::taliah@uet.edu.pk::b53b8155-91e6-49b4-b55c-0abb2dc47154" providerId="AD" clId="Web-{3A0696CA-1005-FD39-C4A0-B877437C5873}"/>
    <pc:docChg chg="modSld">
      <pc:chgData name="Ms Taliah Tajammal" userId="S::taliah@uet.edu.pk::b53b8155-91e6-49b4-b55c-0abb2dc47154" providerId="AD" clId="Web-{3A0696CA-1005-FD39-C4A0-B877437C5873}" dt="2020-09-24T12:59:20.326" v="6" actId="1076"/>
      <pc:docMkLst>
        <pc:docMk/>
      </pc:docMkLst>
      <pc:sldChg chg="addSp delSp modSp">
        <pc:chgData name="Ms Taliah Tajammal" userId="S::taliah@uet.edu.pk::b53b8155-91e6-49b4-b55c-0abb2dc47154" providerId="AD" clId="Web-{3A0696CA-1005-FD39-C4A0-B877437C5873}" dt="2020-09-24T12:59:20.326" v="6" actId="1076"/>
        <pc:sldMkLst>
          <pc:docMk/>
          <pc:sldMk cId="810185116" sldId="290"/>
        </pc:sldMkLst>
        <pc:spChg chg="mod">
          <ac:chgData name="Ms Taliah Tajammal" userId="S::taliah@uet.edu.pk::b53b8155-91e6-49b4-b55c-0abb2dc47154" providerId="AD" clId="Web-{3A0696CA-1005-FD39-C4A0-B877437C5873}" dt="2020-09-24T12:59:06.294" v="3"/>
          <ac:spMkLst>
            <pc:docMk/>
            <pc:sldMk cId="810185116" sldId="290"/>
            <ac:spMk id="2" creationId="{844709BD-221E-44C9-9906-8CEE20775F48}"/>
          </ac:spMkLst>
        </pc:spChg>
        <pc:spChg chg="add del mod">
          <ac:chgData name="Ms Taliah Tajammal" userId="S::taliah@uet.edu.pk::b53b8155-91e6-49b4-b55c-0abb2dc47154" providerId="AD" clId="Web-{3A0696CA-1005-FD39-C4A0-B877437C5873}" dt="2020-09-24T12:58:59.497" v="1"/>
          <ac:spMkLst>
            <pc:docMk/>
            <pc:sldMk cId="810185116" sldId="290"/>
            <ac:spMk id="5" creationId="{FEB8EDC8-9505-4018-9334-5B81FD25E442}"/>
          </ac:spMkLst>
        </pc:spChg>
        <pc:spChg chg="del">
          <ac:chgData name="Ms Taliah Tajammal" userId="S::taliah@uet.edu.pk::b53b8155-91e6-49b4-b55c-0abb2dc47154" providerId="AD" clId="Web-{3A0696CA-1005-FD39-C4A0-B877437C5873}" dt="2020-09-24T12:59:06.294" v="3"/>
          <ac:spMkLst>
            <pc:docMk/>
            <pc:sldMk cId="810185116" sldId="290"/>
            <ac:spMk id="33" creationId="{419501C6-F015-4273-AF88-E0F6C853899F}"/>
          </ac:spMkLst>
        </pc:spChg>
        <pc:spChg chg="del">
          <ac:chgData name="Ms Taliah Tajammal" userId="S::taliah@uet.edu.pk::b53b8155-91e6-49b4-b55c-0abb2dc47154" providerId="AD" clId="Web-{3A0696CA-1005-FD39-C4A0-B877437C5873}" dt="2020-09-24T12:59:06.294" v="3"/>
          <ac:spMkLst>
            <pc:docMk/>
            <pc:sldMk cId="810185116" sldId="290"/>
            <ac:spMk id="35" creationId="{CA677DB7-5829-45BD-9754-5EC484CC4253}"/>
          </ac:spMkLst>
        </pc:spChg>
        <pc:spChg chg="add">
          <ac:chgData name="Ms Taliah Tajammal" userId="S::taliah@uet.edu.pk::b53b8155-91e6-49b4-b55c-0abb2dc47154" providerId="AD" clId="Web-{3A0696CA-1005-FD39-C4A0-B877437C5873}" dt="2020-09-24T12:59:06.294" v="3"/>
          <ac:spMkLst>
            <pc:docMk/>
            <pc:sldMk cId="810185116" sldId="290"/>
            <ac:spMk id="40" creationId="{3F47E20B-1205-4238-A82B-90EF577F32D8}"/>
          </ac:spMkLst>
        </pc:spChg>
        <pc:spChg chg="add">
          <ac:chgData name="Ms Taliah Tajammal" userId="S::taliah@uet.edu.pk::b53b8155-91e6-49b4-b55c-0abb2dc47154" providerId="AD" clId="Web-{3A0696CA-1005-FD39-C4A0-B877437C5873}" dt="2020-09-24T12:59:06.294" v="3"/>
          <ac:spMkLst>
            <pc:docMk/>
            <pc:sldMk cId="810185116" sldId="290"/>
            <ac:spMk id="42" creationId="{D13567AC-EB9A-47A9-B6EC-B5BDB73B113C}"/>
          </ac:spMkLst>
        </pc:spChg>
        <pc:picChg chg="del">
          <ac:chgData name="Ms Taliah Tajammal" userId="S::taliah@uet.edu.pk::b53b8155-91e6-49b4-b55c-0abb2dc47154" providerId="AD" clId="Web-{3A0696CA-1005-FD39-C4A0-B877437C5873}" dt="2020-09-24T12:56:44.823" v="0"/>
          <ac:picMkLst>
            <pc:docMk/>
            <pc:sldMk cId="810185116" sldId="290"/>
            <ac:picMk id="4" creationId="{7D240C37-89E7-4244-8E58-04EC4DDB436D}"/>
          </ac:picMkLst>
        </pc:picChg>
        <pc:picChg chg="add mod ord">
          <ac:chgData name="Ms Taliah Tajammal" userId="S::taliah@uet.edu.pk::b53b8155-91e6-49b4-b55c-0abb2dc47154" providerId="AD" clId="Web-{3A0696CA-1005-FD39-C4A0-B877437C5873}" dt="2020-09-24T12:59:20.326" v="6" actId="1076"/>
          <ac:picMkLst>
            <pc:docMk/>
            <pc:sldMk cId="810185116" sldId="290"/>
            <ac:picMk id="6" creationId="{3585855A-27A3-4775-95E2-CD9DB1B44459}"/>
          </ac:picMkLst>
        </pc:picChg>
      </pc:sldChg>
    </pc:docChg>
  </pc:docChgLst>
  <pc:docChgLst>
    <pc:chgData name="Ms Taliah Tajammal" userId="S::taliah@uet.edu.pk::b53b8155-91e6-49b4-b55c-0abb2dc47154" providerId="AD" clId="Web-{A49DC2E1-A468-E932-DB5A-EDB88BC6B2E2}"/>
    <pc:docChg chg="addSld delSld modSld sldOrd">
      <pc:chgData name="Ms Taliah Tajammal" userId="S::taliah@uet.edu.pk::b53b8155-91e6-49b4-b55c-0abb2dc47154" providerId="AD" clId="Web-{A49DC2E1-A468-E932-DB5A-EDB88BC6B2E2}" dt="2020-11-23T18:56:17.614" v="210" actId="1076"/>
      <pc:docMkLst>
        <pc:docMk/>
      </pc:docMkLst>
      <pc:sldChg chg="modSp">
        <pc:chgData name="Ms Taliah Tajammal" userId="S::taliah@uet.edu.pk::b53b8155-91e6-49b4-b55c-0abb2dc47154" providerId="AD" clId="Web-{A49DC2E1-A468-E932-DB5A-EDB88BC6B2E2}" dt="2020-11-23T18:36:45.695" v="183" actId="20577"/>
        <pc:sldMkLst>
          <pc:docMk/>
          <pc:sldMk cId="96168744" sldId="278"/>
        </pc:sldMkLst>
        <pc:spChg chg="mod">
          <ac:chgData name="Ms Taliah Tajammal" userId="S::taliah@uet.edu.pk::b53b8155-91e6-49b4-b55c-0abb2dc47154" providerId="AD" clId="Web-{A49DC2E1-A468-E932-DB5A-EDB88BC6B2E2}" dt="2020-11-23T18:36:45.695" v="183" actId="20577"/>
          <ac:spMkLst>
            <pc:docMk/>
            <pc:sldMk cId="96168744" sldId="278"/>
            <ac:spMk id="8" creationId="{A2516761-21BD-4672-8665-F07E74320BE8}"/>
          </ac:spMkLst>
        </pc:spChg>
      </pc:sldChg>
      <pc:sldChg chg="del">
        <pc:chgData name="Ms Taliah Tajammal" userId="S::taliah@uet.edu.pk::b53b8155-91e6-49b4-b55c-0abb2dc47154" providerId="AD" clId="Web-{A49DC2E1-A468-E932-DB5A-EDB88BC6B2E2}" dt="2020-11-23T18:36:53.399" v="186"/>
        <pc:sldMkLst>
          <pc:docMk/>
          <pc:sldMk cId="255309288" sldId="285"/>
        </pc:sldMkLst>
      </pc:sldChg>
      <pc:sldChg chg="modSp">
        <pc:chgData name="Ms Taliah Tajammal" userId="S::taliah@uet.edu.pk::b53b8155-91e6-49b4-b55c-0abb2dc47154" providerId="AD" clId="Web-{A49DC2E1-A468-E932-DB5A-EDB88BC6B2E2}" dt="2020-11-23T18:35:36.722" v="72" actId="20577"/>
        <pc:sldMkLst>
          <pc:docMk/>
          <pc:sldMk cId="810185116" sldId="290"/>
        </pc:sldMkLst>
        <pc:spChg chg="mod">
          <ac:chgData name="Ms Taliah Tajammal" userId="S::taliah@uet.edu.pk::b53b8155-91e6-49b4-b55c-0abb2dc47154" providerId="AD" clId="Web-{A49DC2E1-A468-E932-DB5A-EDB88BC6B2E2}" dt="2020-11-23T18:35:36.722" v="72" actId="20577"/>
          <ac:spMkLst>
            <pc:docMk/>
            <pc:sldMk cId="810185116" sldId="290"/>
            <ac:spMk id="2" creationId="{844709BD-221E-44C9-9906-8CEE20775F48}"/>
          </ac:spMkLst>
        </pc:spChg>
      </pc:sldChg>
      <pc:sldChg chg="del ord">
        <pc:chgData name="Ms Taliah Tajammal" userId="S::taliah@uet.edu.pk::b53b8155-91e6-49b4-b55c-0abb2dc47154" providerId="AD" clId="Web-{A49DC2E1-A468-E932-DB5A-EDB88BC6B2E2}" dt="2020-11-23T18:20:33.351" v="6"/>
        <pc:sldMkLst>
          <pc:docMk/>
          <pc:sldMk cId="2190520532" sldId="291"/>
        </pc:sldMkLst>
      </pc:sldChg>
      <pc:sldChg chg="del">
        <pc:chgData name="Ms Taliah Tajammal" userId="S::taliah@uet.edu.pk::b53b8155-91e6-49b4-b55c-0abb2dc47154" providerId="AD" clId="Web-{A49DC2E1-A468-E932-DB5A-EDB88BC6B2E2}" dt="2020-11-23T18:35:55.380" v="73"/>
        <pc:sldMkLst>
          <pc:docMk/>
          <pc:sldMk cId="3385987502" sldId="292"/>
        </pc:sldMkLst>
      </pc:sldChg>
      <pc:sldChg chg="addSp delSp modSp add replId">
        <pc:chgData name="Ms Taliah Tajammal" userId="S::taliah@uet.edu.pk::b53b8155-91e6-49b4-b55c-0abb2dc47154" providerId="AD" clId="Web-{A49DC2E1-A468-E932-DB5A-EDB88BC6B2E2}" dt="2020-11-23T18:35:26.628" v="71" actId="20577"/>
        <pc:sldMkLst>
          <pc:docMk/>
          <pc:sldMk cId="141103553" sldId="293"/>
        </pc:sldMkLst>
        <pc:spChg chg="mod">
          <ac:chgData name="Ms Taliah Tajammal" userId="S::taliah@uet.edu.pk::b53b8155-91e6-49b4-b55c-0abb2dc47154" providerId="AD" clId="Web-{A49DC2E1-A468-E932-DB5A-EDB88BC6B2E2}" dt="2020-11-23T18:35:26.628" v="71" actId="20577"/>
          <ac:spMkLst>
            <pc:docMk/>
            <pc:sldMk cId="141103553" sldId="293"/>
            <ac:spMk id="2" creationId="{844709BD-221E-44C9-9906-8CEE20775F48}"/>
          </ac:spMkLst>
        </pc:spChg>
        <pc:spChg chg="mod">
          <ac:chgData name="Ms Taliah Tajammal" userId="S::taliah@uet.edu.pk::b53b8155-91e6-49b4-b55c-0abb2dc47154" providerId="AD" clId="Web-{A49DC2E1-A468-E932-DB5A-EDB88BC6B2E2}" dt="2020-11-23T18:35:16.783" v="68" actId="20577"/>
          <ac:spMkLst>
            <pc:docMk/>
            <pc:sldMk cId="141103553" sldId="293"/>
            <ac:spMk id="47" creationId="{220C5E3F-01A7-4A2F-86CB-E1C1EA2E5832}"/>
          </ac:spMkLst>
        </pc:spChg>
        <pc:picChg chg="add mod">
          <ac:chgData name="Ms Taliah Tajammal" userId="S::taliah@uet.edu.pk::b53b8155-91e6-49b4-b55c-0abb2dc47154" providerId="AD" clId="Web-{A49DC2E1-A468-E932-DB5A-EDB88BC6B2E2}" dt="2020-11-23T18:27:23.987" v="14" actId="14100"/>
          <ac:picMkLst>
            <pc:docMk/>
            <pc:sldMk cId="141103553" sldId="293"/>
            <ac:picMk id="3" creationId="{70D9B8E7-62C5-4F4C-AD4C-F7129EFCAC6F}"/>
          </ac:picMkLst>
        </pc:picChg>
        <pc:picChg chg="del">
          <ac:chgData name="Ms Taliah Tajammal" userId="S::taliah@uet.edu.pk::b53b8155-91e6-49b4-b55c-0abb2dc47154" providerId="AD" clId="Web-{A49DC2E1-A468-E932-DB5A-EDB88BC6B2E2}" dt="2020-11-23T18:26:34.999" v="7"/>
          <ac:picMkLst>
            <pc:docMk/>
            <pc:sldMk cId="141103553" sldId="293"/>
            <ac:picMk id="6" creationId="{3585855A-27A3-4775-95E2-CD9DB1B44459}"/>
          </ac:picMkLst>
        </pc:picChg>
      </pc:sldChg>
      <pc:sldChg chg="addSp delSp modSp add replId">
        <pc:chgData name="Ms Taliah Tajammal" userId="S::taliah@uet.edu.pk::b53b8155-91e6-49b4-b55c-0abb2dc47154" providerId="AD" clId="Web-{A49DC2E1-A468-E932-DB5A-EDB88BC6B2E2}" dt="2020-11-23T18:56:17.614" v="210" actId="1076"/>
        <pc:sldMkLst>
          <pc:docMk/>
          <pc:sldMk cId="2317181986" sldId="294"/>
        </pc:sldMkLst>
        <pc:spChg chg="mod">
          <ac:chgData name="Ms Taliah Tajammal" userId="S::taliah@uet.edu.pk::b53b8155-91e6-49b4-b55c-0abb2dc47154" providerId="AD" clId="Web-{A49DC2E1-A468-E932-DB5A-EDB88BC6B2E2}" dt="2020-11-23T18:38:54.188" v="201" actId="20577"/>
          <ac:spMkLst>
            <pc:docMk/>
            <pc:sldMk cId="2317181986" sldId="294"/>
            <ac:spMk id="2" creationId="{844709BD-221E-44C9-9906-8CEE20775F48}"/>
          </ac:spMkLst>
        </pc:spChg>
        <pc:picChg chg="del">
          <ac:chgData name="Ms Taliah Tajammal" userId="S::taliah@uet.edu.pk::b53b8155-91e6-49b4-b55c-0abb2dc47154" providerId="AD" clId="Web-{A49DC2E1-A468-E932-DB5A-EDB88BC6B2E2}" dt="2020-11-23T18:55:26.642" v="202"/>
          <ac:picMkLst>
            <pc:docMk/>
            <pc:sldMk cId="2317181986" sldId="294"/>
            <ac:picMk id="3" creationId="{70D9B8E7-62C5-4F4C-AD4C-F7129EFCAC6F}"/>
          </ac:picMkLst>
        </pc:picChg>
        <pc:picChg chg="add mod">
          <ac:chgData name="Ms Taliah Tajammal" userId="S::taliah@uet.edu.pk::b53b8155-91e6-49b4-b55c-0abb2dc47154" providerId="AD" clId="Web-{A49DC2E1-A468-E932-DB5A-EDB88BC6B2E2}" dt="2020-11-23T18:56:17.614" v="210" actId="1076"/>
          <ac:picMkLst>
            <pc:docMk/>
            <pc:sldMk cId="2317181986" sldId="294"/>
            <ac:picMk id="4" creationId="{1D3A3755-CCAD-4C12-874C-EAF56DFE930A}"/>
          </ac:picMkLst>
        </pc:picChg>
      </pc:sldChg>
    </pc:docChg>
  </pc:docChgLst>
  <pc:docChgLst>
    <pc:chgData name="Ms Taliah Tajammal" userId="S::taliah@uet.edu.pk::b53b8155-91e6-49b4-b55c-0abb2dc47154" providerId="AD" clId="Web-{18008BC0-766E-C79A-A0EC-C604C1543ABE}"/>
    <pc:docChg chg="addSld modSld">
      <pc:chgData name="Ms Taliah Tajammal" userId="S::taliah@uet.edu.pk::b53b8155-91e6-49b4-b55c-0abb2dc47154" providerId="AD" clId="Web-{18008BC0-766E-C79A-A0EC-C604C1543ABE}" dt="2020-09-23T18:14:20.316" v="386" actId="20577"/>
      <pc:docMkLst>
        <pc:docMk/>
      </pc:docMkLst>
      <pc:sldChg chg="addSp delSp modSp new mod setBg modNotes">
        <pc:chgData name="Ms Taliah Tajammal" userId="S::taliah@uet.edu.pk::b53b8155-91e6-49b4-b55c-0abb2dc47154" providerId="AD" clId="Web-{18008BC0-766E-C79A-A0EC-C604C1543ABE}" dt="2020-09-23T15:48:45.638" v="70"/>
        <pc:sldMkLst>
          <pc:docMk/>
          <pc:sldMk cId="465500823" sldId="286"/>
        </pc:sldMkLst>
        <pc:spChg chg="mod">
          <ac:chgData name="Ms Taliah Tajammal" userId="S::taliah@uet.edu.pk::b53b8155-91e6-49b4-b55c-0abb2dc47154" providerId="AD" clId="Web-{18008BC0-766E-C79A-A0EC-C604C1543ABE}" dt="2020-09-23T15:22:22.486" v="57" actId="20577"/>
          <ac:spMkLst>
            <pc:docMk/>
            <pc:sldMk cId="465500823" sldId="286"/>
            <ac:spMk id="2" creationId="{F84FA5FD-75A8-46CE-8E8A-4256226A39DB}"/>
          </ac:spMkLst>
        </pc:spChg>
        <pc:spChg chg="del">
          <ac:chgData name="Ms Taliah Tajammal" userId="S::taliah@uet.edu.pk::b53b8155-91e6-49b4-b55c-0abb2dc47154" providerId="AD" clId="Web-{18008BC0-766E-C79A-A0EC-C604C1543ABE}" dt="2020-09-23T15:20:43.907" v="1"/>
          <ac:spMkLst>
            <pc:docMk/>
            <pc:sldMk cId="465500823" sldId="286"/>
            <ac:spMk id="3" creationId="{42DAE87A-4DB5-4FF8-9724-7D90954BB610}"/>
          </ac:spMkLst>
        </pc:spChg>
        <pc:spChg chg="add">
          <ac:chgData name="Ms Taliah Tajammal" userId="S::taliah@uet.edu.pk::b53b8155-91e6-49b4-b55c-0abb2dc47154" providerId="AD" clId="Web-{18008BC0-766E-C79A-A0EC-C604C1543ABE}" dt="2020-09-23T15:21:57.142" v="2"/>
          <ac:spMkLst>
            <pc:docMk/>
            <pc:sldMk cId="465500823" sldId="286"/>
            <ac:spMk id="9" creationId="{5E373D23-9552-4D00-A685-F29249A5AC81}"/>
          </ac:spMkLst>
        </pc:spChg>
        <pc:spChg chg="add">
          <ac:chgData name="Ms Taliah Tajammal" userId="S::taliah@uet.edu.pk::b53b8155-91e6-49b4-b55c-0abb2dc47154" providerId="AD" clId="Web-{18008BC0-766E-C79A-A0EC-C604C1543ABE}" dt="2020-09-23T15:21:57.142" v="2"/>
          <ac:spMkLst>
            <pc:docMk/>
            <pc:sldMk cId="465500823" sldId="286"/>
            <ac:spMk id="11" creationId="{D3E24867-6016-44FF-BCAF-4A8082CA8E0E}"/>
          </ac:spMkLst>
        </pc:spChg>
        <pc:spChg chg="add">
          <ac:chgData name="Ms Taliah Tajammal" userId="S::taliah@uet.edu.pk::b53b8155-91e6-49b4-b55c-0abb2dc47154" providerId="AD" clId="Web-{18008BC0-766E-C79A-A0EC-C604C1543ABE}" dt="2020-09-23T15:21:57.142" v="2"/>
          <ac:spMkLst>
            <pc:docMk/>
            <pc:sldMk cId="465500823" sldId="286"/>
            <ac:spMk id="13" creationId="{12C1B0C5-B3ED-4F12-BA2C-00F26D2A65EE}"/>
          </ac:spMkLst>
        </pc:spChg>
        <pc:picChg chg="add mod ord">
          <ac:chgData name="Ms Taliah Tajammal" userId="S::taliah@uet.edu.pk::b53b8155-91e6-49b4-b55c-0abb2dc47154" providerId="AD" clId="Web-{18008BC0-766E-C79A-A0EC-C604C1543ABE}" dt="2020-09-23T15:21:57.142" v="2"/>
          <ac:picMkLst>
            <pc:docMk/>
            <pc:sldMk cId="465500823" sldId="286"/>
            <ac:picMk id="4" creationId="{DA2B9B69-EDB1-4B44-B463-98FB6F38712F}"/>
          </ac:picMkLst>
        </pc:picChg>
      </pc:sldChg>
      <pc:sldChg chg="addSp delSp modSp new mod setBg modNotes">
        <pc:chgData name="Ms Taliah Tajammal" userId="S::taliah@uet.edu.pk::b53b8155-91e6-49b4-b55c-0abb2dc47154" providerId="AD" clId="Web-{18008BC0-766E-C79A-A0EC-C604C1543ABE}" dt="2020-09-23T16:19:25.494" v="157"/>
        <pc:sldMkLst>
          <pc:docMk/>
          <pc:sldMk cId="1758450972" sldId="287"/>
        </pc:sldMkLst>
        <pc:spChg chg="mod">
          <ac:chgData name="Ms Taliah Tajammal" userId="S::taliah@uet.edu.pk::b53b8155-91e6-49b4-b55c-0abb2dc47154" providerId="AD" clId="Web-{18008BC0-766E-C79A-A0EC-C604C1543ABE}" dt="2020-09-23T16:19:02.993" v="154"/>
          <ac:spMkLst>
            <pc:docMk/>
            <pc:sldMk cId="1758450972" sldId="287"/>
            <ac:spMk id="2" creationId="{B8E9F0B7-11FD-4C58-A602-94805001373F}"/>
          </ac:spMkLst>
        </pc:spChg>
        <pc:spChg chg="del">
          <ac:chgData name="Ms Taliah Tajammal" userId="S::taliah@uet.edu.pk::b53b8155-91e6-49b4-b55c-0abb2dc47154" providerId="AD" clId="Web-{18008BC0-766E-C79A-A0EC-C604C1543ABE}" dt="2020-09-23T15:58:58.113" v="72"/>
          <ac:spMkLst>
            <pc:docMk/>
            <pc:sldMk cId="1758450972" sldId="287"/>
            <ac:spMk id="3" creationId="{72D4C54C-5F5E-49B5-8E86-FDC2B278BD43}"/>
          </ac:spMkLst>
        </pc:spChg>
        <pc:spChg chg="add del">
          <ac:chgData name="Ms Taliah Tajammal" userId="S::taliah@uet.edu.pk::b53b8155-91e6-49b4-b55c-0abb2dc47154" providerId="AD" clId="Web-{18008BC0-766E-C79A-A0EC-C604C1543ABE}" dt="2020-09-23T16:19:02.993" v="154"/>
          <ac:spMkLst>
            <pc:docMk/>
            <pc:sldMk cId="1758450972" sldId="287"/>
            <ac:spMk id="8" creationId="{D8C11BB0-3E15-4C30-B099-85D2861B4F89}"/>
          </ac:spMkLst>
        </pc:spChg>
        <pc:spChg chg="add del">
          <ac:chgData name="Ms Taliah Tajammal" userId="S::taliah@uet.edu.pk::b53b8155-91e6-49b4-b55c-0abb2dc47154" providerId="AD" clId="Web-{18008BC0-766E-C79A-A0EC-C604C1543ABE}" dt="2020-09-23T16:19:02.993" v="154"/>
          <ac:spMkLst>
            <pc:docMk/>
            <pc:sldMk cId="1758450972" sldId="287"/>
            <ac:spMk id="11" creationId="{8DCA398B-8CB4-4C0C-89C6-A8AB6F78D7DD}"/>
          </ac:spMkLst>
        </pc:spChg>
        <pc:spChg chg="add del">
          <ac:chgData name="Ms Taliah Tajammal" userId="S::taliah@uet.edu.pk::b53b8155-91e6-49b4-b55c-0abb2dc47154" providerId="AD" clId="Web-{18008BC0-766E-C79A-A0EC-C604C1543ABE}" dt="2020-09-23T16:19:02.993" v="154"/>
          <ac:spMkLst>
            <pc:docMk/>
            <pc:sldMk cId="1758450972" sldId="287"/>
            <ac:spMk id="13" creationId="{9E8345C6-0280-4226-BD83-7333BA6C3AA3}"/>
          </ac:spMkLst>
        </pc:spChg>
        <pc:spChg chg="add del">
          <ac:chgData name="Ms Taliah Tajammal" userId="S::taliah@uet.edu.pk::b53b8155-91e6-49b4-b55c-0abb2dc47154" providerId="AD" clId="Web-{18008BC0-766E-C79A-A0EC-C604C1543ABE}" dt="2020-09-23T16:19:02.993" v="154"/>
          <ac:spMkLst>
            <pc:docMk/>
            <pc:sldMk cId="1758450972" sldId="287"/>
            <ac:spMk id="15" creationId="{99823778-D290-4538-B146-1F73C3755C9D}"/>
          </ac:spMkLst>
        </pc:spChg>
        <pc:spChg chg="add">
          <ac:chgData name="Ms Taliah Tajammal" userId="S::taliah@uet.edu.pk::b53b8155-91e6-49b4-b55c-0abb2dc47154" providerId="AD" clId="Web-{18008BC0-766E-C79A-A0EC-C604C1543ABE}" dt="2020-09-23T16:19:02.993" v="154"/>
          <ac:spMkLst>
            <pc:docMk/>
            <pc:sldMk cId="1758450972" sldId="287"/>
            <ac:spMk id="20" creationId="{733DEE68-6B15-49E1-8C6F-EE553B0597A0}"/>
          </ac:spMkLst>
        </pc:spChg>
        <pc:spChg chg="add">
          <ac:chgData name="Ms Taliah Tajammal" userId="S::taliah@uet.edu.pk::b53b8155-91e6-49b4-b55c-0abb2dc47154" providerId="AD" clId="Web-{18008BC0-766E-C79A-A0EC-C604C1543ABE}" dt="2020-09-23T16:19:02.993" v="154"/>
          <ac:spMkLst>
            <pc:docMk/>
            <pc:sldMk cId="1758450972" sldId="287"/>
            <ac:spMk id="22" creationId="{EC3F07C8-CCA3-4D2E-A900-8396148C16E0}"/>
          </ac:spMkLst>
        </pc:spChg>
        <pc:picChg chg="add mod ord">
          <ac:chgData name="Ms Taliah Tajammal" userId="S::taliah@uet.edu.pk::b53b8155-91e6-49b4-b55c-0abb2dc47154" providerId="AD" clId="Web-{18008BC0-766E-C79A-A0EC-C604C1543ABE}" dt="2020-09-23T16:19:02.993" v="154"/>
          <ac:picMkLst>
            <pc:docMk/>
            <pc:sldMk cId="1758450972" sldId="287"/>
            <ac:picMk id="4" creationId="{33263588-DD78-487D-AF4F-51D117CDDCD3}"/>
          </ac:picMkLst>
        </pc:picChg>
      </pc:sldChg>
      <pc:sldChg chg="addSp delSp modSp new mod setBg modNotes">
        <pc:chgData name="Ms Taliah Tajammal" userId="S::taliah@uet.edu.pk::b53b8155-91e6-49b4-b55c-0abb2dc47154" providerId="AD" clId="Web-{18008BC0-766E-C79A-A0EC-C604C1543ABE}" dt="2020-09-23T16:34:59.707" v="201"/>
        <pc:sldMkLst>
          <pc:docMk/>
          <pc:sldMk cId="2052373531" sldId="288"/>
        </pc:sldMkLst>
        <pc:spChg chg="mod">
          <ac:chgData name="Ms Taliah Tajammal" userId="S::taliah@uet.edu.pk::b53b8155-91e6-49b4-b55c-0abb2dc47154" providerId="AD" clId="Web-{18008BC0-766E-C79A-A0EC-C604C1543ABE}" dt="2020-09-23T16:24:24.606" v="200"/>
          <ac:spMkLst>
            <pc:docMk/>
            <pc:sldMk cId="2052373531" sldId="288"/>
            <ac:spMk id="2" creationId="{7E45250A-F386-441B-BFCA-7E911AFBCF8D}"/>
          </ac:spMkLst>
        </pc:spChg>
        <pc:spChg chg="del">
          <ac:chgData name="Ms Taliah Tajammal" userId="S::taliah@uet.edu.pk::b53b8155-91e6-49b4-b55c-0abb2dc47154" providerId="AD" clId="Web-{18008BC0-766E-C79A-A0EC-C604C1543ABE}" dt="2020-09-23T16:22:53.069" v="159"/>
          <ac:spMkLst>
            <pc:docMk/>
            <pc:sldMk cId="2052373531" sldId="288"/>
            <ac:spMk id="3" creationId="{5D2D3F87-4330-4F25-B770-FD96CA899200}"/>
          </ac:spMkLst>
        </pc:spChg>
        <pc:spChg chg="add del">
          <ac:chgData name="Ms Taliah Tajammal" userId="S::taliah@uet.edu.pk::b53b8155-91e6-49b4-b55c-0abb2dc47154" providerId="AD" clId="Web-{18008BC0-766E-C79A-A0EC-C604C1543ABE}" dt="2020-09-23T16:24:24.606" v="200"/>
          <ac:spMkLst>
            <pc:docMk/>
            <pc:sldMk cId="2052373531" sldId="288"/>
            <ac:spMk id="8" creationId="{74953352-FE77-44E0-BABE-CC019986261D}"/>
          </ac:spMkLst>
        </pc:spChg>
        <pc:spChg chg="add del">
          <ac:chgData name="Ms Taliah Tajammal" userId="S::taliah@uet.edu.pk::b53b8155-91e6-49b4-b55c-0abb2dc47154" providerId="AD" clId="Web-{18008BC0-766E-C79A-A0EC-C604C1543ABE}" dt="2020-09-23T16:24:24.606" v="200"/>
          <ac:spMkLst>
            <pc:docMk/>
            <pc:sldMk cId="2052373531" sldId="288"/>
            <ac:spMk id="11" creationId="{343EE4E4-4F6E-4D0C-8241-7422485C5917}"/>
          </ac:spMkLst>
        </pc:spChg>
        <pc:spChg chg="add del">
          <ac:chgData name="Ms Taliah Tajammal" userId="S::taliah@uet.edu.pk::b53b8155-91e6-49b4-b55c-0abb2dc47154" providerId="AD" clId="Web-{18008BC0-766E-C79A-A0EC-C604C1543ABE}" dt="2020-09-23T16:24:24.606" v="200"/>
          <ac:spMkLst>
            <pc:docMk/>
            <pc:sldMk cId="2052373531" sldId="288"/>
            <ac:spMk id="13" creationId="{39CDFF21-67C6-4C4C-9A1C-C7726D3D3970}"/>
          </ac:spMkLst>
        </pc:spChg>
        <pc:spChg chg="add del">
          <ac:chgData name="Ms Taliah Tajammal" userId="S::taliah@uet.edu.pk::b53b8155-91e6-49b4-b55c-0abb2dc47154" providerId="AD" clId="Web-{18008BC0-766E-C79A-A0EC-C604C1543ABE}" dt="2020-09-23T16:24:24.606" v="200"/>
          <ac:spMkLst>
            <pc:docMk/>
            <pc:sldMk cId="2052373531" sldId="288"/>
            <ac:spMk id="15" creationId="{E98F8D60-BC6F-4B41-9481-5F49C96A1053}"/>
          </ac:spMkLst>
        </pc:spChg>
        <pc:spChg chg="add">
          <ac:chgData name="Ms Taliah Tajammal" userId="S::taliah@uet.edu.pk::b53b8155-91e6-49b4-b55c-0abb2dc47154" providerId="AD" clId="Web-{18008BC0-766E-C79A-A0EC-C604C1543ABE}" dt="2020-09-23T16:24:24.606" v="200"/>
          <ac:spMkLst>
            <pc:docMk/>
            <pc:sldMk cId="2052373531" sldId="288"/>
            <ac:spMk id="20" creationId="{CB94C45D-FCB1-4B86-967A-2C9EDB637F0C}"/>
          </ac:spMkLst>
        </pc:spChg>
        <pc:spChg chg="add">
          <ac:chgData name="Ms Taliah Tajammal" userId="S::taliah@uet.edu.pk::b53b8155-91e6-49b4-b55c-0abb2dc47154" providerId="AD" clId="Web-{18008BC0-766E-C79A-A0EC-C604C1543ABE}" dt="2020-09-23T16:24:24.606" v="200"/>
          <ac:spMkLst>
            <pc:docMk/>
            <pc:sldMk cId="2052373531" sldId="288"/>
            <ac:spMk id="22" creationId="{232C4A34-762E-40DF-A8AF-0D811BC0258B}"/>
          </ac:spMkLst>
        </pc:spChg>
        <pc:picChg chg="add mod ord">
          <ac:chgData name="Ms Taliah Tajammal" userId="S::taliah@uet.edu.pk::b53b8155-91e6-49b4-b55c-0abb2dc47154" providerId="AD" clId="Web-{18008BC0-766E-C79A-A0EC-C604C1543ABE}" dt="2020-09-23T16:24:24.606" v="200"/>
          <ac:picMkLst>
            <pc:docMk/>
            <pc:sldMk cId="2052373531" sldId="288"/>
            <ac:picMk id="4" creationId="{07CC7380-1B05-4747-9499-8B5BF178208F}"/>
          </ac:picMkLst>
        </pc:picChg>
      </pc:sldChg>
      <pc:sldChg chg="addSp delSp modSp new mod setBg modNotes">
        <pc:chgData name="Ms Taliah Tajammal" userId="S::taliah@uet.edu.pk::b53b8155-91e6-49b4-b55c-0abb2dc47154" providerId="AD" clId="Web-{18008BC0-766E-C79A-A0EC-C604C1543ABE}" dt="2020-09-23T17:38:47.745" v="344" actId="20577"/>
        <pc:sldMkLst>
          <pc:docMk/>
          <pc:sldMk cId="2148111692" sldId="289"/>
        </pc:sldMkLst>
        <pc:spChg chg="mod">
          <ac:chgData name="Ms Taliah Tajammal" userId="S::taliah@uet.edu.pk::b53b8155-91e6-49b4-b55c-0abb2dc47154" providerId="AD" clId="Web-{18008BC0-766E-C79A-A0EC-C604C1543ABE}" dt="2020-09-23T16:57:54.447" v="231" actId="20577"/>
          <ac:spMkLst>
            <pc:docMk/>
            <pc:sldMk cId="2148111692" sldId="289"/>
            <ac:spMk id="2" creationId="{F56A4C8E-FAE7-4E1A-9065-A5D9806FEBC7}"/>
          </ac:spMkLst>
        </pc:spChg>
        <pc:spChg chg="del">
          <ac:chgData name="Ms Taliah Tajammal" userId="S::taliah@uet.edu.pk::b53b8155-91e6-49b4-b55c-0abb2dc47154" providerId="AD" clId="Web-{18008BC0-766E-C79A-A0EC-C604C1543ABE}" dt="2020-09-23T16:54:42.430" v="203"/>
          <ac:spMkLst>
            <pc:docMk/>
            <pc:sldMk cId="2148111692" sldId="289"/>
            <ac:spMk id="3" creationId="{E4896BB4-B03D-490E-96BD-94A2A64D8F17}"/>
          </ac:spMkLst>
        </pc:spChg>
        <pc:spChg chg="add">
          <ac:chgData name="Ms Taliah Tajammal" userId="S::taliah@uet.edu.pk::b53b8155-91e6-49b4-b55c-0abb2dc47154" providerId="AD" clId="Web-{18008BC0-766E-C79A-A0EC-C604C1543ABE}" dt="2020-09-23T16:55:40.154" v="206"/>
          <ac:spMkLst>
            <pc:docMk/>
            <pc:sldMk cId="2148111692" sldId="289"/>
            <ac:spMk id="6" creationId="{1660E788-AFA9-4A1B-9991-6AA74632A15B}"/>
          </ac:spMkLst>
        </pc:spChg>
        <pc:spChg chg="add mod">
          <ac:chgData name="Ms Taliah Tajammal" userId="S::taliah@uet.edu.pk::b53b8155-91e6-49b4-b55c-0abb2dc47154" providerId="AD" clId="Web-{18008BC0-766E-C79A-A0EC-C604C1543ABE}" dt="2020-09-23T17:38:47.745" v="344" actId="20577"/>
          <ac:spMkLst>
            <pc:docMk/>
            <pc:sldMk cId="2148111692" sldId="289"/>
            <ac:spMk id="8" creationId="{25FE914A-A9AD-484D-A23D-70AA87AED3B3}"/>
          </ac:spMkLst>
        </pc:spChg>
        <pc:spChg chg="add del">
          <ac:chgData name="Ms Taliah Tajammal" userId="S::taliah@uet.edu.pk::b53b8155-91e6-49b4-b55c-0abb2dc47154" providerId="AD" clId="Web-{18008BC0-766E-C79A-A0EC-C604C1543ABE}" dt="2020-09-23T16:55:40.138" v="205"/>
          <ac:spMkLst>
            <pc:docMk/>
            <pc:sldMk cId="2148111692" sldId="289"/>
            <ac:spMk id="9" creationId="{419501C6-F015-4273-AF88-E0F6C853899F}"/>
          </ac:spMkLst>
        </pc:spChg>
        <pc:spChg chg="add del">
          <ac:chgData name="Ms Taliah Tajammal" userId="S::taliah@uet.edu.pk::b53b8155-91e6-49b4-b55c-0abb2dc47154" providerId="AD" clId="Web-{18008BC0-766E-C79A-A0EC-C604C1543ABE}" dt="2020-09-23T16:55:40.138" v="205"/>
          <ac:spMkLst>
            <pc:docMk/>
            <pc:sldMk cId="2148111692" sldId="289"/>
            <ac:spMk id="11" creationId="{CA677DB7-5829-45BD-9754-5EC484CC4253}"/>
          </ac:spMkLst>
        </pc:spChg>
        <pc:spChg chg="add">
          <ac:chgData name="Ms Taliah Tajammal" userId="S::taliah@uet.edu.pk::b53b8155-91e6-49b4-b55c-0abb2dc47154" providerId="AD" clId="Web-{18008BC0-766E-C79A-A0EC-C604C1543ABE}" dt="2020-09-23T16:55:40.154" v="206"/>
          <ac:spMkLst>
            <pc:docMk/>
            <pc:sldMk cId="2148111692" sldId="289"/>
            <ac:spMk id="13" creationId="{867D4867-5BA7-4462-B2F6-A23F4A622AA7}"/>
          </ac:spMkLst>
        </pc:spChg>
        <pc:picChg chg="add mod ord">
          <ac:chgData name="Ms Taliah Tajammal" userId="S::taliah@uet.edu.pk::b53b8155-91e6-49b4-b55c-0abb2dc47154" providerId="AD" clId="Web-{18008BC0-766E-C79A-A0EC-C604C1543ABE}" dt="2020-09-23T17:08:46.881" v="248" actId="14100"/>
          <ac:picMkLst>
            <pc:docMk/>
            <pc:sldMk cId="2148111692" sldId="289"/>
            <ac:picMk id="4" creationId="{AD6816BC-A543-4DD4-9393-08EC1476AE57}"/>
          </ac:picMkLst>
        </pc:picChg>
      </pc:sldChg>
      <pc:sldChg chg="addSp delSp modSp new mod setBg">
        <pc:chgData name="Ms Taliah Tajammal" userId="S::taliah@uet.edu.pk::b53b8155-91e6-49b4-b55c-0abb2dc47154" providerId="AD" clId="Web-{18008BC0-766E-C79A-A0EC-C604C1543ABE}" dt="2020-09-23T18:14:20.316" v="386" actId="20577"/>
        <pc:sldMkLst>
          <pc:docMk/>
          <pc:sldMk cId="810185116" sldId="290"/>
        </pc:sldMkLst>
        <pc:spChg chg="mod">
          <ac:chgData name="Ms Taliah Tajammal" userId="S::taliah@uet.edu.pk::b53b8155-91e6-49b4-b55c-0abb2dc47154" providerId="AD" clId="Web-{18008BC0-766E-C79A-A0EC-C604C1543ABE}" dt="2020-09-23T18:14:20.316" v="386" actId="20577"/>
          <ac:spMkLst>
            <pc:docMk/>
            <pc:sldMk cId="810185116" sldId="290"/>
            <ac:spMk id="2" creationId="{844709BD-221E-44C9-9906-8CEE20775F48}"/>
          </ac:spMkLst>
        </pc:spChg>
        <pc:spChg chg="del mod">
          <ac:chgData name="Ms Taliah Tajammal" userId="S::taliah@uet.edu.pk::b53b8155-91e6-49b4-b55c-0abb2dc47154" providerId="AD" clId="Web-{18008BC0-766E-C79A-A0EC-C604C1543ABE}" dt="2020-09-23T17:40:33.974" v="347"/>
          <ac:spMkLst>
            <pc:docMk/>
            <pc:sldMk cId="810185116" sldId="290"/>
            <ac:spMk id="3" creationId="{EBE86EED-AF0B-4ED6-9160-5572FE88209B}"/>
          </ac:spMkLst>
        </pc:spChg>
        <pc:spChg chg="add del">
          <ac:chgData name="Ms Taliah Tajammal" userId="S::taliah@uet.edu.pk::b53b8155-91e6-49b4-b55c-0abb2dc47154" providerId="AD" clId="Web-{18008BC0-766E-C79A-A0EC-C604C1543ABE}" dt="2020-09-23T17:47:44.528" v="352"/>
          <ac:spMkLst>
            <pc:docMk/>
            <pc:sldMk cId="810185116" sldId="290"/>
            <ac:spMk id="8" creationId="{2AEFFFF2-9EB4-4B6C-B9F8-2BA3EF89A21C}"/>
          </ac:spMkLst>
        </pc:spChg>
        <pc:spChg chg="add del">
          <ac:chgData name="Ms Taliah Tajammal" userId="S::taliah@uet.edu.pk::b53b8155-91e6-49b4-b55c-0abb2dc47154" providerId="AD" clId="Web-{18008BC0-766E-C79A-A0EC-C604C1543ABE}" dt="2020-09-23T17:47:44.528" v="352"/>
          <ac:spMkLst>
            <pc:docMk/>
            <pc:sldMk cId="810185116" sldId="290"/>
            <ac:spMk id="10" creationId="{0D65299F-028F-4AFC-B46A-8DB33E20FE4A}"/>
          </ac:spMkLst>
        </pc:spChg>
        <pc:spChg chg="add del">
          <ac:chgData name="Ms Taliah Tajammal" userId="S::taliah@uet.edu.pk::b53b8155-91e6-49b4-b55c-0abb2dc47154" providerId="AD" clId="Web-{18008BC0-766E-C79A-A0EC-C604C1543ABE}" dt="2020-09-23T17:47:44.528" v="352"/>
          <ac:spMkLst>
            <pc:docMk/>
            <pc:sldMk cId="810185116" sldId="290"/>
            <ac:spMk id="12" creationId="{BAC87F6E-526A-49B5-995D-42DB656594C9}"/>
          </ac:spMkLst>
        </pc:spChg>
        <pc:spChg chg="add del">
          <ac:chgData name="Ms Taliah Tajammal" userId="S::taliah@uet.edu.pk::b53b8155-91e6-49b4-b55c-0abb2dc47154" providerId="AD" clId="Web-{18008BC0-766E-C79A-A0EC-C604C1543ABE}" dt="2020-09-23T17:48:30.898" v="357"/>
          <ac:spMkLst>
            <pc:docMk/>
            <pc:sldMk cId="810185116" sldId="290"/>
            <ac:spMk id="17" creationId="{3ED03601-4724-4293-A32A-3A0879C5D491}"/>
          </ac:spMkLst>
        </pc:spChg>
        <pc:spChg chg="add del">
          <ac:chgData name="Ms Taliah Tajammal" userId="S::taliah@uet.edu.pk::b53b8155-91e6-49b4-b55c-0abb2dc47154" providerId="AD" clId="Web-{18008BC0-766E-C79A-A0EC-C604C1543ABE}" dt="2020-09-23T17:48:30.898" v="357"/>
          <ac:spMkLst>
            <pc:docMk/>
            <pc:sldMk cId="810185116" sldId="290"/>
            <ac:spMk id="19" creationId="{5E433AC3-E189-483B-9E8C-DFD5D2A18641}"/>
          </ac:spMkLst>
        </pc:spChg>
        <pc:spChg chg="add del">
          <ac:chgData name="Ms Taliah Tajammal" userId="S::taliah@uet.edu.pk::b53b8155-91e6-49b4-b55c-0abb2dc47154" providerId="AD" clId="Web-{18008BC0-766E-C79A-A0EC-C604C1543ABE}" dt="2020-09-23T17:48:48.540" v="362"/>
          <ac:spMkLst>
            <pc:docMk/>
            <pc:sldMk cId="810185116" sldId="290"/>
            <ac:spMk id="21" creationId="{1660E788-AFA9-4A1B-9991-6AA74632A15B}"/>
          </ac:spMkLst>
        </pc:spChg>
        <pc:spChg chg="add del">
          <ac:chgData name="Ms Taliah Tajammal" userId="S::taliah@uet.edu.pk::b53b8155-91e6-49b4-b55c-0abb2dc47154" providerId="AD" clId="Web-{18008BC0-766E-C79A-A0EC-C604C1543ABE}" dt="2020-09-23T17:48:48.540" v="362"/>
          <ac:spMkLst>
            <pc:docMk/>
            <pc:sldMk cId="810185116" sldId="290"/>
            <ac:spMk id="23" creationId="{88C044F5-200B-481A-9F67-ED82A6CD73EE}"/>
          </ac:spMkLst>
        </pc:spChg>
        <pc:spChg chg="add del">
          <ac:chgData name="Ms Taliah Tajammal" userId="S::taliah@uet.edu.pk::b53b8155-91e6-49b4-b55c-0abb2dc47154" providerId="AD" clId="Web-{18008BC0-766E-C79A-A0EC-C604C1543ABE}" dt="2020-09-23T17:48:30.882" v="356"/>
          <ac:spMkLst>
            <pc:docMk/>
            <pc:sldMk cId="810185116" sldId="290"/>
            <ac:spMk id="24" creationId="{CEAD0FD2-AF9A-4626-A717-49B022352DB8}"/>
          </ac:spMkLst>
        </pc:spChg>
        <pc:spChg chg="add del">
          <ac:chgData name="Ms Taliah Tajammal" userId="S::taliah@uet.edu.pk::b53b8155-91e6-49b4-b55c-0abb2dc47154" providerId="AD" clId="Web-{18008BC0-766E-C79A-A0EC-C604C1543ABE}" dt="2020-09-23T17:48:30.882" v="356"/>
          <ac:spMkLst>
            <pc:docMk/>
            <pc:sldMk cId="810185116" sldId="290"/>
            <ac:spMk id="26" creationId="{639AF048-01BF-4742-B8D3-428C27C1584E}"/>
          </ac:spMkLst>
        </pc:spChg>
        <pc:spChg chg="add del">
          <ac:chgData name="Ms Taliah Tajammal" userId="S::taliah@uet.edu.pk::b53b8155-91e6-49b4-b55c-0abb2dc47154" providerId="AD" clId="Web-{18008BC0-766E-C79A-A0EC-C604C1543ABE}" dt="2020-09-23T17:48:48.540" v="362"/>
          <ac:spMkLst>
            <pc:docMk/>
            <pc:sldMk cId="810185116" sldId="290"/>
            <ac:spMk id="28" creationId="{867D4867-5BA7-4462-B2F6-A23F4A622AA7}"/>
          </ac:spMkLst>
        </pc:spChg>
        <pc:spChg chg="add">
          <ac:chgData name="Ms Taliah Tajammal" userId="S::taliah@uet.edu.pk::b53b8155-91e6-49b4-b55c-0abb2dc47154" providerId="AD" clId="Web-{18008BC0-766E-C79A-A0EC-C604C1543ABE}" dt="2020-09-23T17:48:48.540" v="362"/>
          <ac:spMkLst>
            <pc:docMk/>
            <pc:sldMk cId="810185116" sldId="290"/>
            <ac:spMk id="33" creationId="{419501C6-F015-4273-AF88-E0F6C853899F}"/>
          </ac:spMkLst>
        </pc:spChg>
        <pc:spChg chg="add">
          <ac:chgData name="Ms Taliah Tajammal" userId="S::taliah@uet.edu.pk::b53b8155-91e6-49b4-b55c-0abb2dc47154" providerId="AD" clId="Web-{18008BC0-766E-C79A-A0EC-C604C1543ABE}" dt="2020-09-23T17:48:48.540" v="362"/>
          <ac:spMkLst>
            <pc:docMk/>
            <pc:sldMk cId="810185116" sldId="290"/>
            <ac:spMk id="35" creationId="{CA677DB7-5829-45BD-9754-5EC484CC4253}"/>
          </ac:spMkLst>
        </pc:spChg>
        <pc:picChg chg="add mod ord">
          <ac:chgData name="Ms Taliah Tajammal" userId="S::taliah@uet.edu.pk::b53b8155-91e6-49b4-b55c-0abb2dc47154" providerId="AD" clId="Web-{18008BC0-766E-C79A-A0EC-C604C1543ABE}" dt="2020-09-23T17:48:55.212" v="363" actId="14100"/>
          <ac:picMkLst>
            <pc:docMk/>
            <pc:sldMk cId="810185116" sldId="290"/>
            <ac:picMk id="4" creationId="{7D240C37-89E7-4244-8E58-04EC4DDB436D}"/>
          </ac:picMkLst>
        </pc:picChg>
      </pc:sldChg>
    </pc:docChg>
  </pc:docChgLst>
  <pc:docChgLst>
    <pc:chgData name="Ms Taliah Tajammal" userId="S::taliah@uet.edu.pk::b53b8155-91e6-49b4-b55c-0abb2dc47154" providerId="AD" clId="Web-{8AF652C1-5C87-155C-D847-5C6478C7AB49}"/>
    <pc:docChg chg="addSld modSld">
      <pc:chgData name="Ms Taliah Tajammal" userId="S::taliah@uet.edu.pk::b53b8155-91e6-49b4-b55c-0abb2dc47154" providerId="AD" clId="Web-{8AF652C1-5C87-155C-D847-5C6478C7AB49}" dt="2020-11-24T05:49:10.211" v="52" actId="20577"/>
      <pc:docMkLst>
        <pc:docMk/>
      </pc:docMkLst>
      <pc:sldChg chg="modSp">
        <pc:chgData name="Ms Taliah Tajammal" userId="S::taliah@uet.edu.pk::b53b8155-91e6-49b4-b55c-0abb2dc47154" providerId="AD" clId="Web-{8AF652C1-5C87-155C-D847-5C6478C7AB49}" dt="2020-11-24T05:49:10.211" v="51" actId="20577"/>
        <pc:sldMkLst>
          <pc:docMk/>
          <pc:sldMk cId="96168744" sldId="278"/>
        </pc:sldMkLst>
        <pc:spChg chg="mod">
          <ac:chgData name="Ms Taliah Tajammal" userId="S::taliah@uet.edu.pk::b53b8155-91e6-49b4-b55c-0abb2dc47154" providerId="AD" clId="Web-{8AF652C1-5C87-155C-D847-5C6478C7AB49}" dt="2020-11-24T05:49:10.211" v="51" actId="20577"/>
          <ac:spMkLst>
            <pc:docMk/>
            <pc:sldMk cId="96168744" sldId="278"/>
            <ac:spMk id="8" creationId="{A2516761-21BD-4672-8665-F07E74320BE8}"/>
          </ac:spMkLst>
        </pc:spChg>
      </pc:sldChg>
      <pc:sldChg chg="addSp delSp modSp add replId">
        <pc:chgData name="Ms Taliah Tajammal" userId="S::taliah@uet.edu.pk::b53b8155-91e6-49b4-b55c-0abb2dc47154" providerId="AD" clId="Web-{8AF652C1-5C87-155C-D847-5C6478C7AB49}" dt="2020-11-24T05:47:32.974" v="40" actId="20577"/>
        <pc:sldMkLst>
          <pc:docMk/>
          <pc:sldMk cId="2955075979" sldId="297"/>
        </pc:sldMkLst>
        <pc:spChg chg="mod">
          <ac:chgData name="Ms Taliah Tajammal" userId="S::taliah@uet.edu.pk::b53b8155-91e6-49b4-b55c-0abb2dc47154" providerId="AD" clId="Web-{8AF652C1-5C87-155C-D847-5C6478C7AB49}" dt="2020-11-24T05:35:02.578" v="8" actId="20577"/>
          <ac:spMkLst>
            <pc:docMk/>
            <pc:sldMk cId="2955075979" sldId="297"/>
            <ac:spMk id="2" creationId="{844709BD-221E-44C9-9906-8CEE20775F48}"/>
          </ac:spMkLst>
        </pc:spChg>
        <pc:spChg chg="mod">
          <ac:chgData name="Ms Taliah Tajammal" userId="S::taliah@uet.edu.pk::b53b8155-91e6-49b4-b55c-0abb2dc47154" providerId="AD" clId="Web-{8AF652C1-5C87-155C-D847-5C6478C7AB49}" dt="2020-11-24T05:47:32.974" v="40" actId="20577"/>
          <ac:spMkLst>
            <pc:docMk/>
            <pc:sldMk cId="2955075979" sldId="297"/>
            <ac:spMk id="47" creationId="{220C5E3F-01A7-4A2F-86CB-E1C1EA2E5832}"/>
          </ac:spMkLst>
        </pc:spChg>
        <pc:picChg chg="del">
          <ac:chgData name="Ms Taliah Tajammal" userId="S::taliah@uet.edu.pk::b53b8155-91e6-49b4-b55c-0abb2dc47154" providerId="AD" clId="Web-{8AF652C1-5C87-155C-D847-5C6478C7AB49}" dt="2020-11-24T05:35:52.298" v="9"/>
          <ac:picMkLst>
            <pc:docMk/>
            <pc:sldMk cId="2955075979" sldId="297"/>
            <ac:picMk id="3" creationId="{8D24DF8B-8F77-4136-9358-57335BDA307D}"/>
          </ac:picMkLst>
        </pc:picChg>
        <pc:picChg chg="add mod">
          <ac:chgData name="Ms Taliah Tajammal" userId="S::taliah@uet.edu.pk::b53b8155-91e6-49b4-b55c-0abb2dc47154" providerId="AD" clId="Web-{8AF652C1-5C87-155C-D847-5C6478C7AB49}" dt="2020-11-24T05:36:38.690" v="21" actId="1076"/>
          <ac:picMkLst>
            <pc:docMk/>
            <pc:sldMk cId="2955075979" sldId="297"/>
            <ac:picMk id="4" creationId="{A1D7A5B5-E372-4B5D-A467-0121997336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Behavioral Design Patterns</a:t>
            </a:r>
            <a:endParaRPr lang="en-US" dirty="0"/>
          </a:p>
          <a:p>
            <a:r>
              <a:rPr lang="en-US" dirty="0"/>
              <a:t>Behavioral design patterns are concerned with the interaction and responsibility of objects.</a:t>
            </a:r>
          </a:p>
          <a:p>
            <a:r>
              <a:rPr lang="en-US" dirty="0"/>
              <a:t>In these design patterns, the interaction between the objects should be in such a way that they can easily talk to each other and still should be loosely coupled.</a:t>
            </a:r>
            <a:endParaRPr lang="en-US" dirty="0">
              <a:cs typeface="Calibri"/>
            </a:endParaRPr>
          </a:p>
          <a:p>
            <a:r>
              <a:rPr lang="en-US" b="1" dirty="0"/>
              <a:t>State Pattern:</a:t>
            </a:r>
            <a:endParaRPr lang="en-US" dirty="0"/>
          </a:p>
          <a:p>
            <a:r>
              <a:rPr lang="en-US" dirty="0"/>
              <a:t>State is a behavioral design pattern that lets an object alter its behavior when its internal state changes. It appears as if the object changed its class.</a:t>
            </a:r>
          </a:p>
          <a:p>
            <a:r>
              <a:rPr lang="en-US" dirty="0"/>
              <a:t>The State pattern is closely related to the concept of a </a:t>
            </a:r>
            <a:r>
              <a:rPr lang="en-US" b="1" dirty="0"/>
              <a:t>Finite-State Machine.</a:t>
            </a:r>
            <a:endParaRPr lang="en-US" dirty="0"/>
          </a:p>
          <a:p>
            <a:r>
              <a:rPr lang="en-US" dirty="0"/>
              <a:t>The main idea is that, at any given moment, there’s a </a:t>
            </a:r>
            <a:r>
              <a:rPr lang="en-US" b="1" i="1" dirty="0"/>
              <a:t>finite</a:t>
            </a:r>
            <a:r>
              <a:rPr lang="en-US" b="1" dirty="0"/>
              <a:t> number of </a:t>
            </a:r>
            <a:r>
              <a:rPr lang="en-US" b="1" i="1" dirty="0"/>
              <a:t>states</a:t>
            </a:r>
            <a:r>
              <a:rPr lang="en-US" dirty="0"/>
              <a:t> which a program can be in. Within any unique state, the program behaves differently, and the program can be switched from one state to another instantaneously. However, depending on a current state, the program may or may not switch to certain other states.</a:t>
            </a:r>
          </a:p>
          <a:p>
            <a:r>
              <a:rPr lang="en-US" dirty="0"/>
              <a:t>Imagine that we have a Document class. A document can be in one of three states: Draft, Moderation and Published. The publish method of the document works a little bit differently in each state:</a:t>
            </a:r>
          </a:p>
          <a:p>
            <a:pPr marL="171450" indent="-171450">
              <a:buFont typeface="Symbol"/>
              <a:buChar char="•"/>
            </a:pPr>
            <a:r>
              <a:rPr lang="en-US" dirty="0"/>
              <a:t>In Draft, it moves the document to moderation.</a:t>
            </a:r>
          </a:p>
          <a:p>
            <a:pPr marL="171450" indent="-171450">
              <a:buFont typeface="Symbol"/>
              <a:buChar char="•"/>
            </a:pPr>
            <a:r>
              <a:rPr lang="en-US" dirty="0"/>
              <a:t>In Moderation, it makes the document public, but only if the current user is an administrator.</a:t>
            </a:r>
          </a:p>
          <a:p>
            <a:pPr marL="171450" indent="-171450">
              <a:buFont typeface="Symbol"/>
              <a:buChar char="•"/>
            </a:pPr>
            <a:r>
              <a:rPr lang="en-US" dirty="0"/>
              <a:t>In Published, it doesn’t do anything at all.</a:t>
            </a:r>
          </a:p>
          <a:p>
            <a:r>
              <a:rPr lang="en-US" b="1" dirty="0"/>
              <a:t>Problem</a:t>
            </a:r>
            <a:endParaRPr lang="en-US" dirty="0"/>
          </a:p>
          <a:p>
            <a:pPr marL="171450" indent="-171450">
              <a:buFont typeface="Symbol"/>
              <a:buChar char="•"/>
            </a:pPr>
            <a:r>
              <a:rPr lang="en-US" dirty="0"/>
              <a:t>The biggest weakness of a state machine based on conditionals reveals itself once we start adding more and more states and state-dependent behaviors to the Document class. Most methods will contain monstrous conditionals that pick the proper behavior of a method according to the current state. Code like this is very difficult to maintain because any change to the transition logic may require changing state conditionals in every method.</a:t>
            </a:r>
          </a:p>
          <a:p>
            <a:r>
              <a:rPr lang="en-US" b="1" dirty="0"/>
              <a:t>Solution</a:t>
            </a:r>
            <a:endParaRPr lang="en-US" dirty="0"/>
          </a:p>
          <a:p>
            <a:pPr marL="171450" indent="-171450">
              <a:buFont typeface="Symbol"/>
              <a:buChar char="•"/>
            </a:pPr>
            <a:r>
              <a:rPr lang="en-US" dirty="0"/>
              <a:t>The State pattern suggests that you create new classes for all possible states of an object and extract all state-specific behaviors into these classes.</a:t>
            </a:r>
          </a:p>
          <a:p>
            <a:pPr marL="171450" indent="-171450">
              <a:buFont typeface="Symbol"/>
              <a:buChar char="•"/>
            </a:pPr>
            <a:r>
              <a:rPr lang="en-US" dirty="0"/>
              <a:t>Instead of implementing all behaviors on its own, the original object, called </a:t>
            </a:r>
            <a:r>
              <a:rPr lang="en-US" i="1" dirty="0"/>
              <a:t>context</a:t>
            </a:r>
            <a:r>
              <a:rPr lang="en-US" dirty="0"/>
              <a:t>, stores a reference to one of the state objects that represents its current state, and delegates all the state-related work to that object.</a:t>
            </a:r>
          </a:p>
          <a:p>
            <a:r>
              <a:rPr lang="en-US" b="1" dirty="0"/>
              <a:t>When to Use??</a:t>
            </a:r>
            <a:endParaRPr lang="en-US" dirty="0"/>
          </a:p>
          <a:p>
            <a:pPr marL="171450" indent="-171450">
              <a:buFont typeface="Symbol"/>
              <a:buChar char="•"/>
            </a:pPr>
            <a:r>
              <a:rPr lang="en-US" dirty="0"/>
              <a:t>Use the state pattern when you have an object that behaves differently depending on its current state, the number of states is enormous, and the state-specific code changes frequently.</a:t>
            </a:r>
          </a:p>
          <a:p>
            <a:endParaRPr lang="en-US" b="1" i="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111759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Observer Design Pattern</a:t>
            </a:r>
            <a:endParaRPr lang="en-US" dirty="0"/>
          </a:p>
          <a:p>
            <a:r>
              <a:rPr lang="en-US" dirty="0"/>
              <a:t>Observer is a behavioral design pattern that lets you define a subscription mechanism to notify multiple objects about any events that happen to the object they’re observing.</a:t>
            </a:r>
          </a:p>
          <a:p>
            <a:r>
              <a:rPr lang="en-US" b="1" dirty="0"/>
              <a:t>Problem</a:t>
            </a:r>
            <a:endParaRPr lang="en-US"/>
          </a:p>
          <a:p>
            <a:pPr marL="171450" indent="-171450">
              <a:buFont typeface="Symbol"/>
              <a:buChar char="•"/>
            </a:pPr>
            <a:r>
              <a:rPr lang="en-US" dirty="0"/>
              <a:t>Imagine that you have two types of objects:  Customer and a Store. The customer is very interested in a particular brand of product (say, it’s a new model of the iPhone) which should become available in the store very soon.</a:t>
            </a:r>
          </a:p>
          <a:p>
            <a:pPr marL="171450" indent="-171450">
              <a:buFont typeface="Symbol"/>
              <a:buChar char="•"/>
            </a:pPr>
            <a:r>
              <a:rPr lang="en-US" dirty="0"/>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r>
              <a:rPr lang="en-US" b="1" dirty="0"/>
              <a:t>Solution</a:t>
            </a:r>
            <a:endParaRPr lang="en-US" dirty="0"/>
          </a:p>
          <a:p>
            <a:pPr marL="171450" indent="-171450">
              <a:buFont typeface="Symbol"/>
              <a:buChar char="•"/>
            </a:pPr>
            <a:r>
              <a:rPr lang="en-US" dirty="0"/>
              <a:t>The object that has some interesting state is often called </a:t>
            </a:r>
            <a:r>
              <a:rPr lang="en-US" b="1" i="1" dirty="0"/>
              <a:t>subject</a:t>
            </a:r>
            <a:r>
              <a:rPr lang="en-US" b="1" dirty="0"/>
              <a:t>,</a:t>
            </a:r>
            <a:r>
              <a:rPr lang="en-US" dirty="0"/>
              <a:t> but since it’s also going to notify other objects about the changes to its state, we’ll call it </a:t>
            </a:r>
            <a:r>
              <a:rPr lang="en-US" b="1" i="1" dirty="0"/>
              <a:t>publisher</a:t>
            </a:r>
            <a:r>
              <a:rPr lang="en-US" dirty="0"/>
              <a:t>. All other objects that want to track changes to the publisher’s state are called </a:t>
            </a:r>
            <a:r>
              <a:rPr lang="en-US" b="1" i="1" dirty="0"/>
              <a:t>subscribers</a:t>
            </a:r>
            <a:r>
              <a:rPr lang="en-US" dirty="0"/>
              <a:t>.</a:t>
            </a:r>
          </a:p>
          <a:p>
            <a:pPr marL="171450" indent="-171450">
              <a:buFont typeface="Symbol"/>
              <a:buChar char="•"/>
            </a:pPr>
            <a:r>
              <a:rPr lang="en-US" dirty="0"/>
              <a:t>The Observer pattern suggests that you add a subscription mechanism to the publisher class so individual objects can subscribe to or unsubscribe from a stream of events coming from that publisher</a:t>
            </a:r>
          </a:p>
          <a:p>
            <a:pPr marL="171450" indent="-171450">
              <a:buFont typeface="Symbol"/>
              <a:buChar char="•"/>
            </a:pPr>
            <a:r>
              <a:rPr lang="en-US" dirty="0"/>
              <a:t>Now, whenever an important event happens to the publisher, it goes over its subscribers and calls the specific notification method on their objects.</a:t>
            </a:r>
          </a:p>
          <a:p>
            <a:r>
              <a:rPr lang="en-US" b="1" dirty="0"/>
              <a:t>When to Use??</a:t>
            </a:r>
            <a:endParaRPr lang="en-US" dirty="0"/>
          </a:p>
          <a:p>
            <a:pPr marL="171450" indent="-171450">
              <a:buFont typeface="Symbol"/>
              <a:buChar char="•"/>
            </a:pPr>
            <a:r>
              <a:rPr lang="en-US" dirty="0"/>
              <a:t>Use the Observer pattern when changes to the state of one object may require changing other objects.</a:t>
            </a:r>
          </a:p>
          <a:p>
            <a:endParaRPr lang="en-US" b="1" i="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1936357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What is Design Pattern??</a:t>
            </a:r>
            <a:endParaRPr lang="en-US"/>
          </a:p>
          <a:p>
            <a:pPr algn="ctr"/>
            <a:endParaRPr lang="en-US" b="1">
              <a:cs typeface="Calibri"/>
            </a:endParaRPr>
          </a:p>
          <a:p>
            <a:r>
              <a:rPr lang="en-US"/>
              <a:t>In software engineering, a design pattern is a general</a:t>
            </a:r>
            <a:r>
              <a:rPr lang="en-US" b="1"/>
              <a:t> repeatable solution</a:t>
            </a:r>
            <a:r>
              <a:rPr lang="en-US"/>
              <a:t> to a commonly </a:t>
            </a:r>
            <a:r>
              <a:rPr lang="en-US" b="1"/>
              <a:t>occurring problem</a:t>
            </a:r>
            <a:r>
              <a:rPr lang="en-US"/>
              <a:t> in software design.</a:t>
            </a:r>
          </a:p>
          <a:p>
            <a:r>
              <a:rPr lang="en-US"/>
              <a:t>It </a:t>
            </a:r>
            <a:r>
              <a:rPr lang="en-US" b="1"/>
              <a:t>isn’t a finished design</a:t>
            </a:r>
            <a:r>
              <a:rPr lang="en-US"/>
              <a:t> that can be transformed directly into code, but a</a:t>
            </a:r>
            <a:r>
              <a:rPr lang="en-US" b="1"/>
              <a:t> description or templat</a:t>
            </a:r>
            <a:r>
              <a:rPr lang="en-US"/>
              <a:t>e for how to solve a problem that can be used in many different situations. </a:t>
            </a:r>
          </a:p>
          <a:p>
            <a:r>
              <a:rPr lang="en-US"/>
              <a:t>A design pattern is a </a:t>
            </a:r>
            <a:r>
              <a:rPr lang="en-US" b="1"/>
              <a:t>practical proven solution</a:t>
            </a:r>
            <a:r>
              <a:rPr lang="en-US"/>
              <a:t> to a recurring design problem.</a:t>
            </a:r>
          </a:p>
          <a:p>
            <a:r>
              <a:rPr lang="en-US"/>
              <a:t>In software engineering, there come across the same design problem many times.  There are so many ways to deal with these</a:t>
            </a:r>
            <a:r>
              <a:rPr lang="en-US" b="1"/>
              <a:t> recurring problems</a:t>
            </a:r>
            <a:r>
              <a:rPr lang="en-US"/>
              <a:t> but over time some solutions are preferred over others, because they're more </a:t>
            </a:r>
            <a:r>
              <a:rPr lang="en-US" b="1"/>
              <a:t>flexible or reusable</a:t>
            </a:r>
            <a:r>
              <a:rPr lang="en-US"/>
              <a:t>.  </a:t>
            </a:r>
          </a:p>
          <a:p>
            <a:r>
              <a:rPr lang="en-US"/>
              <a:t>Instead of solving a particular software problem by basic Objectory into programming principles every time (building code from scratch),   </a:t>
            </a:r>
          </a:p>
          <a:p>
            <a:pPr marL="171450" indent="-171450">
              <a:buFont typeface="Symbol"/>
              <a:buChar char="•"/>
            </a:pPr>
            <a:r>
              <a:rPr lang="en-US"/>
              <a:t>Where you would have to decide what objects to use? </a:t>
            </a:r>
          </a:p>
          <a:p>
            <a:pPr marL="171450" indent="-171450">
              <a:buFont typeface="Symbol"/>
              <a:buChar char="•"/>
            </a:pPr>
            <a:r>
              <a:rPr lang="en-US"/>
              <a:t>How objects need to relate and so on? </a:t>
            </a:r>
          </a:p>
          <a:p>
            <a:r>
              <a:rPr lang="en-US"/>
              <a:t>You can use previously</a:t>
            </a:r>
            <a:r>
              <a:rPr lang="en-US" b="1"/>
              <a:t> outlined solutions</a:t>
            </a:r>
            <a:r>
              <a:rPr lang="en-US"/>
              <a:t> that expert developers have often used. </a:t>
            </a:r>
          </a:p>
          <a:p>
            <a:r>
              <a:rPr lang="en-US"/>
              <a:t>These design solutions are not just </a:t>
            </a:r>
            <a:r>
              <a:rPr lang="en-US" b="1"/>
              <a:t>theoretical concepts</a:t>
            </a:r>
            <a:r>
              <a:rPr lang="en-US"/>
              <a:t>. These are actual solutions that are used in industrial software.</a:t>
            </a:r>
          </a:p>
          <a:p>
            <a:r>
              <a:rPr lang="en-US" b="1"/>
              <a:t>Example:</a:t>
            </a:r>
            <a:endParaRPr lang="en-US"/>
          </a:p>
          <a:p>
            <a:r>
              <a:rPr lang="en-US"/>
              <a:t>Think of design pattens like the way you would think of</a:t>
            </a:r>
            <a:r>
              <a:rPr lang="en-US" b="1"/>
              <a:t> recipes in cooking</a:t>
            </a:r>
            <a:r>
              <a:rPr lang="en-US"/>
              <a:t>. There are some dishes that people have experimented with and </a:t>
            </a:r>
            <a:r>
              <a:rPr lang="en-US" b="1"/>
              <a:t>cooked repeatedly.</a:t>
            </a:r>
            <a:r>
              <a:rPr lang="en-US"/>
              <a:t>  After a while, a certain way of cooking a particular dish </a:t>
            </a:r>
            <a:r>
              <a:rPr lang="en-US" b="1"/>
              <a:t>would be preferred</a:t>
            </a:r>
            <a:r>
              <a:rPr lang="en-US"/>
              <a:t> because it creates the best tasting dish.</a:t>
            </a:r>
          </a:p>
          <a:p>
            <a:endParaRPr lang="en-US"/>
          </a:p>
          <a:p>
            <a:r>
              <a:rPr lang="en-US"/>
              <a:t>Over the years, developers have experimented with many different design solutions.  And these design patterns outline solutions that often create the best outcome.</a:t>
            </a: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1308810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Importance of Design Patterns:</a:t>
            </a:r>
            <a:endParaRPr lang="en-US"/>
          </a:p>
          <a:p>
            <a:r>
              <a:rPr lang="en-US"/>
              <a:t>Using design patterns is sort of like</a:t>
            </a:r>
            <a:r>
              <a:rPr lang="en-US" b="1"/>
              <a:t> playing a game of chess. </a:t>
            </a:r>
            <a:r>
              <a:rPr lang="en-US"/>
              <a:t>There are many ways to win by putting your opponent in checkmate. A beginner chess player may only know the basic moves of each piece. Whereas an expert chess player will look for</a:t>
            </a:r>
            <a:r>
              <a:rPr lang="en-US" b="1"/>
              <a:t> appropriate patterns</a:t>
            </a:r>
            <a:r>
              <a:rPr lang="en-US"/>
              <a:t> on the board.  And these are patterns that experts will look to exploit while playing the game. Through experience, they are better able to judge which patterns to use or create in a particular situation to win the game. </a:t>
            </a:r>
          </a:p>
          <a:p>
            <a:endParaRPr lang="en-US"/>
          </a:p>
          <a:p>
            <a:r>
              <a:rPr lang="en-US"/>
              <a:t>Similar to chess, beginner software developers might only know the</a:t>
            </a:r>
            <a:r>
              <a:rPr lang="en-US" b="1"/>
              <a:t> elements of language syntax </a:t>
            </a:r>
            <a:r>
              <a:rPr lang="en-US"/>
              <a:t>in programming software. They know elements like </a:t>
            </a:r>
            <a:r>
              <a:rPr lang="en-US" b="1"/>
              <a:t>how to create a for loop, a method</a:t>
            </a:r>
            <a:r>
              <a:rPr lang="en-US"/>
              <a:t>, and so on. But with more practice and experience, these software developers will write more perfect code that follows common conventions. Also, they can become design experts who know the design patterns to use in solving particular software design problems.</a:t>
            </a:r>
          </a:p>
          <a:p>
            <a:endParaRPr lang="en-US">
              <a:cs typeface="Calibri"/>
            </a:endParaRPr>
          </a:p>
          <a:p>
            <a:r>
              <a:rPr lang="en-US"/>
              <a:t>Another thing to note about design patterns is that it's </a:t>
            </a:r>
            <a:r>
              <a:rPr lang="en-US" b="1"/>
              <a:t>not just a concrete set of source code </a:t>
            </a:r>
            <a:r>
              <a:rPr lang="en-US"/>
              <a:t>that you memorize and put into your software, like </a:t>
            </a:r>
            <a:r>
              <a:rPr lang="en-US" b="1"/>
              <a:t>Java libraries or frameworks</a:t>
            </a:r>
            <a:r>
              <a:rPr lang="en-US"/>
              <a:t>. Design patterns are a bit more conceptual. It is</a:t>
            </a:r>
            <a:r>
              <a:rPr lang="en-US" b="1"/>
              <a:t> knowledge</a:t>
            </a:r>
            <a:r>
              <a:rPr lang="en-US"/>
              <a:t> that you can apply within your software design to </a:t>
            </a:r>
            <a:r>
              <a:rPr lang="en-US" b="1"/>
              <a:t>guide its structure </a:t>
            </a:r>
            <a:r>
              <a:rPr lang="en-US"/>
              <a:t>and make it more </a:t>
            </a:r>
            <a:r>
              <a:rPr lang="en-US" b="1"/>
              <a:t>flexible and reusable.</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16597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Design patterns </a:t>
            </a:r>
            <a:r>
              <a:rPr lang="en-US" b="1"/>
              <a:t>help software developers</a:t>
            </a:r>
            <a:r>
              <a:rPr lang="en-US"/>
              <a:t> so that instead of building everything from </a:t>
            </a:r>
            <a:r>
              <a:rPr lang="en-US" b="1"/>
              <a:t>scratch</a:t>
            </a:r>
            <a:r>
              <a:rPr lang="en-US"/>
              <a:t>, they have a guide that helps them solve design problems in the way experts do.</a:t>
            </a:r>
          </a:p>
          <a:p>
            <a:r>
              <a:rPr lang="en-US" b="1"/>
              <a:t>Example:</a:t>
            </a:r>
            <a:endParaRPr lang="en-US"/>
          </a:p>
          <a:p>
            <a:r>
              <a:rPr lang="en-US"/>
              <a:t>A beginner athlete may have the</a:t>
            </a:r>
            <a:r>
              <a:rPr lang="en-US" b="1"/>
              <a:t> natural talent and basic knowledge</a:t>
            </a:r>
            <a:r>
              <a:rPr lang="en-US"/>
              <a:t> of the sport they are playing. But a couch with </a:t>
            </a:r>
            <a:r>
              <a:rPr lang="en-US" b="1"/>
              <a:t>years of experience </a:t>
            </a:r>
            <a:r>
              <a:rPr lang="en-US"/>
              <a:t>will be able to help that athlete to become better and use </a:t>
            </a:r>
            <a:r>
              <a:rPr lang="en-US" b="1"/>
              <a:t>their talent to achieve greater things</a:t>
            </a:r>
            <a:r>
              <a:rPr lang="en-US"/>
              <a:t>.</a:t>
            </a:r>
          </a:p>
          <a:p>
            <a:r>
              <a:rPr lang="en-US"/>
              <a:t>Design Patterns help to </a:t>
            </a:r>
            <a:r>
              <a:rPr lang="en-US" b="1"/>
              <a:t>create a design vocabulary</a:t>
            </a:r>
            <a:r>
              <a:rPr lang="en-US"/>
              <a:t>. Rather than having to explain the details of a design solution over, and over again, you can simplify the discussion by having a </a:t>
            </a:r>
            <a:r>
              <a:rPr lang="en-US" b="1"/>
              <a:t>suggestive</a:t>
            </a:r>
            <a:r>
              <a:rPr lang="en-US"/>
              <a:t> word to describe it. Design patterns help to address issue by giving each pattern a name and making it easier for developers to communicate. Knowledge of design patterns</a:t>
            </a:r>
            <a:r>
              <a:rPr lang="en-US" b="1"/>
              <a:t> leaves less</a:t>
            </a:r>
            <a:r>
              <a:rPr lang="en-US"/>
              <a:t> room for misunderstanding.</a:t>
            </a: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262681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four authors of the famous book Design Patterns: Elements of Reusable Object-Oriented Software have been collectively nicknamed the</a:t>
            </a:r>
            <a:r>
              <a:rPr lang="en-US" b="1"/>
              <a:t> Gang of Four</a:t>
            </a:r>
            <a:r>
              <a:rPr lang="en-US"/>
              <a:t>. </a:t>
            </a:r>
          </a:p>
          <a:p>
            <a:endParaRPr lang="en-US"/>
          </a:p>
          <a:p>
            <a:r>
              <a:rPr lang="en-US" b="1"/>
              <a:t>Pattern Language:</a:t>
            </a:r>
            <a:endParaRPr lang="en-US"/>
          </a:p>
          <a:p>
            <a:r>
              <a:rPr lang="en-US"/>
              <a:t>The patterns and solutions of the Gang of Four’s catalog serve a variety of different purposes. Depending on the</a:t>
            </a:r>
            <a:r>
              <a:rPr lang="en-US" b="1"/>
              <a:t> context of the problem</a:t>
            </a:r>
            <a:r>
              <a:rPr lang="en-US"/>
              <a:t>, you would select a</a:t>
            </a:r>
            <a:r>
              <a:rPr lang="en-US" b="1"/>
              <a:t> different pattern language</a:t>
            </a:r>
            <a:r>
              <a:rPr lang="en-US"/>
              <a:t> to use. A pattern language is a</a:t>
            </a:r>
            <a:r>
              <a:rPr lang="en-US" b="1"/>
              <a:t> collection of patterns t</a:t>
            </a:r>
            <a:r>
              <a:rPr lang="en-US"/>
              <a:t>hat are related to a</a:t>
            </a:r>
            <a:r>
              <a:rPr lang="en-US" b="1"/>
              <a:t> certain problem space</a:t>
            </a:r>
            <a:r>
              <a:rPr lang="en-US"/>
              <a:t>.</a:t>
            </a:r>
          </a:p>
          <a:p>
            <a:endParaRPr lang="en-US"/>
          </a:p>
          <a:p>
            <a:r>
              <a:rPr lang="en-US" b="1"/>
              <a:t>Example:</a:t>
            </a:r>
            <a:endParaRPr lang="en-US"/>
          </a:p>
          <a:p>
            <a:r>
              <a:rPr lang="en-US"/>
              <a:t>The pattern language you select for </a:t>
            </a:r>
            <a:r>
              <a:rPr lang="en-US" b="1"/>
              <a:t>designing accounting software</a:t>
            </a:r>
            <a:r>
              <a:rPr lang="en-US"/>
              <a:t> would be different than those you select for </a:t>
            </a:r>
            <a:r>
              <a:rPr lang="en-US" b="1"/>
              <a:t>designing gaming software.</a:t>
            </a:r>
            <a:r>
              <a:rPr lang="en-US"/>
              <a:t> A pattern language for</a:t>
            </a:r>
            <a:r>
              <a:rPr lang="en-US" b="1"/>
              <a:t> accounting software</a:t>
            </a:r>
            <a:r>
              <a:rPr lang="en-US"/>
              <a:t> would include </a:t>
            </a:r>
            <a:r>
              <a:rPr lang="en-US" b="1"/>
              <a:t>double-entry bookkeeping</a:t>
            </a:r>
            <a:r>
              <a:rPr lang="en-US"/>
              <a:t>, while a pattern language for </a:t>
            </a:r>
            <a:r>
              <a:rPr lang="en-US" b="1"/>
              <a:t>gaming software</a:t>
            </a:r>
            <a:r>
              <a:rPr lang="en-US"/>
              <a:t> would include</a:t>
            </a:r>
            <a:r>
              <a:rPr lang="en-US" b="1"/>
              <a:t> design words such as encounters, quests, and players. </a:t>
            </a:r>
            <a:r>
              <a:rPr lang="en-US"/>
              <a:t>Based on context, you must decide which ones will suit your problem or design issue the best.  </a:t>
            </a:r>
          </a:p>
          <a:p>
            <a:endParaRPr lang="en-US">
              <a:cs typeface="Calibri"/>
            </a:endParaRPr>
          </a:p>
          <a:p>
            <a:r>
              <a:rPr lang="en-US" b="1"/>
              <a:t>Pattern Categories:</a:t>
            </a:r>
            <a:endParaRPr lang="en-US"/>
          </a:p>
          <a:p>
            <a:r>
              <a:rPr lang="en-US"/>
              <a:t>The Gang of Four’s pattern catalog contains twenty-three patterns. These patterns can be sorted into three different categories: </a:t>
            </a:r>
          </a:p>
          <a:p>
            <a:pPr marL="171450" indent="-171450">
              <a:buFont typeface="Arial"/>
              <a:buChar char="•"/>
            </a:pPr>
            <a:r>
              <a:rPr lang="en-US" b="1"/>
              <a:t>Creational patterns, </a:t>
            </a:r>
            <a:endParaRPr lang="en-US"/>
          </a:p>
          <a:p>
            <a:pPr marL="171450" indent="-171450">
              <a:buFont typeface="Arial"/>
              <a:buChar char="•"/>
            </a:pPr>
            <a:r>
              <a:rPr lang="en-US" b="1"/>
              <a:t>Structural patterns,</a:t>
            </a:r>
            <a:endParaRPr lang="en-US"/>
          </a:p>
          <a:p>
            <a:pPr marL="171450" indent="-171450">
              <a:buFont typeface="Arial"/>
              <a:buChar char="•"/>
            </a:pPr>
            <a:r>
              <a:rPr lang="en-US" b="1"/>
              <a:t>Behavioral patterns.</a:t>
            </a:r>
            <a:endParaRPr lang="en-US"/>
          </a:p>
          <a:p>
            <a:r>
              <a:rPr lang="en-US"/>
              <a:t> Some patterns might have elements that allow them to span all of the categories – it is not always clear cut which categories a pattern falls under.</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120963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a:t>Creational Design Patterns</a:t>
            </a:r>
            <a:endParaRPr lang="en-US"/>
          </a:p>
          <a:p>
            <a:r>
              <a:rPr lang="en-US"/>
              <a:t>In software engineering, creational design patterns are design patterns that deal with </a:t>
            </a:r>
            <a:r>
              <a:rPr lang="en-US" b="1"/>
              <a:t>object creation mechanisms,</a:t>
            </a:r>
            <a:r>
              <a:rPr lang="en-US"/>
              <a:t> trying to create objects in a manner suitable to the situation. The basic form of object creation could result in design problems or added complexity to the design. Creational design patterns solve this problem by somehow controlling this object creation.</a:t>
            </a:r>
          </a:p>
          <a:p>
            <a:r>
              <a:rPr lang="en-US" b="1"/>
              <a:t>Singleton Pattern: </a:t>
            </a:r>
            <a:endParaRPr lang="en-US"/>
          </a:p>
          <a:p>
            <a:pPr marL="285750" indent="-285750">
              <a:buFont typeface="Symbol"/>
              <a:buChar char="•"/>
            </a:pPr>
            <a:r>
              <a:rPr lang="en-US"/>
              <a:t>In a singleton design pattern ensure a class has only</a:t>
            </a:r>
            <a:r>
              <a:rPr lang="en-US" b="1"/>
              <a:t> one instance</a:t>
            </a:r>
            <a:r>
              <a:rPr lang="en-US"/>
              <a:t>.</a:t>
            </a:r>
          </a:p>
          <a:p>
            <a:pPr marL="285750" indent="-285750">
              <a:buFont typeface="Symbol"/>
              <a:buChar char="•"/>
            </a:pPr>
            <a:r>
              <a:rPr lang="en-US"/>
              <a:t>Another goal of singleton design pattern is that the</a:t>
            </a:r>
            <a:r>
              <a:rPr lang="en-US" b="1"/>
              <a:t> single object is globally accessible within the program. </a:t>
            </a:r>
            <a:r>
              <a:rPr lang="en-US"/>
              <a:t>Just like a global variable, the Singleton pattern lets you access some object from anywhere in the program. However, it also protects that instance from being overwritten by other code.  </a:t>
            </a:r>
          </a:p>
          <a:p>
            <a:r>
              <a:rPr lang="en-US" b="1"/>
              <a:t>Problem </a:t>
            </a:r>
            <a:endParaRPr lang="en-US"/>
          </a:p>
          <a:p>
            <a:pPr marL="285750" indent="-285750">
              <a:buFont typeface="Symbol"/>
              <a:buChar char="•"/>
            </a:pPr>
            <a:r>
              <a:rPr lang="en-US"/>
              <a:t>Application needs one, and only one, instance of an object.</a:t>
            </a:r>
          </a:p>
          <a:p>
            <a:pPr marL="285750" indent="-285750">
              <a:buFont typeface="Symbol"/>
              <a:buChar char="•"/>
            </a:pPr>
            <a:r>
              <a:rPr lang="en-US"/>
              <a:t>Another goal of singleton design pattern is that the single object is globally accessible within the program.</a:t>
            </a:r>
          </a:p>
          <a:p>
            <a:r>
              <a:rPr lang="en-US"/>
              <a:t>In order to implement a singleton design pattern, best practice is to build the “one and only one” goal into the class itself, so that creating another instance of a Singleton class is not even possible. </a:t>
            </a:r>
          </a:p>
          <a:p>
            <a:r>
              <a:rPr lang="en-US" b="1"/>
              <a:t>When to Use??</a:t>
            </a:r>
            <a:endParaRPr lang="en-US"/>
          </a:p>
          <a:p>
            <a:pPr marL="285750" indent="-285750">
              <a:buFont typeface="Symbol"/>
              <a:buChar char="•"/>
            </a:pPr>
            <a:r>
              <a:rPr lang="en-US" b="1"/>
              <a:t>Use the Singleton pattern when a class in your program should have just a single instance available to all clients; for example, a single database object shared by different parts of the program. </a:t>
            </a:r>
            <a:endParaRPr lang="en-US"/>
          </a:p>
          <a:p>
            <a:pPr marL="285750" indent="-285750">
              <a:buFont typeface="Symbol"/>
              <a:buChar char="•"/>
            </a:pPr>
            <a:r>
              <a:rPr lang="en-US"/>
              <a:t>The Singleton pattern disables all other means of creating objects of a class except for the special creation method. This method either creates a new object or returns an existing one if it has already been created.</a:t>
            </a:r>
          </a:p>
          <a:p>
            <a:pPr marL="285750" indent="-285750">
              <a:buFont typeface="Symbol"/>
              <a:buChar char="•"/>
            </a:pPr>
            <a:r>
              <a:rPr lang="en-US" b="1"/>
              <a:t>Use the Singleton pattern when you need stricter control over global variables.</a:t>
            </a:r>
            <a:endParaRPr lang="en-US"/>
          </a:p>
          <a:p>
            <a:pPr marL="285750" indent="-285750">
              <a:buFont typeface="Symbol"/>
              <a:buChar char="•"/>
            </a:pPr>
            <a:r>
              <a:rPr lang="en-US"/>
              <a:t>Note that you can always adjust this limitation and allow creating any number of Singleton instances. The only piece of code that needs changing is the body of the getInstance() method.</a:t>
            </a:r>
          </a:p>
          <a:p>
            <a:pPr>
              <a:buFont typeface="Symbol"/>
              <a:buChar char="•"/>
            </a:pPr>
            <a:r>
              <a:rPr lang="en-US" b="1"/>
              <a:t>    For resources that are expensive to create (like database connection objects).</a:t>
            </a:r>
            <a:endParaRPr lang="en-US"/>
          </a:p>
          <a:p>
            <a:pPr>
              <a:buFont typeface="Symbol"/>
              <a:buChar char="•"/>
            </a:pPr>
            <a:r>
              <a:rPr lang="en-US" b="1"/>
              <a:t>    Classes that contain resources that are accessed in shared mode.</a:t>
            </a:r>
            <a:endParaRPr lang="en-US"/>
          </a:p>
          <a:p>
            <a:pPr>
              <a:buFont typeface="Arial"/>
              <a:buChar char="•"/>
            </a:pPr>
            <a:endParaRPr lang="en-US"/>
          </a:p>
          <a:p>
            <a:pPr marL="285750" indent="-285750">
              <a:buFont typeface="Symbo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227369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Factory Design Patterns</a:t>
            </a:r>
            <a:endParaRPr lang="en-US" dirty="0"/>
          </a:p>
          <a:p>
            <a:pPr marL="171450" indent="-171450">
              <a:buFont typeface="Symbol"/>
              <a:buChar char="•"/>
            </a:pPr>
            <a:r>
              <a:rPr lang="en-US" b="1" dirty="0"/>
              <a:t>Factory Method</a:t>
            </a:r>
            <a:r>
              <a:rPr lang="en-US" dirty="0"/>
              <a:t> is a creational design pattern that provides an interface for creating objects in a superclass but allows subclasses to alter the type of objects that will be created.</a:t>
            </a:r>
            <a:endParaRPr lang="en-US" dirty="0">
              <a:cs typeface="Calibri"/>
            </a:endParaRPr>
          </a:p>
          <a:p>
            <a:r>
              <a:rPr lang="en-US" b="1" dirty="0"/>
              <a:t>Problem</a:t>
            </a:r>
            <a:endParaRPr lang="en-US" dirty="0"/>
          </a:p>
          <a:p>
            <a:pPr marL="171450" indent="-171450">
              <a:buFont typeface="Symbol"/>
              <a:buChar char="•"/>
            </a:pPr>
            <a:r>
              <a:rPr lang="en-US" dirty="0"/>
              <a:t>Imagine that you’re creating a logistics management application. The first version of your app can only handle transportation by trucks, so the bulk of your code lives inside the </a:t>
            </a:r>
            <a:r>
              <a:rPr lang="en-US" dirty="0" err="1"/>
              <a:t>Truckclass</a:t>
            </a:r>
            <a:r>
              <a:rPr lang="en-US" dirty="0"/>
              <a:t>. Each day you receive dozens of requests from sea transportation companies to incorporate sea logistics into the app. Adding Ships into the app would require making changes to the entire codebase. Moreover, if later you decide to add another type of transportation to the app, you will probably need to make all of these changes again.</a:t>
            </a:r>
            <a:endParaRPr lang="en-US" dirty="0">
              <a:cs typeface="Calibri"/>
            </a:endParaRPr>
          </a:p>
          <a:p>
            <a:r>
              <a:rPr lang="en-US" b="1" dirty="0"/>
              <a:t>Solution</a:t>
            </a:r>
            <a:endParaRPr lang="en-US" dirty="0"/>
          </a:p>
          <a:p>
            <a:pPr marL="171450" indent="-171450">
              <a:buFont typeface="Symbol"/>
              <a:buChar char="•"/>
            </a:pPr>
            <a:r>
              <a:rPr lang="en-US" dirty="0"/>
              <a:t>The Factory Method pattern suggests that you replace direct object construction calls (using the new operator) with calls to a special </a:t>
            </a:r>
            <a:r>
              <a:rPr lang="en-US" b="1" i="1" dirty="0"/>
              <a:t>factory</a:t>
            </a:r>
            <a:r>
              <a:rPr lang="en-US" b="1" dirty="0"/>
              <a:t> method</a:t>
            </a:r>
            <a:r>
              <a:rPr lang="en-US" dirty="0"/>
              <a:t>.  The objects are still created via the new operator, but it’s being called from within the factory method. Objects returned by a factory method are often referred to as </a:t>
            </a:r>
            <a:r>
              <a:rPr lang="en-US" b="1" i="1" dirty="0"/>
              <a:t>products</a:t>
            </a:r>
            <a:r>
              <a:rPr lang="en-US" i="1" dirty="0"/>
              <a:t>.</a:t>
            </a:r>
            <a:endParaRPr lang="en-US" dirty="0"/>
          </a:p>
          <a:p>
            <a:r>
              <a:rPr lang="en-US" b="1" dirty="0"/>
              <a:t>When to Use??</a:t>
            </a:r>
            <a:endParaRPr lang="en-US" dirty="0"/>
          </a:p>
          <a:p>
            <a:pPr marL="171450" indent="-171450">
              <a:buFont typeface="Symbol"/>
              <a:buChar char="•"/>
            </a:pPr>
            <a:r>
              <a:rPr lang="en-US" dirty="0"/>
              <a:t>Use the Factory Method when you want to save system resources by reusing existing objects instead of rebuilding them each time.</a:t>
            </a:r>
          </a:p>
          <a:p>
            <a:pPr marL="171450" indent="-171450">
              <a:buFont typeface="Symbol"/>
              <a:buChar char="•"/>
            </a:pPr>
            <a:r>
              <a:rPr lang="en-US" dirty="0"/>
              <a:t>Use the Factory Method when you want to provide users of your library or framework with a way to extend its internal components.</a:t>
            </a:r>
          </a:p>
          <a:p>
            <a:endParaRPr lang="en-US" b="1" i="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344829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Structural Design Patterns</a:t>
            </a:r>
            <a:endParaRPr lang="en-US" dirty="0"/>
          </a:p>
          <a:p>
            <a:r>
              <a:rPr lang="en-US" dirty="0"/>
              <a:t>Structural design patterns show us how to glue different pieces of a system together in a flexible and extensible fashion. These patterns help us guarantee that when one of the parts changes, the entire application structure does not need to change. </a:t>
            </a:r>
          </a:p>
          <a:p>
            <a:r>
              <a:rPr lang="en-US" b="1" dirty="0"/>
              <a:t>Adapter Pattern:</a:t>
            </a:r>
            <a:endParaRPr lang="en-US" dirty="0"/>
          </a:p>
          <a:p>
            <a:pPr marL="171450" indent="-171450">
              <a:buFont typeface="Symbol"/>
              <a:buChar char="•"/>
            </a:pPr>
            <a:r>
              <a:rPr lang="en-US" dirty="0"/>
              <a:t>Adapter is a structural design pattern that allows objects with incompatible interfaces to collaborate.</a:t>
            </a:r>
          </a:p>
          <a:p>
            <a:r>
              <a:rPr lang="en-US" b="1" dirty="0"/>
              <a:t>Problem</a:t>
            </a:r>
            <a:endParaRPr lang="en-US" dirty="0"/>
          </a:p>
          <a:p>
            <a:r>
              <a:rPr lang="en-US" dirty="0"/>
              <a:t>Imagine that you’re creating a stock market monitoring app. The app downloads the stock data from multiple sources in XML format and then displays nice-looking charts and diagrams for the user.</a:t>
            </a:r>
          </a:p>
          <a:p>
            <a:r>
              <a:rPr lang="en-US" dirty="0"/>
              <a:t>At some point, you decide to improve the app by integrating a smart 3rd-party analytics library. But there’s a catch: the analytics library only works with data in JSON format. You could change the library to work with XML. However, this might break some existing code that relies on the library. And worse, you might not have access to the library’s source code in the first place, making this approach impossible.</a:t>
            </a:r>
          </a:p>
          <a:p>
            <a:r>
              <a:rPr lang="en-US" b="1" dirty="0"/>
              <a:t>Solution</a:t>
            </a:r>
            <a:endParaRPr lang="en-US" dirty="0"/>
          </a:p>
          <a:p>
            <a:pPr marL="171450" indent="-171450">
              <a:buFont typeface="Symbol"/>
              <a:buChar char="•"/>
            </a:pPr>
            <a:r>
              <a:rPr lang="en-US" dirty="0"/>
              <a:t>You can create an </a:t>
            </a:r>
            <a:r>
              <a:rPr lang="en-US" b="1" i="1" dirty="0"/>
              <a:t>adapter</a:t>
            </a:r>
            <a:r>
              <a:rPr lang="en-US" dirty="0"/>
              <a:t>. This is a special object that converts the interface of one object so that another object can understand it.</a:t>
            </a:r>
            <a:endParaRPr lang="en-US" dirty="0">
              <a:cs typeface="Calibri"/>
            </a:endParaRPr>
          </a:p>
          <a:p>
            <a:pPr marL="171450" indent="-171450">
              <a:buFont typeface="Symbol"/>
              <a:buChar char="•"/>
            </a:pPr>
            <a:r>
              <a:rPr lang="en-US" dirty="0"/>
              <a:t>An adapter wraps one of the objects to hide the complexity of conversion happening behind the scenes. The wrapped object isn’t even aware of the adapter.</a:t>
            </a:r>
          </a:p>
          <a:p>
            <a:r>
              <a:rPr lang="en-US" dirty="0"/>
              <a:t>To solve the dilemma of incompatible formats, you can create XML-to-JSON adapters for every class of the analytics library that your code works with directly. Then you adjust your code to communicate with the library only via these adapters. When an adapter receives a call, it translates the incoming XML data into a JSON structure and passes the call to the appropriate methods of a wrapped analytics object.</a:t>
            </a:r>
          </a:p>
          <a:p>
            <a:r>
              <a:rPr lang="en-US" b="1" dirty="0"/>
              <a:t>When to Use??</a:t>
            </a:r>
            <a:endParaRPr lang="en-US" dirty="0"/>
          </a:p>
          <a:p>
            <a:pPr marL="171450" indent="-171450">
              <a:buFont typeface="Symbol"/>
              <a:buChar char="•"/>
            </a:pPr>
            <a:r>
              <a:rPr lang="en-US" dirty="0"/>
              <a:t>Make sure that you have at least two classes with incompatible interfaces:</a:t>
            </a:r>
          </a:p>
          <a:p>
            <a:pPr marL="628650" lvl="1" indent="-171450">
              <a:buFont typeface="Courier New"/>
              <a:buChar char="○"/>
            </a:pPr>
            <a:r>
              <a:rPr lang="en-US" dirty="0"/>
              <a:t>A useful </a:t>
            </a:r>
            <a:r>
              <a:rPr lang="en-US" b="1" i="1" dirty="0"/>
              <a:t>service</a:t>
            </a:r>
            <a:r>
              <a:rPr lang="en-US" dirty="0"/>
              <a:t> class, which you can’t change (often 3rd-party, legacy or with lots of existing dependencies).</a:t>
            </a:r>
          </a:p>
          <a:p>
            <a:pPr marL="628650" lvl="1" indent="-171450">
              <a:buFont typeface="Courier New"/>
              <a:buChar char="○"/>
            </a:pPr>
            <a:r>
              <a:rPr lang="en-US" dirty="0"/>
              <a:t>One or several </a:t>
            </a:r>
            <a:r>
              <a:rPr lang="en-US" b="1" i="1" dirty="0"/>
              <a:t>client</a:t>
            </a:r>
            <a:r>
              <a:rPr lang="en-US" dirty="0"/>
              <a:t> classes that would benefit from using the service class.</a:t>
            </a:r>
          </a:p>
          <a:p>
            <a:endParaRPr lang="en-US" b="1" i="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417889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sng" dirty="0"/>
              <a:t>Bridge Design Patterns</a:t>
            </a:r>
            <a:endParaRPr lang="en-US" dirty="0"/>
          </a:p>
          <a:p>
            <a:pPr marL="171450" indent="-171450">
              <a:buFont typeface="Symbol"/>
              <a:buChar char="•"/>
            </a:pPr>
            <a:r>
              <a:rPr lang="en-US" dirty="0"/>
              <a:t>Bridge is a structural design pattern that lets you split a large class or a set of closely related classes into two separate hierarchies —abstraction and implementation—which can be developed independently of each other.</a:t>
            </a:r>
          </a:p>
          <a:p>
            <a:r>
              <a:rPr lang="en-US" b="1" dirty="0"/>
              <a:t>Problem</a:t>
            </a:r>
            <a:endParaRPr lang="en-US" dirty="0"/>
          </a:p>
          <a:p>
            <a:pPr marL="171450" indent="-171450">
              <a:buFont typeface="Symbol"/>
              <a:buChar char="•"/>
            </a:pPr>
            <a:r>
              <a:rPr lang="en-US" dirty="0"/>
              <a:t>Say you have a geometric Shape class with a pair of subclasses: Circle and Square. You want to extend this class hierarchy to incorporate colors, so you plan to create Red and Blue shape subclasses. However, since you already have two subclasses, you’ll need to create four class combinations such as Blue Circle and Red Square. Adding new shape types and colors to the hierarchy will grow it exponentially.</a:t>
            </a:r>
          </a:p>
          <a:p>
            <a:r>
              <a:rPr lang="en-US" b="1" dirty="0"/>
              <a:t>Solution</a:t>
            </a:r>
            <a:endParaRPr lang="en-US" dirty="0"/>
          </a:p>
          <a:p>
            <a:pPr marL="171450" indent="-171450">
              <a:buFont typeface="Symbol"/>
              <a:buChar char="•"/>
            </a:pPr>
            <a:r>
              <a:rPr lang="en-US" dirty="0"/>
              <a:t>This problem occurs because we’re trying to extend the shape classes in two independent dimensions: by form and by color. That’s a very common issue with class inheritance. The Bridge pattern attempts to solve this problem by switching from inheritance to the object composition. What this means is that you extract one of the dimensions into a separate class hierarchy, so that the original classes will reference an object of the new hierarchy, instead of having all of its state and behaviors within one class. Following this approach, we can extract the color-related code into its own class with two subclasses: Red and Blue. The Shape class then gets a reference field pointing to one of the color objects. Now the shape can delegate any color-related work to the linked color object. That reference will act as a bridge between the Shape and Color classes. From now on, adding new colors won’t require changing the shape hierarchy, and vice versa.</a:t>
            </a:r>
          </a:p>
          <a:p>
            <a:r>
              <a:rPr lang="en-US" b="1" dirty="0"/>
              <a:t>When to Use??</a:t>
            </a:r>
            <a:endParaRPr lang="en-US" dirty="0"/>
          </a:p>
          <a:p>
            <a:pPr marL="171450" indent="-171450">
              <a:buFont typeface="Symbol"/>
              <a:buChar char="•"/>
            </a:pPr>
            <a:r>
              <a:rPr lang="en-US" dirty="0"/>
              <a:t>Use the Bridge pattern when you want to divide and organize a monolithic class that has several variants of some functionality.</a:t>
            </a:r>
          </a:p>
          <a:p>
            <a:pPr marL="171450" indent="-171450">
              <a:buFont typeface="Symbol"/>
              <a:buChar char="•"/>
            </a:pPr>
            <a:r>
              <a:rPr lang="en-US" dirty="0"/>
              <a:t>Use the pattern when you need to extend a class in several orthogonal (independent) dimensions.</a:t>
            </a:r>
          </a:p>
          <a:p>
            <a:endParaRPr lang="en-US" b="1" i="1" u="sng"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102211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12/3/2020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12/3/2020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12/3/2020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12/3/2020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09BD-221E-44C9-9906-8CEE20775F48}"/>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274320" tIns="182880" rIns="274320" bIns="182880" rtlCol="0" anchor="ctr" anchorCtr="1">
            <a:noAutofit/>
          </a:bodyPr>
          <a:lstStyle/>
          <a:p>
            <a:r>
              <a:rPr lang="en-US" sz="1600" b="1" dirty="0">
                <a:solidFill>
                  <a:schemeClr val="bg1"/>
                </a:solidFill>
                <a:latin typeface="Times New Roman"/>
                <a:ea typeface="+mj-lt"/>
                <a:cs typeface="+mj-lt"/>
              </a:rPr>
              <a:t>Behavioral</a:t>
            </a:r>
            <a:r>
              <a:rPr lang="en-US" sz="1600" b="1" dirty="0">
                <a:solidFill>
                  <a:schemeClr val="bg1"/>
                </a:solidFill>
                <a:latin typeface="Times New Roman"/>
                <a:cs typeface="Times New Roman"/>
              </a:rPr>
              <a:t> DESIGN </a:t>
            </a:r>
            <a:r>
              <a:rPr lang="en-US" sz="1600" b="1">
                <a:solidFill>
                  <a:schemeClr val="bg1"/>
                </a:solidFill>
                <a:latin typeface="Times New Roman"/>
                <a:cs typeface="Times New Roman"/>
              </a:rPr>
              <a:t>PATTERN</a:t>
            </a:r>
            <a:br>
              <a:rPr lang="en-US" sz="1600" b="1" dirty="0">
                <a:latin typeface="Times New Roman"/>
              </a:rPr>
            </a:br>
            <a:r>
              <a:rPr lang="en-US" sz="1600" b="1">
                <a:solidFill>
                  <a:schemeClr val="bg1"/>
                </a:solidFill>
                <a:latin typeface="Times New Roman"/>
                <a:cs typeface="Times New Roman"/>
              </a:rPr>
              <a:t>==&gt;&gt;</a:t>
            </a:r>
            <a:br>
              <a:rPr lang="en-US" sz="1600" b="1" dirty="0">
                <a:latin typeface="Times New Roman"/>
              </a:rPr>
            </a:br>
            <a:r>
              <a:rPr lang="en-US" sz="1600" b="1">
                <a:solidFill>
                  <a:schemeClr val="bg1"/>
                </a:solidFill>
                <a:latin typeface="Times New Roman"/>
                <a:cs typeface="Times New Roman"/>
              </a:rPr>
              <a:t>State</a:t>
            </a:r>
            <a:endParaRPr lang="en-US" sz="1600" b="1" dirty="0">
              <a:solidFill>
                <a:schemeClr val="bg1"/>
              </a:solidFill>
              <a:latin typeface="Times New Roman"/>
              <a:cs typeface="Times New Roman"/>
            </a:endParaRPr>
          </a:p>
        </p:txBody>
      </p:sp>
      <p:sp>
        <p:nvSpPr>
          <p:cNvPr id="47" name="Content Placeholder 45">
            <a:extLst>
              <a:ext uri="{FF2B5EF4-FFF2-40B4-BE49-F238E27FC236}">
                <a16:creationId xmlns:a16="http://schemas.microsoft.com/office/drawing/2014/main" id="{220C5E3F-01A7-4A2F-86CB-E1C1EA2E5832}"/>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000">
                <a:solidFill>
                  <a:schemeClr val="bg1"/>
                </a:solidFill>
                <a:latin typeface="Times New Roman"/>
                <a:ea typeface="+mn-lt"/>
                <a:cs typeface="+mn-lt"/>
              </a:rPr>
              <a:t>Lets an object alter its behavior when its internal state changes</a:t>
            </a:r>
          </a:p>
          <a:p>
            <a:r>
              <a:rPr lang="en-US" sz="2000">
                <a:solidFill>
                  <a:schemeClr val="bg1"/>
                </a:solidFill>
                <a:latin typeface="Times New Roman"/>
                <a:ea typeface="+mn-lt"/>
                <a:cs typeface="+mn-lt"/>
              </a:rPr>
              <a:t>Related to the concept of a Finite-State Machine.</a:t>
            </a:r>
          </a:p>
          <a:p>
            <a:r>
              <a:rPr lang="en-US" sz="2000">
                <a:solidFill>
                  <a:schemeClr val="bg1"/>
                </a:solidFill>
                <a:latin typeface="Times New Roman"/>
                <a:ea typeface="+mn-lt"/>
                <a:cs typeface="Times New Roman"/>
              </a:rPr>
              <a:t>Example:</a:t>
            </a:r>
          </a:p>
          <a:p>
            <a:r>
              <a:rPr lang="en-US" sz="2000">
                <a:solidFill>
                  <a:schemeClr val="bg1"/>
                </a:solidFill>
                <a:latin typeface="Times New Roman"/>
                <a:ea typeface="+mn-lt"/>
                <a:cs typeface="+mn-lt"/>
              </a:rPr>
              <a:t> Switches in your smartphone</a:t>
            </a:r>
            <a:endParaRPr lang="en-US" sz="2000" dirty="0">
              <a:solidFill>
                <a:schemeClr val="bg1"/>
              </a:solidFill>
              <a:latin typeface="Times New Roman"/>
              <a:ea typeface="+mn-lt"/>
              <a:cs typeface="Times New Roman"/>
            </a:endParaRPr>
          </a:p>
          <a:p>
            <a:pPr marL="0" indent="0">
              <a:buNone/>
            </a:pPr>
            <a:endParaRPr lang="en-US" sz="2000" dirty="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b="1">
              <a:solidFill>
                <a:schemeClr val="bg1"/>
              </a:solidFill>
              <a:latin typeface="Times New Roman"/>
              <a:ea typeface="+mn-lt"/>
              <a:cs typeface="Times New Roman"/>
            </a:endParaRPr>
          </a:p>
        </p:txBody>
      </p:sp>
      <p:pic>
        <p:nvPicPr>
          <p:cNvPr id="3" name="Picture 4" descr="Diagram&#10;&#10;Description automatically generated">
            <a:extLst>
              <a:ext uri="{FF2B5EF4-FFF2-40B4-BE49-F238E27FC236}">
                <a16:creationId xmlns:a16="http://schemas.microsoft.com/office/drawing/2014/main" id="{8D24DF8B-8F77-4136-9358-57335BDA307D}"/>
              </a:ext>
            </a:extLst>
          </p:cNvPr>
          <p:cNvPicPr>
            <a:picLocks noChangeAspect="1"/>
          </p:cNvPicPr>
          <p:nvPr/>
        </p:nvPicPr>
        <p:blipFill>
          <a:blip r:embed="rId3"/>
          <a:stretch>
            <a:fillRect/>
          </a:stretch>
        </p:blipFill>
        <p:spPr>
          <a:xfrm>
            <a:off x="4956629" y="1110861"/>
            <a:ext cx="6342742" cy="4418563"/>
          </a:xfrm>
          <a:prstGeom prst="rect">
            <a:avLst/>
          </a:prstGeom>
        </p:spPr>
      </p:pic>
    </p:spTree>
    <p:extLst>
      <p:ext uri="{BB962C8B-B14F-4D97-AF65-F5344CB8AC3E}">
        <p14:creationId xmlns:p14="http://schemas.microsoft.com/office/powerpoint/2010/main" val="116401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09BD-221E-44C9-9906-8CEE20775F48}"/>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274320" tIns="182880" rIns="274320" bIns="182880" rtlCol="0" anchor="ctr" anchorCtr="1">
            <a:noAutofit/>
          </a:bodyPr>
          <a:lstStyle/>
          <a:p>
            <a:r>
              <a:rPr lang="en-US" sz="1600" b="1" dirty="0">
                <a:solidFill>
                  <a:schemeClr val="bg1"/>
                </a:solidFill>
                <a:latin typeface="Times New Roman"/>
                <a:ea typeface="+mj-lt"/>
                <a:cs typeface="+mj-lt"/>
              </a:rPr>
              <a:t>Behavioral</a:t>
            </a:r>
            <a:r>
              <a:rPr lang="en-US" sz="1600" b="1" dirty="0">
                <a:solidFill>
                  <a:schemeClr val="bg1"/>
                </a:solidFill>
                <a:latin typeface="Times New Roman"/>
                <a:cs typeface="Times New Roman"/>
              </a:rPr>
              <a:t> DESIGN PATTERN</a:t>
            </a:r>
            <a:br>
              <a:rPr lang="en-US" sz="1600" b="1" dirty="0">
                <a:latin typeface="Times New Roman"/>
              </a:rPr>
            </a:br>
            <a:r>
              <a:rPr lang="en-US" sz="1600" b="1" dirty="0">
                <a:solidFill>
                  <a:schemeClr val="bg1"/>
                </a:solidFill>
                <a:latin typeface="Times New Roman"/>
                <a:cs typeface="Times New Roman"/>
              </a:rPr>
              <a:t>==&gt;&gt;</a:t>
            </a:r>
            <a:br>
              <a:rPr lang="en-US" sz="1600" b="1" dirty="0">
                <a:latin typeface="Times New Roman"/>
              </a:rPr>
            </a:br>
            <a:r>
              <a:rPr lang="en-US" sz="1600" b="1" dirty="0">
                <a:solidFill>
                  <a:schemeClr val="bg1"/>
                </a:solidFill>
                <a:latin typeface="Times New Roman"/>
                <a:cs typeface="Times New Roman"/>
              </a:rPr>
              <a:t>OBSERVER</a:t>
            </a:r>
          </a:p>
        </p:txBody>
      </p:sp>
      <p:sp>
        <p:nvSpPr>
          <p:cNvPr id="47" name="Content Placeholder 45">
            <a:extLst>
              <a:ext uri="{FF2B5EF4-FFF2-40B4-BE49-F238E27FC236}">
                <a16:creationId xmlns:a16="http://schemas.microsoft.com/office/drawing/2014/main" id="{220C5E3F-01A7-4A2F-86CB-E1C1EA2E5832}"/>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000" dirty="0">
                <a:solidFill>
                  <a:schemeClr val="bg1"/>
                </a:solidFill>
                <a:latin typeface="Times New Roman"/>
                <a:ea typeface="+mn-lt"/>
                <a:cs typeface="+mn-lt"/>
              </a:rPr>
              <a:t>Lets you define a subscription mechanism to notify multiple objects about any events that happen to the object they’re observing.</a:t>
            </a:r>
          </a:p>
          <a:p>
            <a:pPr marL="0" indent="0">
              <a:buNone/>
            </a:pPr>
            <a:endParaRPr lang="en-US" sz="2000" dirty="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b="1">
              <a:solidFill>
                <a:schemeClr val="bg1"/>
              </a:solidFill>
              <a:latin typeface="Times New Roman"/>
              <a:ea typeface="+mn-lt"/>
              <a:cs typeface="Times New Roman"/>
            </a:endParaRPr>
          </a:p>
        </p:txBody>
      </p:sp>
      <p:pic>
        <p:nvPicPr>
          <p:cNvPr id="4" name="Picture 4" descr="Diagram&#10;&#10;Description automatically generated">
            <a:extLst>
              <a:ext uri="{FF2B5EF4-FFF2-40B4-BE49-F238E27FC236}">
                <a16:creationId xmlns:a16="http://schemas.microsoft.com/office/drawing/2014/main" id="{A1D7A5B5-E372-4B5D-A467-012199733686}"/>
              </a:ext>
            </a:extLst>
          </p:cNvPr>
          <p:cNvPicPr>
            <a:picLocks noChangeAspect="1"/>
          </p:cNvPicPr>
          <p:nvPr/>
        </p:nvPicPr>
        <p:blipFill>
          <a:blip r:embed="rId3"/>
          <a:stretch>
            <a:fillRect/>
          </a:stretch>
        </p:blipFill>
        <p:spPr>
          <a:xfrm>
            <a:off x="5654901" y="1045552"/>
            <a:ext cx="5410199" cy="4397235"/>
          </a:xfrm>
          <a:prstGeom prst="rect">
            <a:avLst/>
          </a:prstGeom>
        </p:spPr>
      </p:pic>
    </p:spTree>
    <p:extLst>
      <p:ext uri="{BB962C8B-B14F-4D97-AF65-F5344CB8AC3E}">
        <p14:creationId xmlns:p14="http://schemas.microsoft.com/office/powerpoint/2010/main" val="295507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b="1" dirty="0">
                <a:solidFill>
                  <a:schemeClr val="bg1"/>
                </a:solidFill>
                <a:latin typeface="Times New Roman"/>
                <a:cs typeface="Times New Roman"/>
              </a:rPr>
              <a:t>Give the implementation of design patterns and study all other design patterns</a:t>
            </a:r>
            <a:r>
              <a:rPr lang="en-US" sz="2000" b="1" kern="1200" dirty="0">
                <a:solidFill>
                  <a:schemeClr val="bg1"/>
                </a:solidFill>
                <a:latin typeface="Times New Roman"/>
                <a:cs typeface="Times New Roman"/>
              </a:rPr>
              <a:t>????</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5FD-75A8-46CE-8E8A-4256226A39DB}"/>
              </a:ext>
            </a:extLst>
          </p:cNvPr>
          <p:cNvSpPr>
            <a:spLocks noGrp="1"/>
          </p:cNvSpPr>
          <p:nvPr>
            <p:ph type="title"/>
          </p:nvPr>
        </p:nvSpPr>
        <p:spPr>
          <a:xfrm>
            <a:off x="985544" y="1584710"/>
            <a:ext cx="3688580" cy="3688580"/>
          </a:xfrm>
          <a:prstGeom prst="ellipse">
            <a:avLst/>
          </a:prstGeom>
          <a:solidFill>
            <a:schemeClr val="accent2"/>
          </a:solidFill>
          <a:ln>
            <a:noFill/>
          </a:ln>
        </p:spPr>
        <p:txBody>
          <a:bodyPr vert="horz" lIns="182880" tIns="182880" rIns="182880" bIns="182880" rtlCol="0" anchor="ctr">
            <a:normAutofit/>
          </a:bodyPr>
          <a:lstStyle/>
          <a:p>
            <a:r>
              <a:rPr lang="en-US">
                <a:solidFill>
                  <a:srgbClr val="FFFFFF"/>
                </a:solidFill>
                <a:latin typeface="Times New Roman"/>
                <a:cs typeface="Times New Roman"/>
              </a:rPr>
              <a:t>WHat are Design Patterns?</a:t>
            </a:r>
          </a:p>
        </p:txBody>
      </p:sp>
      <p:sp>
        <p:nvSpPr>
          <p:cNvPr id="9" name="Oval 8">
            <a:extLst>
              <a:ext uri="{FF2B5EF4-FFF2-40B4-BE49-F238E27FC236}">
                <a16:creationId xmlns:a16="http://schemas.microsoft.com/office/drawing/2014/main" id="{5E373D23-9552-4D00-A685-F29249A5A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868" y="1443035"/>
            <a:ext cx="3971932" cy="397193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E24867-6016-44FF-BCAF-4A8082CA8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C1B0C5-B3ED-4F12-BA2C-00F26D2A6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rawing&#10;&#10;Description automatically generated">
            <a:extLst>
              <a:ext uri="{FF2B5EF4-FFF2-40B4-BE49-F238E27FC236}">
                <a16:creationId xmlns:a16="http://schemas.microsoft.com/office/drawing/2014/main" id="{DA2B9B69-EDB1-4B44-B463-98FB6F38712F}"/>
              </a:ext>
            </a:extLst>
          </p:cNvPr>
          <p:cNvPicPr>
            <a:picLocks noGrp="1" noChangeAspect="1"/>
          </p:cNvPicPr>
          <p:nvPr>
            <p:ph idx="1"/>
          </p:nvPr>
        </p:nvPicPr>
        <p:blipFill>
          <a:blip r:embed="rId3"/>
          <a:stretch>
            <a:fillRect/>
          </a:stretch>
        </p:blipFill>
        <p:spPr>
          <a:xfrm>
            <a:off x="6105321" y="2178106"/>
            <a:ext cx="4961301" cy="2187082"/>
          </a:xfrm>
          <a:prstGeom prst="rect">
            <a:avLst/>
          </a:prstGeom>
        </p:spPr>
      </p:pic>
    </p:spTree>
    <p:extLst>
      <p:ext uri="{BB962C8B-B14F-4D97-AF65-F5344CB8AC3E}">
        <p14:creationId xmlns:p14="http://schemas.microsoft.com/office/powerpoint/2010/main" val="46550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F0B7-11FD-4C58-A602-94805001373F}"/>
              </a:ext>
            </a:extLst>
          </p:cNvPr>
          <p:cNvSpPr>
            <a:spLocks noGrp="1"/>
          </p:cNvSpPr>
          <p:nvPr>
            <p:ph type="title"/>
          </p:nvPr>
        </p:nvSpPr>
        <p:spPr>
          <a:xfrm>
            <a:off x="6901435" y="2386744"/>
            <a:ext cx="4486656" cy="1645920"/>
          </a:xfrm>
        </p:spPr>
        <p:txBody>
          <a:bodyPr vert="horz" lIns="274320" tIns="182880" rIns="274320" bIns="182880" rtlCol="0" anchor="ctr" anchorCtr="1">
            <a:normAutofit/>
          </a:bodyPr>
          <a:lstStyle/>
          <a:p>
            <a:r>
              <a:rPr lang="en-US" sz="3200"/>
              <a:t>What are Design Patterns??</a:t>
            </a:r>
          </a:p>
        </p:txBody>
      </p:sp>
      <p:sp>
        <p:nvSpPr>
          <p:cNvPr id="20" name="Rectangle 19">
            <a:extLst>
              <a:ext uri="{FF2B5EF4-FFF2-40B4-BE49-F238E27FC236}">
                <a16:creationId xmlns:a16="http://schemas.microsoft.com/office/drawing/2014/main" id="{733DEE68-6B15-49E1-8C6F-EE553B059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30" y="640080"/>
            <a:ext cx="5455920"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3F07C8-CCA3-4D2E-A900-8396148C1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8" y="802767"/>
            <a:ext cx="512978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object, person, indoor, table&#10;&#10;Description automatically generated">
            <a:extLst>
              <a:ext uri="{FF2B5EF4-FFF2-40B4-BE49-F238E27FC236}">
                <a16:creationId xmlns:a16="http://schemas.microsoft.com/office/drawing/2014/main" id="{33263588-DD78-487D-AF4F-51D117CDDCD3}"/>
              </a:ext>
            </a:extLst>
          </p:cNvPr>
          <p:cNvPicPr>
            <a:picLocks noGrp="1" noChangeAspect="1"/>
          </p:cNvPicPr>
          <p:nvPr>
            <p:ph idx="1"/>
          </p:nvPr>
        </p:nvPicPr>
        <p:blipFill rotWithShape="1">
          <a:blip r:embed="rId3"/>
          <a:srcRect l="2419" r="28063" b="2"/>
          <a:stretch/>
        </p:blipFill>
        <p:spPr>
          <a:xfrm>
            <a:off x="1126238" y="1122807"/>
            <a:ext cx="4489704" cy="4297680"/>
          </a:xfrm>
          <a:prstGeom prst="rect">
            <a:avLst/>
          </a:prstGeom>
        </p:spPr>
      </p:pic>
    </p:spTree>
    <p:extLst>
      <p:ext uri="{BB962C8B-B14F-4D97-AF65-F5344CB8AC3E}">
        <p14:creationId xmlns:p14="http://schemas.microsoft.com/office/powerpoint/2010/main" val="175845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250A-F386-441B-BFCA-7E911AFBCF8D}"/>
              </a:ext>
            </a:extLst>
          </p:cNvPr>
          <p:cNvSpPr>
            <a:spLocks noGrp="1"/>
          </p:cNvSpPr>
          <p:nvPr>
            <p:ph type="title"/>
          </p:nvPr>
        </p:nvSpPr>
        <p:spPr>
          <a:xfrm>
            <a:off x="8340090" y="2404872"/>
            <a:ext cx="3044952" cy="1627632"/>
          </a:xfrm>
        </p:spPr>
        <p:txBody>
          <a:bodyPr vert="horz" lIns="274320" tIns="182880" rIns="274320" bIns="182880" rtlCol="0" anchor="ctr" anchorCtr="1">
            <a:normAutofit/>
          </a:bodyPr>
          <a:lstStyle/>
          <a:p>
            <a:r>
              <a:rPr lang="en-US" sz="2400"/>
              <a:t>Why we need software PAtterns??</a:t>
            </a:r>
          </a:p>
        </p:txBody>
      </p:sp>
      <p:sp>
        <p:nvSpPr>
          <p:cNvPr id="20" name="Rectangle 19">
            <a:extLst>
              <a:ext uri="{FF2B5EF4-FFF2-40B4-BE49-F238E27FC236}">
                <a16:creationId xmlns:a16="http://schemas.microsoft.com/office/drawing/2014/main" id="{CB94C45D-FCB1-4B86-967A-2C9EDB637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7045"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2C4A34-762E-40DF-A8AF-0D811BC02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161" y="802767"/>
            <a:ext cx="656539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ame&#10;&#10;Description automatically generated">
            <a:extLst>
              <a:ext uri="{FF2B5EF4-FFF2-40B4-BE49-F238E27FC236}">
                <a16:creationId xmlns:a16="http://schemas.microsoft.com/office/drawing/2014/main" id="{07CC7380-1B05-4747-9499-8B5BF178208F}"/>
              </a:ext>
            </a:extLst>
          </p:cNvPr>
          <p:cNvPicPr>
            <a:picLocks noGrp="1" noChangeAspect="1"/>
          </p:cNvPicPr>
          <p:nvPr>
            <p:ph idx="1"/>
          </p:nvPr>
        </p:nvPicPr>
        <p:blipFill rotWithShape="1">
          <a:blip r:embed="rId3"/>
          <a:srcRect t="18052" r="-2" b="9416"/>
          <a:stretch/>
        </p:blipFill>
        <p:spPr>
          <a:xfrm>
            <a:off x="1113201" y="1122807"/>
            <a:ext cx="5925312" cy="4297680"/>
          </a:xfrm>
          <a:prstGeom prst="rect">
            <a:avLst/>
          </a:prstGeom>
        </p:spPr>
      </p:pic>
    </p:spTree>
    <p:extLst>
      <p:ext uri="{BB962C8B-B14F-4D97-AF65-F5344CB8AC3E}">
        <p14:creationId xmlns:p14="http://schemas.microsoft.com/office/powerpoint/2010/main" val="205237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A4C8E-FAE7-4E1A-9065-A5D9806FEBC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latin typeface="Times New Roman"/>
                <a:cs typeface="Times New Roman"/>
              </a:rPr>
              <a:t>DESIGN PATTERNS</a:t>
            </a:r>
          </a:p>
        </p:txBody>
      </p:sp>
      <p:sp>
        <p:nvSpPr>
          <p:cNvPr id="8" name="Content Placeholder 7">
            <a:extLst>
              <a:ext uri="{FF2B5EF4-FFF2-40B4-BE49-F238E27FC236}">
                <a16:creationId xmlns:a16="http://schemas.microsoft.com/office/drawing/2014/main" id="{25FE914A-A9AD-484D-A23D-70AA87AED3B3}"/>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a:solidFill>
                  <a:schemeClr val="bg1"/>
                </a:solidFill>
                <a:latin typeface="Times New Roman"/>
                <a:ea typeface="+mn-lt"/>
                <a:cs typeface="+mn-lt"/>
              </a:rPr>
              <a:t>Gang of Four</a:t>
            </a:r>
          </a:p>
          <a:p>
            <a:r>
              <a:rPr lang="en-US" sz="2400">
                <a:solidFill>
                  <a:schemeClr val="bg1"/>
                </a:solidFill>
                <a:latin typeface="Times New Roman"/>
              </a:rPr>
              <a:t>Creational </a:t>
            </a:r>
          </a:p>
          <a:p>
            <a:r>
              <a:rPr lang="en-US" sz="2400">
                <a:solidFill>
                  <a:schemeClr val="bg1"/>
                </a:solidFill>
                <a:latin typeface="Times New Roman"/>
              </a:rPr>
              <a:t>Structural</a:t>
            </a:r>
          </a:p>
          <a:p>
            <a:r>
              <a:rPr lang="en-US" sz="2400">
                <a:solidFill>
                  <a:schemeClr val="bg1"/>
                </a:solidFill>
                <a:latin typeface="Times New Roman"/>
              </a:rPr>
              <a:t>Behavioral</a:t>
            </a:r>
          </a:p>
        </p:txBody>
      </p:sp>
      <p:pic>
        <p:nvPicPr>
          <p:cNvPr id="4" name="Picture 4" descr="A close up of a sign&#10;&#10;Description automatically generated">
            <a:extLst>
              <a:ext uri="{FF2B5EF4-FFF2-40B4-BE49-F238E27FC236}">
                <a16:creationId xmlns:a16="http://schemas.microsoft.com/office/drawing/2014/main" id="{AD6816BC-A543-4DD4-9393-08EC1476AE57}"/>
              </a:ext>
            </a:extLst>
          </p:cNvPr>
          <p:cNvPicPr>
            <a:picLocks noChangeAspect="1"/>
          </p:cNvPicPr>
          <p:nvPr/>
        </p:nvPicPr>
        <p:blipFill>
          <a:blip r:embed="rId3"/>
          <a:stretch>
            <a:fillRect/>
          </a:stretch>
        </p:blipFill>
        <p:spPr>
          <a:xfrm>
            <a:off x="5297763" y="1224842"/>
            <a:ext cx="6250769" cy="4822543"/>
          </a:xfrm>
          <a:prstGeom prst="rect">
            <a:avLst/>
          </a:prstGeom>
        </p:spPr>
      </p:pic>
    </p:spTree>
    <p:extLst>
      <p:ext uri="{BB962C8B-B14F-4D97-AF65-F5344CB8AC3E}">
        <p14:creationId xmlns:p14="http://schemas.microsoft.com/office/powerpoint/2010/main" val="214811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09BD-221E-44C9-9906-8CEE20775F48}"/>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274320" tIns="182880" rIns="274320" bIns="182880" rtlCol="0" anchor="ctr" anchorCtr="1">
            <a:noAutofit/>
          </a:bodyPr>
          <a:lstStyle/>
          <a:p>
            <a:r>
              <a:rPr lang="en-US" sz="1600" b="1">
                <a:solidFill>
                  <a:schemeClr val="bg1"/>
                </a:solidFill>
                <a:latin typeface="Times New Roman"/>
                <a:cs typeface="Times New Roman"/>
              </a:rPr>
              <a:t>CREATIONAL DESIGN PATTERN</a:t>
            </a:r>
            <a:br>
              <a:rPr lang="en-US" sz="1600" b="1">
                <a:latin typeface="Times New Roman"/>
              </a:rPr>
            </a:br>
            <a:r>
              <a:rPr lang="en-US" sz="1600" b="1">
                <a:solidFill>
                  <a:schemeClr val="bg1"/>
                </a:solidFill>
                <a:latin typeface="Times New Roman"/>
                <a:cs typeface="Times New Roman"/>
              </a:rPr>
              <a:t>==&gt;&gt;</a:t>
            </a:r>
            <a:br>
              <a:rPr lang="en-US" sz="1600" b="1">
                <a:latin typeface="Times New Roman"/>
              </a:rPr>
            </a:br>
            <a:r>
              <a:rPr lang="en-US" sz="1600" b="1">
                <a:solidFill>
                  <a:schemeClr val="bg1"/>
                </a:solidFill>
                <a:latin typeface="Times New Roman"/>
                <a:cs typeface="Times New Roman"/>
              </a:rPr>
              <a:t>Singleton</a:t>
            </a:r>
          </a:p>
        </p:txBody>
      </p:sp>
      <p:sp>
        <p:nvSpPr>
          <p:cNvPr id="47" name="Content Placeholder 45">
            <a:extLst>
              <a:ext uri="{FF2B5EF4-FFF2-40B4-BE49-F238E27FC236}">
                <a16:creationId xmlns:a16="http://schemas.microsoft.com/office/drawing/2014/main" id="{220C5E3F-01A7-4A2F-86CB-E1C1EA2E5832}"/>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000" dirty="0">
                <a:solidFill>
                  <a:schemeClr val="bg1"/>
                </a:solidFill>
                <a:latin typeface="Times New Roman"/>
                <a:ea typeface="+mn-lt"/>
                <a:cs typeface="+mn-lt"/>
              </a:rPr>
              <a:t>Class has only one instance</a:t>
            </a:r>
          </a:p>
          <a:p>
            <a:r>
              <a:rPr lang="en-US" sz="2000" dirty="0">
                <a:solidFill>
                  <a:schemeClr val="bg1"/>
                </a:solidFill>
                <a:latin typeface="Times New Roman"/>
                <a:ea typeface="+mn-lt"/>
                <a:cs typeface="+mn-lt"/>
              </a:rPr>
              <a:t>Single object is globally accessible within the program</a:t>
            </a:r>
          </a:p>
          <a:p>
            <a:r>
              <a:rPr lang="en-US" sz="2000" dirty="0">
                <a:solidFill>
                  <a:schemeClr val="bg1"/>
                </a:solidFill>
                <a:latin typeface="Times New Roman"/>
              </a:rPr>
              <a:t>Example:</a:t>
            </a:r>
            <a:endParaRPr lang="en-US" sz="2000">
              <a:solidFill>
                <a:schemeClr val="bg1"/>
              </a:solidFill>
              <a:latin typeface="Times New Roman"/>
              <a:cs typeface="Times New Roman"/>
            </a:endParaRPr>
          </a:p>
          <a:p>
            <a:r>
              <a:rPr lang="en-US" sz="2000" dirty="0">
                <a:solidFill>
                  <a:schemeClr val="bg1"/>
                </a:solidFill>
                <a:latin typeface="Times New Roman"/>
                <a:ea typeface="+mn-lt"/>
                <a:cs typeface="+mn-lt"/>
              </a:rPr>
              <a:t>A single database object shared by different parts of the program. </a:t>
            </a:r>
            <a:r>
              <a:rPr lang="en-US" sz="2000" dirty="0">
                <a:latin typeface="Times New Roman"/>
                <a:ea typeface="+mn-lt"/>
                <a:cs typeface="+mn-lt"/>
              </a:rPr>
              <a:t> </a:t>
            </a:r>
          </a:p>
        </p:txBody>
      </p:sp>
      <p:pic>
        <p:nvPicPr>
          <p:cNvPr id="6" name="Picture 6" descr="A picture containing text&#10;&#10;Description automatically generated">
            <a:extLst>
              <a:ext uri="{FF2B5EF4-FFF2-40B4-BE49-F238E27FC236}">
                <a16:creationId xmlns:a16="http://schemas.microsoft.com/office/drawing/2014/main" id="{3585855A-27A3-4775-95E2-CD9DB1B44459}"/>
              </a:ext>
            </a:extLst>
          </p:cNvPr>
          <p:cNvPicPr>
            <a:picLocks noChangeAspect="1"/>
          </p:cNvPicPr>
          <p:nvPr/>
        </p:nvPicPr>
        <p:blipFill rotWithShape="1">
          <a:blip r:embed="rId3"/>
          <a:srcRect l="18690" r="16708"/>
          <a:stretch/>
        </p:blipFill>
        <p:spPr>
          <a:xfrm>
            <a:off x="5448596" y="643467"/>
            <a:ext cx="5949102" cy="5410199"/>
          </a:xfrm>
          <a:prstGeom prst="rect">
            <a:avLst/>
          </a:prstGeom>
        </p:spPr>
      </p:pic>
    </p:spTree>
    <p:extLst>
      <p:ext uri="{BB962C8B-B14F-4D97-AF65-F5344CB8AC3E}">
        <p14:creationId xmlns:p14="http://schemas.microsoft.com/office/powerpoint/2010/main" val="81018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09BD-221E-44C9-9906-8CEE20775F48}"/>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274320" tIns="182880" rIns="274320" bIns="182880" rtlCol="0" anchor="ctr" anchorCtr="1">
            <a:noAutofit/>
          </a:bodyPr>
          <a:lstStyle/>
          <a:p>
            <a:r>
              <a:rPr lang="en-US" sz="1600" b="1">
                <a:solidFill>
                  <a:schemeClr val="bg1"/>
                </a:solidFill>
                <a:latin typeface="Times New Roman"/>
                <a:cs typeface="Times New Roman"/>
              </a:rPr>
              <a:t>CREATIONAL DESIGN PATTERN</a:t>
            </a:r>
            <a:br>
              <a:rPr lang="en-US" sz="1600" b="1">
                <a:latin typeface="Times New Roman"/>
              </a:rPr>
            </a:br>
            <a:r>
              <a:rPr lang="en-US" sz="1600" b="1">
                <a:solidFill>
                  <a:schemeClr val="bg1"/>
                </a:solidFill>
                <a:latin typeface="Times New Roman"/>
                <a:cs typeface="Times New Roman"/>
              </a:rPr>
              <a:t>==&gt;&gt;</a:t>
            </a:r>
            <a:br>
              <a:rPr lang="en-US" sz="1600" b="1">
                <a:latin typeface="Times New Roman"/>
              </a:rPr>
            </a:br>
            <a:r>
              <a:rPr lang="en-US" sz="1600" b="1">
                <a:solidFill>
                  <a:schemeClr val="bg1"/>
                </a:solidFill>
                <a:latin typeface="Times New Roman"/>
                <a:cs typeface="Times New Roman"/>
              </a:rPr>
              <a:t>FACTORY</a:t>
            </a:r>
          </a:p>
        </p:txBody>
      </p:sp>
      <p:sp>
        <p:nvSpPr>
          <p:cNvPr id="47" name="Content Placeholder 45">
            <a:extLst>
              <a:ext uri="{FF2B5EF4-FFF2-40B4-BE49-F238E27FC236}">
                <a16:creationId xmlns:a16="http://schemas.microsoft.com/office/drawing/2014/main" id="{220C5E3F-01A7-4A2F-86CB-E1C1EA2E5832}"/>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000" dirty="0">
                <a:solidFill>
                  <a:schemeClr val="bg1"/>
                </a:solidFill>
                <a:latin typeface="Times New Roman"/>
                <a:ea typeface="+mn-lt"/>
                <a:cs typeface="+mn-lt"/>
              </a:rPr>
              <a:t>Interface for creating objects in a superclass.</a:t>
            </a:r>
            <a:endParaRPr lang="en-US" sz="2000" b="1" dirty="0">
              <a:solidFill>
                <a:schemeClr val="bg1"/>
              </a:solidFill>
              <a:latin typeface="Times New Roman"/>
              <a:ea typeface="+mn-lt"/>
              <a:cs typeface="+mn-lt"/>
            </a:endParaRPr>
          </a:p>
          <a:p>
            <a:pPr marL="0" indent="0">
              <a:buNone/>
            </a:pPr>
            <a:endParaRPr lang="en-US" sz="2000" dirty="0">
              <a:solidFill>
                <a:schemeClr val="bg1"/>
              </a:solidFill>
              <a:latin typeface="Times New Roman"/>
              <a:ea typeface="+mn-lt"/>
              <a:cs typeface="+mn-lt"/>
            </a:endParaRPr>
          </a:p>
          <a:p>
            <a:r>
              <a:rPr lang="en-US" sz="2000" dirty="0">
                <a:solidFill>
                  <a:schemeClr val="bg1"/>
                </a:solidFill>
                <a:latin typeface="Times New Roman"/>
                <a:ea typeface="+mn-lt"/>
                <a:cs typeface="+mn-lt"/>
              </a:rPr>
              <a:t>Allows subclasses to alter the type of objects that will be created.</a:t>
            </a:r>
          </a:p>
          <a:p>
            <a:pPr marL="0" indent="0">
              <a:buNone/>
            </a:pPr>
            <a:endParaRPr lang="en-US" b="1">
              <a:solidFill>
                <a:schemeClr val="bg1"/>
              </a:solidFill>
              <a:latin typeface="Times New Roman"/>
              <a:ea typeface="+mn-lt"/>
              <a:cs typeface="Times New Roman"/>
            </a:endParaRPr>
          </a:p>
        </p:txBody>
      </p:sp>
      <p:pic>
        <p:nvPicPr>
          <p:cNvPr id="3" name="Picture 3" descr="Diagram&#10;&#10;Description automatically generated">
            <a:extLst>
              <a:ext uri="{FF2B5EF4-FFF2-40B4-BE49-F238E27FC236}">
                <a16:creationId xmlns:a16="http://schemas.microsoft.com/office/drawing/2014/main" id="{70D9B8E7-62C5-4F4C-AD4C-F7129EFCAC6F}"/>
              </a:ext>
            </a:extLst>
          </p:cNvPr>
          <p:cNvPicPr>
            <a:picLocks noChangeAspect="1"/>
          </p:cNvPicPr>
          <p:nvPr/>
        </p:nvPicPr>
        <p:blipFill>
          <a:blip r:embed="rId3"/>
          <a:stretch>
            <a:fillRect/>
          </a:stretch>
        </p:blipFill>
        <p:spPr>
          <a:xfrm>
            <a:off x="5176345" y="677070"/>
            <a:ext cx="6474372" cy="5262121"/>
          </a:xfrm>
          <a:prstGeom prst="rect">
            <a:avLst/>
          </a:prstGeom>
        </p:spPr>
      </p:pic>
    </p:spTree>
    <p:extLst>
      <p:ext uri="{BB962C8B-B14F-4D97-AF65-F5344CB8AC3E}">
        <p14:creationId xmlns:p14="http://schemas.microsoft.com/office/powerpoint/2010/main" val="14110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09BD-221E-44C9-9906-8CEE20775F48}"/>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274320" tIns="182880" rIns="274320" bIns="182880" rtlCol="0" anchor="ctr" anchorCtr="1">
            <a:noAutofit/>
          </a:bodyPr>
          <a:lstStyle/>
          <a:p>
            <a:r>
              <a:rPr lang="en-US" sz="1600" b="1">
                <a:solidFill>
                  <a:schemeClr val="bg1"/>
                </a:solidFill>
                <a:latin typeface="Times New Roman"/>
                <a:cs typeface="Times New Roman"/>
              </a:rPr>
              <a:t>Structural DESIGN PATTERN</a:t>
            </a:r>
            <a:br>
              <a:rPr lang="en-US" sz="1600" b="1">
                <a:latin typeface="Times New Roman"/>
              </a:rPr>
            </a:br>
            <a:r>
              <a:rPr lang="en-US" sz="1600" b="1">
                <a:solidFill>
                  <a:schemeClr val="bg1"/>
                </a:solidFill>
                <a:latin typeface="Times New Roman"/>
                <a:cs typeface="Times New Roman"/>
              </a:rPr>
              <a:t>==&gt;&gt;</a:t>
            </a:r>
            <a:br>
              <a:rPr lang="en-US" sz="1600" b="1">
                <a:latin typeface="Times New Roman"/>
              </a:rPr>
            </a:br>
            <a:r>
              <a:rPr lang="en-US" sz="1600" b="1">
                <a:solidFill>
                  <a:schemeClr val="bg1"/>
                </a:solidFill>
                <a:latin typeface="Times New Roman"/>
                <a:cs typeface="Times New Roman"/>
              </a:rPr>
              <a:t>Adaptive</a:t>
            </a:r>
          </a:p>
        </p:txBody>
      </p:sp>
      <p:sp>
        <p:nvSpPr>
          <p:cNvPr id="47" name="Content Placeholder 45">
            <a:extLst>
              <a:ext uri="{FF2B5EF4-FFF2-40B4-BE49-F238E27FC236}">
                <a16:creationId xmlns:a16="http://schemas.microsoft.com/office/drawing/2014/main" id="{220C5E3F-01A7-4A2F-86CB-E1C1EA2E5832}"/>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000" dirty="0">
                <a:solidFill>
                  <a:schemeClr val="bg1"/>
                </a:solidFill>
                <a:latin typeface="Times New Roman"/>
                <a:ea typeface="+mn-lt"/>
                <a:cs typeface="+mn-lt"/>
              </a:rPr>
              <a:t>Allows objects with incompatible interfaces to collaborate.</a:t>
            </a:r>
          </a:p>
          <a:p>
            <a:r>
              <a:rPr lang="en-US" sz="2000" dirty="0">
                <a:solidFill>
                  <a:schemeClr val="bg1"/>
                </a:solidFill>
                <a:latin typeface="Times New Roman"/>
                <a:ea typeface="+mn-lt"/>
                <a:cs typeface="+mn-lt"/>
              </a:rPr>
              <a:t>Example:</a:t>
            </a:r>
          </a:p>
          <a:p>
            <a:r>
              <a:rPr lang="en-US" sz="2000" dirty="0">
                <a:solidFill>
                  <a:schemeClr val="bg1"/>
                </a:solidFill>
                <a:latin typeface="Times New Roman"/>
                <a:ea typeface="+mn-lt"/>
                <a:cs typeface="+mn-lt"/>
              </a:rPr>
              <a:t>Different power plug and sockets.</a:t>
            </a:r>
          </a:p>
          <a:p>
            <a:pPr marL="0" indent="0">
              <a:buNone/>
            </a:pPr>
            <a:endParaRPr lang="en-US" sz="240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b="1">
              <a:solidFill>
                <a:schemeClr val="bg1"/>
              </a:solidFill>
              <a:latin typeface="Times New Roman"/>
              <a:ea typeface="+mn-lt"/>
              <a:cs typeface="Times New Roman"/>
            </a:endParaRPr>
          </a:p>
        </p:txBody>
      </p:sp>
      <p:pic>
        <p:nvPicPr>
          <p:cNvPr id="3" name="Picture 4" descr="A picture containing diagram&#10;&#10;Description automatically generated">
            <a:extLst>
              <a:ext uri="{FF2B5EF4-FFF2-40B4-BE49-F238E27FC236}">
                <a16:creationId xmlns:a16="http://schemas.microsoft.com/office/drawing/2014/main" id="{5A59F251-7BCF-4F2A-B9C7-A1FC9355F746}"/>
              </a:ext>
            </a:extLst>
          </p:cNvPr>
          <p:cNvPicPr>
            <a:picLocks noChangeAspect="1"/>
          </p:cNvPicPr>
          <p:nvPr/>
        </p:nvPicPr>
        <p:blipFill>
          <a:blip r:embed="rId3"/>
          <a:stretch>
            <a:fillRect/>
          </a:stretch>
        </p:blipFill>
        <p:spPr>
          <a:xfrm>
            <a:off x="5416833" y="833597"/>
            <a:ext cx="6127530" cy="5006690"/>
          </a:xfrm>
          <a:prstGeom prst="rect">
            <a:avLst/>
          </a:prstGeom>
        </p:spPr>
      </p:pic>
    </p:spTree>
    <p:extLst>
      <p:ext uri="{BB962C8B-B14F-4D97-AF65-F5344CB8AC3E}">
        <p14:creationId xmlns:p14="http://schemas.microsoft.com/office/powerpoint/2010/main" val="231718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09BD-221E-44C9-9906-8CEE20775F48}"/>
              </a:ext>
            </a:extLst>
          </p:cNvPr>
          <p:cNvSpPr>
            <a:spLocks noGrp="1"/>
          </p:cNvSpPr>
          <p:nvPr>
            <p:ph type="title"/>
          </p:nvPr>
        </p:nvSpPr>
        <p:spPr>
          <a:xfrm>
            <a:off x="643467" y="643467"/>
            <a:ext cx="3363974" cy="1728044"/>
          </a:xfrm>
          <a:prstGeom prst="ellipse">
            <a:avLst/>
          </a:prstGeom>
          <a:noFill/>
          <a:ln>
            <a:solidFill>
              <a:schemeClr val="bg1"/>
            </a:solidFill>
          </a:ln>
        </p:spPr>
        <p:txBody>
          <a:bodyPr vert="horz" wrap="square" lIns="274320" tIns="182880" rIns="274320" bIns="182880" rtlCol="0" anchor="ctr" anchorCtr="1">
            <a:noAutofit/>
          </a:bodyPr>
          <a:lstStyle/>
          <a:p>
            <a:r>
              <a:rPr lang="en-US" sz="1600" b="1" dirty="0">
                <a:solidFill>
                  <a:schemeClr val="bg1"/>
                </a:solidFill>
                <a:latin typeface="Times New Roman"/>
                <a:cs typeface="Times New Roman"/>
              </a:rPr>
              <a:t>Structural DESIGN PATTERN</a:t>
            </a:r>
            <a:br>
              <a:rPr lang="en-US" sz="1600" b="1" dirty="0">
                <a:latin typeface="Times New Roman"/>
              </a:rPr>
            </a:br>
            <a:r>
              <a:rPr lang="en-US" sz="1600" b="1" dirty="0">
                <a:solidFill>
                  <a:schemeClr val="bg1"/>
                </a:solidFill>
                <a:latin typeface="Times New Roman"/>
                <a:cs typeface="Times New Roman"/>
              </a:rPr>
              <a:t>==&gt;&gt;</a:t>
            </a:r>
            <a:br>
              <a:rPr lang="en-US" sz="1600" b="1" dirty="0">
                <a:latin typeface="Times New Roman"/>
              </a:rPr>
            </a:br>
            <a:r>
              <a:rPr lang="en-US" sz="1600" b="1" dirty="0">
                <a:solidFill>
                  <a:schemeClr val="bg1"/>
                </a:solidFill>
                <a:latin typeface="Times New Roman"/>
                <a:cs typeface="Times New Roman"/>
              </a:rPr>
              <a:t>Bridge</a:t>
            </a:r>
          </a:p>
        </p:txBody>
      </p:sp>
      <p:sp>
        <p:nvSpPr>
          <p:cNvPr id="47" name="Content Placeholder 45">
            <a:extLst>
              <a:ext uri="{FF2B5EF4-FFF2-40B4-BE49-F238E27FC236}">
                <a16:creationId xmlns:a16="http://schemas.microsoft.com/office/drawing/2014/main" id="{220C5E3F-01A7-4A2F-86CB-E1C1EA2E5832}"/>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000" dirty="0">
                <a:solidFill>
                  <a:schemeClr val="bg1"/>
                </a:solidFill>
                <a:latin typeface="Times New Roman"/>
                <a:ea typeface="+mn-lt"/>
                <a:cs typeface="+mn-lt"/>
              </a:rPr>
              <a:t>Lets you split a large class or a set of closely related classes into two separate hierarchies.</a:t>
            </a:r>
          </a:p>
          <a:p>
            <a:r>
              <a:rPr lang="en-US" sz="2000" dirty="0">
                <a:solidFill>
                  <a:schemeClr val="bg1"/>
                </a:solidFill>
                <a:latin typeface="Times New Roman"/>
                <a:ea typeface="+mn-lt"/>
                <a:cs typeface="+mn-lt"/>
              </a:rPr>
              <a:t>Creates a bridge between two hierarchies.</a:t>
            </a:r>
          </a:p>
          <a:p>
            <a:pPr marL="0" indent="0">
              <a:buNone/>
            </a:pPr>
            <a:endParaRPr lang="en-US" sz="2000" dirty="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sz="2400">
              <a:solidFill>
                <a:schemeClr val="bg1"/>
              </a:solidFill>
              <a:latin typeface="Times New Roman"/>
              <a:ea typeface="+mn-lt"/>
              <a:cs typeface="Times New Roman"/>
            </a:endParaRPr>
          </a:p>
          <a:p>
            <a:pPr marL="0" indent="0">
              <a:buNone/>
            </a:pPr>
            <a:endParaRPr lang="en-US" b="1">
              <a:solidFill>
                <a:schemeClr val="bg1"/>
              </a:solidFill>
              <a:latin typeface="Times New Roman"/>
              <a:ea typeface="+mn-lt"/>
              <a:cs typeface="Times New Roman"/>
            </a:endParaRPr>
          </a:p>
        </p:txBody>
      </p:sp>
      <p:pic>
        <p:nvPicPr>
          <p:cNvPr id="4" name="Picture 4" descr="Diagram&#10;&#10;Description automatically generated">
            <a:extLst>
              <a:ext uri="{FF2B5EF4-FFF2-40B4-BE49-F238E27FC236}">
                <a16:creationId xmlns:a16="http://schemas.microsoft.com/office/drawing/2014/main" id="{11B99083-F3F8-4756-9EB6-013006E5F559}"/>
              </a:ext>
            </a:extLst>
          </p:cNvPr>
          <p:cNvPicPr>
            <a:picLocks noChangeAspect="1"/>
          </p:cNvPicPr>
          <p:nvPr/>
        </p:nvPicPr>
        <p:blipFill>
          <a:blip r:embed="rId3"/>
          <a:stretch>
            <a:fillRect/>
          </a:stretch>
        </p:blipFill>
        <p:spPr>
          <a:xfrm>
            <a:off x="5327995" y="1102450"/>
            <a:ext cx="6270171" cy="4864808"/>
          </a:xfrm>
          <a:prstGeom prst="rect">
            <a:avLst/>
          </a:prstGeom>
        </p:spPr>
      </p:pic>
    </p:spTree>
    <p:extLst>
      <p:ext uri="{BB962C8B-B14F-4D97-AF65-F5344CB8AC3E}">
        <p14:creationId xmlns:p14="http://schemas.microsoft.com/office/powerpoint/2010/main" val="14062322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Cs-381 Software Engineering</vt:lpstr>
      <vt:lpstr>WHat are Design Patterns?</vt:lpstr>
      <vt:lpstr>What are Design Patterns??</vt:lpstr>
      <vt:lpstr>Why we need software PAtterns??</vt:lpstr>
      <vt:lpstr>DESIGN PATTERNS</vt:lpstr>
      <vt:lpstr>CREATIONAL DESIGN PATTERN ==&gt;&gt; Singleton</vt:lpstr>
      <vt:lpstr>CREATIONAL DESIGN PATTERN ==&gt;&gt; FACTORY</vt:lpstr>
      <vt:lpstr>Structural DESIGN PATTERN ==&gt;&gt; Adaptive</vt:lpstr>
      <vt:lpstr>Structural DESIGN PATTERN ==&gt;&gt; Bridge</vt:lpstr>
      <vt:lpstr>Behavioral DESIGN PATTERN ==&gt;&gt; State</vt:lpstr>
      <vt:lpstr>Behavioral DESIGN PATTERN ==&gt;&gt; OBSERVER</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122</cp:revision>
  <dcterms:created xsi:type="dcterms:W3CDTF">2020-08-13T19:38:58Z</dcterms:created>
  <dcterms:modified xsi:type="dcterms:W3CDTF">2020-12-03T09:33:30Z</dcterms:modified>
</cp:coreProperties>
</file>