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4"/>
  </p:notesMasterIdLst>
  <p:sldIdLst>
    <p:sldId id="256" r:id="rId3"/>
    <p:sldId id="292" r:id="rId4"/>
    <p:sldId id="294" r:id="rId5"/>
    <p:sldId id="295" r:id="rId6"/>
    <p:sldId id="291" r:id="rId7"/>
    <p:sldId id="293" r:id="rId8"/>
    <p:sldId id="259" r:id="rId9"/>
    <p:sldId id="260" r:id="rId10"/>
    <p:sldId id="300" r:id="rId11"/>
    <p:sldId id="261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262" r:id="rId20"/>
    <p:sldId id="285" r:id="rId21"/>
    <p:sldId id="276" r:id="rId22"/>
    <p:sldId id="29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FCBD24"/>
    <a:srgbClr val="4949E7"/>
    <a:srgbClr val="69E781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B68B1-8F78-4753-A0CB-C968745F0061}">
  <a:tblStyle styleId="{D6AB68B1-8F78-4753-A0CB-C968745F0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2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60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5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21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826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4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16c18d10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16c18d10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2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b16c18d10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b16c18d10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83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16c18d10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b16c18d10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b16c18d10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b16c18d105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4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24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0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2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16c18d10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16c18d10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16c18d10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16c18d10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16c18d10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16c18d10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PktXSveQq3bkjU0r-5XaivMZVrYDDep__BU80h3JA/cop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4" y="1798448"/>
            <a:ext cx="5608151" cy="1724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</a:t>
            </a:r>
            <a:r>
              <a:rPr lang="en" dirty="0" smtClean="0">
                <a:solidFill>
                  <a:schemeClr val="tx1"/>
                </a:solidFill>
              </a:rPr>
              <a:t>YEAR PROJECT </a:t>
            </a:r>
            <a:r>
              <a:rPr lang="en" dirty="0" smtClean="0">
                <a:solidFill>
                  <a:schemeClr val="accent2"/>
                </a:solidFill>
              </a:rPr>
              <a:t>Manag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" dirty="0" smtClean="0">
                <a:solidFill>
                  <a:schemeClr val="accent2"/>
                </a:solidFill>
              </a:rPr>
              <a:t>ment System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289110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WPF Desktop Application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Student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4" y="816742"/>
            <a:ext cx="6166112" cy="41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" y="816742"/>
            <a:ext cx="4720745" cy="233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42" y="2564062"/>
            <a:ext cx="4505954" cy="2248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Advisor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80" y="762879"/>
            <a:ext cx="6124356" cy="408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" y="762879"/>
            <a:ext cx="4525006" cy="2238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03" y="2708154"/>
            <a:ext cx="44964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55" y="675648"/>
            <a:ext cx="6369980" cy="4244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" y="762879"/>
            <a:ext cx="4696480" cy="222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37" y="2671700"/>
            <a:ext cx="473458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21" y="762879"/>
            <a:ext cx="6513816" cy="3917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8" y="834797"/>
            <a:ext cx="7186162" cy="3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Project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05" y="762879"/>
            <a:ext cx="6349432" cy="4230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"/>
          <a:stretch/>
        </p:blipFill>
        <p:spPr>
          <a:xfrm>
            <a:off x="1617492" y="801383"/>
            <a:ext cx="6359458" cy="41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Evaluation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3" y="875895"/>
            <a:ext cx="5897368" cy="3929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" y="1189179"/>
            <a:ext cx="4496427" cy="155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419" y="2899295"/>
            <a:ext cx="454405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Evaluation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3" y="762879"/>
            <a:ext cx="6799874" cy="4089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1" y="1046836"/>
            <a:ext cx="4505954" cy="1590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66" y="2944884"/>
            <a:ext cx="453453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67937" y="190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Generate Reports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8" t="4370" r="74792" b="65832"/>
          <a:stretch/>
        </p:blipFill>
        <p:spPr>
          <a:xfrm>
            <a:off x="3986373" y="1571945"/>
            <a:ext cx="1119883" cy="1963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32" y="762879"/>
            <a:ext cx="6534364" cy="39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0.23541 -0.1308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-65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Testing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20"/>
          <p:cNvSpPr/>
          <p:nvPr/>
        </p:nvSpPr>
        <p:spPr>
          <a:xfrm>
            <a:off x="4168115" y="320532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420053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2919447" y="2953225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15300" y="1574494"/>
            <a:ext cx="1176630" cy="1426588"/>
          </a:xfrm>
          <a:prstGeom prst="rect">
            <a:avLst/>
          </a:prstGeom>
        </p:spPr>
      </p:pic>
      <p:sp>
        <p:nvSpPr>
          <p:cNvPr id="29" name="Google Shape;382;p20"/>
          <p:cNvSpPr/>
          <p:nvPr/>
        </p:nvSpPr>
        <p:spPr>
          <a:xfrm>
            <a:off x="2493598" y="169912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7068 L 0.08472 0.01327 L -0.10312 -0.1145 L -0.11423 -0.02469 L -0.1368 -0.11265 L -0.13906 -0.08858 L -0.15816 -0.02685 L -0.16823 -0.02685 L -0.19184 -0.09259 L -0.19635 -0.07284 L -0.20764 -0.03271 " pathEditMode="relative" rAng="0" ptsTypes="AAAAAAAAA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384" grpId="0" animBg="1"/>
      <p:bldP spid="385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Limitations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9" name="Google Shape;1289;p43"/>
          <p:cNvSpPr txBox="1"/>
          <p:nvPr/>
        </p:nvSpPr>
        <p:spPr>
          <a:xfrm>
            <a:off x="1329646" y="1374333"/>
            <a:ext cx="397032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Single User Application</a:t>
            </a:r>
            <a:endParaRPr sz="24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2478791" y="2115439"/>
            <a:ext cx="289065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UnDeleteable Data</a:t>
            </a:r>
            <a:endParaRPr sz="24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03" name="Google Shape;1303;p43"/>
          <p:cNvSpPr txBox="1"/>
          <p:nvPr/>
        </p:nvSpPr>
        <p:spPr>
          <a:xfrm>
            <a:off x="3836038" y="2982758"/>
            <a:ext cx="316844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UnEditable Group </a:t>
            </a:r>
            <a:endParaRPr sz="24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1" name="Google Shape;1303;p43"/>
          <p:cNvSpPr txBox="1"/>
          <p:nvPr/>
        </p:nvSpPr>
        <p:spPr>
          <a:xfrm>
            <a:off x="5017408" y="3769210"/>
            <a:ext cx="359393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dirty="0" smtClean="0">
                <a:solidFill>
                  <a:schemeClr val="tx2">
                    <a:lumMod val="5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Unverified Information</a:t>
            </a:r>
            <a:endParaRPr sz="2400" dirty="0">
              <a:solidFill>
                <a:schemeClr val="tx2">
                  <a:lumMod val="50000"/>
                </a:schemeClr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" grpId="0"/>
      <p:bldP spid="1297" grpId="0"/>
      <p:bldP spid="1303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906717"/>
            <a:ext cx="7399392" cy="37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</a:t>
            </a:r>
            <a:r>
              <a:rPr lang="en-PK" dirty="0" smtClean="0"/>
              <a:t>eports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34"/>
          <p:cNvSpPr txBox="1"/>
          <p:nvPr/>
        </p:nvSpPr>
        <p:spPr>
          <a:xfrm>
            <a:off x="1068656" y="1112200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Students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27" name="Google Shape;927;p34"/>
          <p:cNvSpPr/>
          <p:nvPr/>
        </p:nvSpPr>
        <p:spPr>
          <a:xfrm>
            <a:off x="713225" y="1163050"/>
            <a:ext cx="355500" cy="35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4"/>
          <p:cNvSpPr txBox="1"/>
          <p:nvPr/>
        </p:nvSpPr>
        <p:spPr>
          <a:xfrm>
            <a:off x="1068656" y="1883932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Advisors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1" name="Google Shape;931;p34"/>
          <p:cNvSpPr/>
          <p:nvPr/>
        </p:nvSpPr>
        <p:spPr>
          <a:xfrm>
            <a:off x="713225" y="1934782"/>
            <a:ext cx="355500" cy="35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4"/>
          <p:cNvSpPr txBox="1"/>
          <p:nvPr/>
        </p:nvSpPr>
        <p:spPr>
          <a:xfrm>
            <a:off x="1068656" y="2677378"/>
            <a:ext cx="145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Groups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5" name="Google Shape;935;p34"/>
          <p:cNvSpPr/>
          <p:nvPr/>
        </p:nvSpPr>
        <p:spPr>
          <a:xfrm>
            <a:off x="713225" y="2728228"/>
            <a:ext cx="355500" cy="35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6" name="Google Shape;936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531" y="1269700"/>
            <a:ext cx="5604757" cy="291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33;p34"/>
          <p:cNvSpPr txBox="1"/>
          <p:nvPr/>
        </p:nvSpPr>
        <p:spPr>
          <a:xfrm>
            <a:off x="1068655" y="3481804"/>
            <a:ext cx="15857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Evaluations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8" name="Google Shape;935;p34"/>
          <p:cNvSpPr/>
          <p:nvPr/>
        </p:nvSpPr>
        <p:spPr>
          <a:xfrm>
            <a:off x="713225" y="3532654"/>
            <a:ext cx="355500" cy="3555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8"/>
          <p:cNvSpPr txBox="1">
            <a:spLocks noGrp="1"/>
          </p:cNvSpPr>
          <p:nvPr>
            <p:ph type="title" idx="4294967295"/>
          </p:nvPr>
        </p:nvSpPr>
        <p:spPr>
          <a:xfrm>
            <a:off x="832582" y="227573"/>
            <a:ext cx="3888274" cy="710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PK" sz="3200" dirty="0" smtClean="0"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3" name="Google Shape;1393;p48"/>
          <p:cNvGrpSpPr/>
          <p:nvPr/>
        </p:nvGrpSpPr>
        <p:grpSpPr>
          <a:xfrm>
            <a:off x="728867" y="1993197"/>
            <a:ext cx="1437352" cy="2862418"/>
            <a:chOff x="6538394" y="1724307"/>
            <a:chExt cx="1471489" cy="2930406"/>
          </a:xfrm>
        </p:grpSpPr>
        <p:grpSp>
          <p:nvGrpSpPr>
            <p:cNvPr id="1394" name="Google Shape;1394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95" name="Google Shape;1395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96" name="Google Shape;1396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8" name="Google Shape;1398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48"/>
            <p:cNvGrpSpPr/>
            <p:nvPr/>
          </p:nvGrpSpPr>
          <p:grpSpPr>
            <a:xfrm>
              <a:off x="7053287" y="2227254"/>
              <a:ext cx="956596" cy="944253"/>
              <a:chOff x="4370664" y="1816530"/>
              <a:chExt cx="1098904" cy="1084725"/>
            </a:xfrm>
          </p:grpSpPr>
          <p:grpSp>
            <p:nvGrpSpPr>
              <p:cNvPr id="1400" name="Google Shape;1400;p48"/>
              <p:cNvGrpSpPr/>
              <p:nvPr/>
            </p:nvGrpSpPr>
            <p:grpSpPr>
              <a:xfrm>
                <a:off x="4370664" y="1816530"/>
                <a:ext cx="1098904" cy="1084725"/>
                <a:chOff x="4370664" y="1816530"/>
                <a:chExt cx="1098904" cy="1084725"/>
              </a:xfrm>
            </p:grpSpPr>
            <p:sp>
              <p:nvSpPr>
                <p:cNvPr id="1401" name="Google Shape;1401;p48"/>
                <p:cNvSpPr/>
                <p:nvPr/>
              </p:nvSpPr>
              <p:spPr>
                <a:xfrm>
                  <a:off x="4370664" y="1816530"/>
                  <a:ext cx="1098904" cy="10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04" name="Google Shape;1404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8"/>
                <p:cNvSpPr/>
                <p:nvPr/>
              </p:nvSpPr>
              <p:spPr>
                <a:xfrm>
                  <a:off x="3418142" y="3933655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8" name="Google Shape;1408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09" name="Google Shape;1409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10" name="Google Shape;1410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2" name="Google Shape;1412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13" name="Google Shape;1413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18" name="Google Shape;1418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19" name="Google Shape;1419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1" name="Google Shape;1421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22" name="Google Shape;1422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26" name="Google Shape;1426;p48"/>
            <p:cNvSpPr/>
            <p:nvPr/>
          </p:nvSpPr>
          <p:spPr>
            <a:xfrm>
              <a:off x="6538394" y="3710398"/>
              <a:ext cx="956596" cy="944315"/>
            </a:xfrm>
            <a:custGeom>
              <a:avLst/>
              <a:gdLst/>
              <a:ahLst/>
              <a:cxnLst/>
              <a:rect l="l" t="t" r="r" b="b"/>
              <a:pathLst>
                <a:path w="45721" h="45134" extrusionOk="0">
                  <a:moveTo>
                    <a:pt x="22862" y="0"/>
                  </a:moveTo>
                  <a:cubicBezTo>
                    <a:pt x="22093" y="0"/>
                    <a:pt x="21325" y="295"/>
                    <a:pt x="20741" y="884"/>
                  </a:cubicBezTo>
                  <a:lnTo>
                    <a:pt x="1179" y="20446"/>
                  </a:lnTo>
                  <a:cubicBezTo>
                    <a:pt x="1" y="21613"/>
                    <a:pt x="1" y="23518"/>
                    <a:pt x="1179" y="24697"/>
                  </a:cubicBezTo>
                  <a:lnTo>
                    <a:pt x="20741" y="44259"/>
                  </a:lnTo>
                  <a:cubicBezTo>
                    <a:pt x="21325" y="44842"/>
                    <a:pt x="22093" y="45134"/>
                    <a:pt x="22862" y="45134"/>
                  </a:cubicBezTo>
                  <a:cubicBezTo>
                    <a:pt x="23631" y="45134"/>
                    <a:pt x="24402" y="44842"/>
                    <a:pt x="24992" y="44259"/>
                  </a:cubicBezTo>
                  <a:lnTo>
                    <a:pt x="44554" y="24697"/>
                  </a:lnTo>
                  <a:cubicBezTo>
                    <a:pt x="45721" y="23518"/>
                    <a:pt x="45721" y="21613"/>
                    <a:pt x="44554" y="20446"/>
                  </a:cubicBezTo>
                  <a:lnTo>
                    <a:pt x="36684" y="12576"/>
                  </a:lnTo>
                  <a:cubicBezTo>
                    <a:pt x="36279" y="12171"/>
                    <a:pt x="36362" y="11481"/>
                    <a:pt x="36850" y="11171"/>
                  </a:cubicBezTo>
                  <a:cubicBezTo>
                    <a:pt x="37565" y="10719"/>
                    <a:pt x="38327" y="10362"/>
                    <a:pt x="39124" y="10052"/>
                  </a:cubicBezTo>
                  <a:cubicBezTo>
                    <a:pt x="39613" y="9874"/>
                    <a:pt x="40053" y="9552"/>
                    <a:pt x="40410" y="9100"/>
                  </a:cubicBezTo>
                  <a:cubicBezTo>
                    <a:pt x="41172" y="8111"/>
                    <a:pt x="41220" y="6778"/>
                    <a:pt x="40518" y="5742"/>
                  </a:cubicBezTo>
                  <a:cubicBezTo>
                    <a:pt x="39931" y="4872"/>
                    <a:pt x="39013" y="4437"/>
                    <a:pt x="38094" y="4437"/>
                  </a:cubicBezTo>
                  <a:cubicBezTo>
                    <a:pt x="37352" y="4437"/>
                    <a:pt x="36610" y="4721"/>
                    <a:pt x="36041" y="5290"/>
                  </a:cubicBezTo>
                  <a:cubicBezTo>
                    <a:pt x="35731" y="5599"/>
                    <a:pt x="35505" y="5956"/>
                    <a:pt x="35362" y="6337"/>
                  </a:cubicBezTo>
                  <a:cubicBezTo>
                    <a:pt x="35076" y="7135"/>
                    <a:pt x="34719" y="7885"/>
                    <a:pt x="34267" y="8588"/>
                  </a:cubicBezTo>
                  <a:cubicBezTo>
                    <a:pt x="34091" y="8872"/>
                    <a:pt x="33796" y="9021"/>
                    <a:pt x="33498" y="9021"/>
                  </a:cubicBezTo>
                  <a:cubicBezTo>
                    <a:pt x="33271" y="9021"/>
                    <a:pt x="33042" y="8934"/>
                    <a:pt x="32862" y="875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390;p48"/>
          <p:cNvSpPr txBox="1">
            <a:spLocks/>
          </p:cNvSpPr>
          <p:nvPr/>
        </p:nvSpPr>
        <p:spPr>
          <a:xfrm>
            <a:off x="4720856" y="1000797"/>
            <a:ext cx="3714602" cy="71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PK" sz="3200" dirty="0" smtClean="0">
                <a:latin typeface="Arial"/>
                <a:ea typeface="Arial"/>
                <a:cs typeface="Arial"/>
                <a:sym typeface="Arial"/>
              </a:rPr>
              <a:t>Any Questions</a:t>
            </a:r>
            <a:endParaRPr lang="en-US" sz="3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25154" y="2454389"/>
            <a:ext cx="1008000" cy="0"/>
          </a:xfrm>
          <a:prstGeom prst="line">
            <a:avLst/>
          </a:prstGeom>
          <a:ln w="28575">
            <a:solidFill>
              <a:srgbClr val="5EB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ounded Rectangle 5"/>
          <p:cNvSpPr/>
          <p:nvPr/>
        </p:nvSpPr>
        <p:spPr>
          <a:xfrm>
            <a:off x="2633153" y="2248915"/>
            <a:ext cx="3234247" cy="410956"/>
          </a:xfrm>
          <a:prstGeom prst="roundRect">
            <a:avLst/>
          </a:prstGeom>
          <a:ln>
            <a:solidFill>
              <a:srgbClr val="5EB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5EB2FC"/>
                </a:solidFill>
              </a:rPr>
              <a:t>https://facebook.com/AbdulMateenzwl</a:t>
            </a:r>
            <a:endParaRPr lang="en-US" dirty="0">
              <a:solidFill>
                <a:srgbClr val="5EB2FC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02260" y="2934630"/>
            <a:ext cx="1008000" cy="0"/>
          </a:xfrm>
          <a:prstGeom prst="line">
            <a:avLst/>
          </a:prstGeom>
          <a:ln w="28575">
            <a:solidFill>
              <a:srgbClr val="69E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ounded Rectangle 52"/>
          <p:cNvSpPr/>
          <p:nvPr/>
        </p:nvSpPr>
        <p:spPr>
          <a:xfrm>
            <a:off x="3110259" y="2729156"/>
            <a:ext cx="3284191" cy="410956"/>
          </a:xfrm>
          <a:prstGeom prst="roundRect">
            <a:avLst/>
          </a:prstGeom>
          <a:ln>
            <a:solidFill>
              <a:srgbClr val="69E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69E781"/>
                </a:solidFill>
              </a:rPr>
              <a:t>https://instagram.com/AbdulMateenzwl</a:t>
            </a:r>
            <a:endParaRPr lang="en-US" dirty="0">
              <a:solidFill>
                <a:srgbClr val="69E78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625155" y="3427008"/>
            <a:ext cx="1008000" cy="0"/>
          </a:xfrm>
          <a:prstGeom prst="line">
            <a:avLst/>
          </a:prstGeom>
          <a:ln w="28575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ounded Rectangle 54"/>
          <p:cNvSpPr/>
          <p:nvPr/>
        </p:nvSpPr>
        <p:spPr>
          <a:xfrm>
            <a:off x="2633154" y="3221534"/>
            <a:ext cx="3304096" cy="410956"/>
          </a:xfrm>
          <a:prstGeom prst="roundRect">
            <a:avLst/>
          </a:prstGeom>
          <a:ln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4949E7"/>
                </a:solidFill>
              </a:rPr>
              <a:t>https://linkedin.com/in/AbdulMateenzwl</a:t>
            </a:r>
            <a:endParaRPr lang="en-US" dirty="0">
              <a:solidFill>
                <a:srgbClr val="4949E7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102260" y="3919386"/>
            <a:ext cx="1008000" cy="0"/>
          </a:xfrm>
          <a:prstGeom prst="line">
            <a:avLst/>
          </a:prstGeom>
          <a:ln w="28575">
            <a:solidFill>
              <a:srgbClr val="FCBD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ounded Rectangle 58"/>
          <p:cNvSpPr/>
          <p:nvPr/>
        </p:nvSpPr>
        <p:spPr>
          <a:xfrm>
            <a:off x="3110259" y="3713912"/>
            <a:ext cx="2973041" cy="410956"/>
          </a:xfrm>
          <a:prstGeom prst="roundRect">
            <a:avLst/>
          </a:prstGeom>
          <a:ln>
            <a:solidFill>
              <a:srgbClr val="FCB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FCBD24"/>
                </a:solidFill>
              </a:rPr>
              <a:t>https://twitter.com/AbdulMateenzwl</a:t>
            </a:r>
            <a:endParaRPr lang="en-US" dirty="0">
              <a:solidFill>
                <a:srgbClr val="FCBD2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625154" y="4409444"/>
            <a:ext cx="1008000" cy="0"/>
          </a:xfrm>
          <a:prstGeom prst="line">
            <a:avLst/>
          </a:prstGeom>
          <a:ln w="28575">
            <a:solidFill>
              <a:srgbClr val="EC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ounded Rectangle 60"/>
          <p:cNvSpPr/>
          <p:nvPr/>
        </p:nvSpPr>
        <p:spPr>
          <a:xfrm>
            <a:off x="2633153" y="4203970"/>
            <a:ext cx="2980247" cy="410956"/>
          </a:xfrm>
          <a:prstGeom prst="roundRect">
            <a:avLst/>
          </a:prstGeom>
          <a:ln>
            <a:solidFill>
              <a:srgbClr val="EC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 smtClean="0">
                <a:solidFill>
                  <a:srgbClr val="EC3A3B"/>
                </a:solidFill>
              </a:rPr>
              <a:t>https://github.com/AbdulMateenzwl</a:t>
            </a:r>
            <a:endParaRPr lang="en-US" dirty="0">
              <a:solidFill>
                <a:srgbClr val="EC3A3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2" y="4203970"/>
            <a:ext cx="387154" cy="378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" y="1272233"/>
            <a:ext cx="5591955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18" y="1464557"/>
            <a:ext cx="3681721" cy="29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1" y="539500"/>
            <a:ext cx="7534604" cy="41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Storage in Universities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950422"/>
            <a:ext cx="6096851" cy="371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60" y="1112200"/>
            <a:ext cx="7438492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Problems in Register Storage System</a:t>
            </a:r>
            <a:endParaRPr dirty="0"/>
          </a:p>
        </p:txBody>
      </p:sp>
      <p:sp>
        <p:nvSpPr>
          <p:cNvPr id="210" name="Google Shape;210;p16"/>
          <p:cNvSpPr txBox="1"/>
          <p:nvPr/>
        </p:nvSpPr>
        <p:spPr>
          <a:xfrm>
            <a:off x="713225" y="3618436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Updating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2" name="Google Shape;212;p16"/>
          <p:cNvSpPr/>
          <p:nvPr/>
        </p:nvSpPr>
        <p:spPr>
          <a:xfrm rot="10800000">
            <a:off x="3433297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 rot="10800000">
            <a:off x="4510433" y="3343173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3549550" y="3618436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Generating Report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385875" y="3618436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Unshareable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6385875" y="2327250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</a:t>
            </a: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opying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713174" y="2327250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Data Repetation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40" name="Google Shape;240;p16"/>
          <p:cNvCxnSpPr>
            <a:stCxn id="228" idx="3"/>
            <a:endCxn id="217" idx="6"/>
          </p:cNvCxnSpPr>
          <p:nvPr/>
        </p:nvCxnSpPr>
        <p:spPr>
          <a:xfrm>
            <a:off x="2753500" y="2555850"/>
            <a:ext cx="836100" cy="391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stCxn id="216" idx="2"/>
            <a:endCxn id="225" idx="1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stCxn id="213" idx="2"/>
            <a:endCxn id="222" idx="1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6"/>
          <p:cNvCxnSpPr>
            <a:stCxn id="215" idx="0"/>
            <a:endCxn id="219" idx="0"/>
          </p:cNvCxnSpPr>
          <p:nvPr/>
        </p:nvCxnSpPr>
        <p:spPr>
          <a:xfrm flipH="1">
            <a:off x="4569683" y="3467073"/>
            <a:ext cx="2700" cy="151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4007025" y="1242275"/>
            <a:ext cx="1129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Problems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7" y="1739640"/>
            <a:ext cx="924674" cy="9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 SCIENCE CONSULTING INFOGRAPHICS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3608550" y="1345015"/>
            <a:ext cx="2040300" cy="457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What we want 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156166" y="2227453"/>
            <a:ext cx="833100" cy="851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3195006" y="2254690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5423927" y="2254690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7690940" y="225469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17"/>
          <p:cNvCxnSpPr>
            <a:stCxn id="253" idx="1"/>
            <a:endCxn id="254" idx="0"/>
          </p:cNvCxnSpPr>
          <p:nvPr/>
        </p:nvCxnSpPr>
        <p:spPr>
          <a:xfrm rot="10800000" flipV="1">
            <a:off x="1572716" y="1573615"/>
            <a:ext cx="2035834" cy="653838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>
            <a:stCxn id="253" idx="3"/>
            <a:endCxn id="257" idx="0"/>
          </p:cNvCxnSpPr>
          <p:nvPr/>
        </p:nvCxnSpPr>
        <p:spPr>
          <a:xfrm>
            <a:off x="5648850" y="1573615"/>
            <a:ext cx="2458640" cy="681075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>
            <a:endCxn id="255" idx="0"/>
          </p:cNvCxnSpPr>
          <p:nvPr/>
        </p:nvCxnSpPr>
        <p:spPr>
          <a:xfrm flipH="1">
            <a:off x="3611556" y="1802215"/>
            <a:ext cx="1050220" cy="4524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53" idx="2"/>
            <a:endCxn id="256" idx="0"/>
          </p:cNvCxnSpPr>
          <p:nvPr/>
        </p:nvCxnSpPr>
        <p:spPr>
          <a:xfrm>
            <a:off x="4628700" y="1802215"/>
            <a:ext cx="1211777" cy="4524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" name="Google Shape;262;p17"/>
          <p:cNvGrpSpPr/>
          <p:nvPr/>
        </p:nvGrpSpPr>
        <p:grpSpPr>
          <a:xfrm>
            <a:off x="5654388" y="2468584"/>
            <a:ext cx="372178" cy="405312"/>
            <a:chOff x="6675256" y="1516169"/>
            <a:chExt cx="327823" cy="357009"/>
          </a:xfrm>
        </p:grpSpPr>
        <p:sp>
          <p:nvSpPr>
            <p:cNvPr id="263" name="Google Shape;263;p17"/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7900016" y="2495517"/>
            <a:ext cx="414947" cy="351445"/>
            <a:chOff x="6671087" y="2009304"/>
            <a:chExt cx="332757" cy="281833"/>
          </a:xfrm>
        </p:grpSpPr>
        <p:sp>
          <p:nvSpPr>
            <p:cNvPr id="273" name="Google Shape;273;p17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7"/>
          <p:cNvSpPr/>
          <p:nvPr/>
        </p:nvSpPr>
        <p:spPr>
          <a:xfrm>
            <a:off x="1323413" y="2424668"/>
            <a:ext cx="498606" cy="465409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3373808" y="2433507"/>
            <a:ext cx="475496" cy="475467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595901" y="3929148"/>
            <a:ext cx="1953646" cy="5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No Repetation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2339150" y="3937988"/>
            <a:ext cx="2561062" cy="5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Precise Calculations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789398" y="3982425"/>
            <a:ext cx="21066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Shareable Data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7195217" y="3985766"/>
            <a:ext cx="18235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Easy</a:t>
            </a:r>
            <a:r>
              <a:rPr lang="en" sz="2000" dirty="0" smtClean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to Manage</a:t>
            </a: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89" name="Google Shape;289;p17"/>
          <p:cNvCxnSpPr>
            <a:stCxn id="254" idx="2"/>
            <a:endCxn id="278" idx="0"/>
          </p:cNvCxnSpPr>
          <p:nvPr/>
        </p:nvCxnSpPr>
        <p:spPr>
          <a:xfrm>
            <a:off x="1572716" y="3078951"/>
            <a:ext cx="8" cy="85019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Google Shape;290;p17"/>
          <p:cNvCxnSpPr>
            <a:stCxn id="257" idx="2"/>
            <a:endCxn id="287" idx="0"/>
          </p:cNvCxnSpPr>
          <p:nvPr/>
        </p:nvCxnSpPr>
        <p:spPr>
          <a:xfrm flipH="1">
            <a:off x="8107013" y="3087790"/>
            <a:ext cx="477" cy="89797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Google Shape;291;p17"/>
          <p:cNvCxnSpPr>
            <a:stCxn id="256" idx="2"/>
            <a:endCxn id="284" idx="0"/>
          </p:cNvCxnSpPr>
          <p:nvPr/>
        </p:nvCxnSpPr>
        <p:spPr>
          <a:xfrm>
            <a:off x="5840477" y="3087790"/>
            <a:ext cx="2271" cy="89463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2" name="Google Shape;292;p17"/>
          <p:cNvCxnSpPr>
            <a:stCxn id="255" idx="2"/>
            <a:endCxn id="281" idx="0"/>
          </p:cNvCxnSpPr>
          <p:nvPr/>
        </p:nvCxnSpPr>
        <p:spPr>
          <a:xfrm>
            <a:off x="3611556" y="3087790"/>
            <a:ext cx="8125" cy="8501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3" name="Google Shape;293;p17"/>
          <p:cNvCxnSpPr>
            <a:endCxn id="255" idx="1"/>
          </p:cNvCxnSpPr>
          <p:nvPr/>
        </p:nvCxnSpPr>
        <p:spPr>
          <a:xfrm>
            <a:off x="2022342" y="2653202"/>
            <a:ext cx="1172664" cy="1803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17"/>
          <p:cNvCxnSpPr>
            <a:stCxn id="255" idx="3"/>
            <a:endCxn id="256" idx="1"/>
          </p:cNvCxnSpPr>
          <p:nvPr/>
        </p:nvCxnSpPr>
        <p:spPr>
          <a:xfrm>
            <a:off x="4028106" y="2671240"/>
            <a:ext cx="139582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7"/>
          <p:cNvCxnSpPr>
            <a:stCxn id="256" idx="3"/>
            <a:endCxn id="257" idx="1"/>
          </p:cNvCxnSpPr>
          <p:nvPr/>
        </p:nvCxnSpPr>
        <p:spPr>
          <a:xfrm>
            <a:off x="6257027" y="2671240"/>
            <a:ext cx="143391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75" grpId="0" animBg="1"/>
      <p:bldP spid="276" grpId="0" animBg="1"/>
      <p:bldP spid="278" grpId="0"/>
      <p:bldP spid="281" grpId="0"/>
      <p:bldP spid="284" grpId="0"/>
      <p:bldP spid="2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Base Design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5" y="1223043"/>
            <a:ext cx="6102850" cy="360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720000" y="539499"/>
            <a:ext cx="7334939" cy="90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Graphic User Interface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9" y="1210542"/>
            <a:ext cx="559195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111</Words>
  <Application>Microsoft Office PowerPoint</Application>
  <PresentationFormat>On-screen Show (16:9)</PresentationFormat>
  <Paragraphs>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Bebas Neue</vt:lpstr>
      <vt:lpstr>Maven Pro</vt:lpstr>
      <vt:lpstr>Nunito Light</vt:lpstr>
      <vt:lpstr>Proxima Nova</vt:lpstr>
      <vt:lpstr>Proxima Nova Semibold</vt:lpstr>
      <vt:lpstr>Share Tech</vt:lpstr>
      <vt:lpstr>Data Science Consulting Infographics by Slidesgo</vt:lpstr>
      <vt:lpstr>Slidesgo Final Pages</vt:lpstr>
      <vt:lpstr>FINAL YEAR PROJECT Management System</vt:lpstr>
      <vt:lpstr>Description</vt:lpstr>
      <vt:lpstr>Description</vt:lpstr>
      <vt:lpstr>Description</vt:lpstr>
      <vt:lpstr>Data Storage in Universities</vt:lpstr>
      <vt:lpstr>Problems in Register Storage System</vt:lpstr>
      <vt:lpstr>ABOUT DATA SCIENCE CONSULTING INFOGRAPHICS</vt:lpstr>
      <vt:lpstr>Data Base Design </vt:lpstr>
      <vt:lpstr>Graphic User Interface</vt:lpstr>
      <vt:lpstr>Student Section </vt:lpstr>
      <vt:lpstr>Advisor Section </vt:lpstr>
      <vt:lpstr>Project Section </vt:lpstr>
      <vt:lpstr>Group Section </vt:lpstr>
      <vt:lpstr>Group Project Section </vt:lpstr>
      <vt:lpstr>Evaluation Section </vt:lpstr>
      <vt:lpstr>Group Evaluation Section </vt:lpstr>
      <vt:lpstr>Generate Reports </vt:lpstr>
      <vt:lpstr>Testing </vt:lpstr>
      <vt:lpstr>Limitations </vt:lpstr>
      <vt:lpstr>Reports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Management System</dc:title>
  <cp:lastModifiedBy>star tech !</cp:lastModifiedBy>
  <cp:revision>20</cp:revision>
  <dcterms:modified xsi:type="dcterms:W3CDTF">2023-03-12T10:53:36Z</dcterms:modified>
</cp:coreProperties>
</file>