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24"/>
  </p:notesMasterIdLst>
  <p:sldIdLst>
    <p:sldId id="256" r:id="rId3"/>
    <p:sldId id="292" r:id="rId4"/>
    <p:sldId id="294" r:id="rId5"/>
    <p:sldId id="295" r:id="rId6"/>
    <p:sldId id="291" r:id="rId7"/>
    <p:sldId id="293" r:id="rId8"/>
    <p:sldId id="259" r:id="rId9"/>
    <p:sldId id="260" r:id="rId10"/>
    <p:sldId id="300" r:id="rId11"/>
    <p:sldId id="261" r:id="rId12"/>
    <p:sldId id="296" r:id="rId13"/>
    <p:sldId id="297" r:id="rId14"/>
    <p:sldId id="298" r:id="rId15"/>
    <p:sldId id="299" r:id="rId16"/>
    <p:sldId id="301" r:id="rId17"/>
    <p:sldId id="302" r:id="rId18"/>
    <p:sldId id="303" r:id="rId19"/>
    <p:sldId id="262" r:id="rId20"/>
    <p:sldId id="285" r:id="rId21"/>
    <p:sldId id="276" r:id="rId22"/>
    <p:sldId id="290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3A3B"/>
    <a:srgbClr val="FCBD24"/>
    <a:srgbClr val="4949E7"/>
    <a:srgbClr val="69E781"/>
    <a:srgbClr val="5E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AB68B1-8F78-4753-A0CB-C968745F0061}">
  <a:tblStyle styleId="{D6AB68B1-8F78-4753-A0CB-C968745F00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12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604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156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218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826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843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726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16c18d10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b16c18d10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b16c18d105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b16c18d105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16c18d10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16c18d10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838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b16c18d105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b16c18d105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1b16c18d105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1b16c18d105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16c18d10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16c18d10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74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16c18d10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16c18d10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240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16c18d10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16c18d10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402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16c18d10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16c18d10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52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b16c18d10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b16c18d10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b16c18d105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b16c18d105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b16c18d105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b16c18d105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77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UPktXSveQq3bkjU0r-5XaivMZVrYDDep__BU80h3JA/cop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713224" y="1798448"/>
            <a:ext cx="5608151" cy="1724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FINAL </a:t>
            </a:r>
            <a:r>
              <a:rPr lang="en" dirty="0" smtClean="0">
                <a:solidFill>
                  <a:schemeClr val="tx1"/>
                </a:solidFill>
              </a:rPr>
              <a:t>YEAR PROJECT </a:t>
            </a:r>
            <a:r>
              <a:rPr lang="en" dirty="0" smtClean="0">
                <a:solidFill>
                  <a:schemeClr val="accent2"/>
                </a:solidFill>
              </a:rPr>
              <a:t>Manag</a:t>
            </a:r>
            <a:r>
              <a:rPr lang="en-US" dirty="0" smtClean="0">
                <a:solidFill>
                  <a:schemeClr val="accent2"/>
                </a:solidFill>
              </a:rPr>
              <a:t>e</a:t>
            </a:r>
            <a:r>
              <a:rPr lang="en" dirty="0" smtClean="0">
                <a:solidFill>
                  <a:schemeClr val="accent2"/>
                </a:solidFill>
              </a:rPr>
              <a:t>ment System</a:t>
            </a:r>
            <a:endParaRPr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2891109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WPF Desktop Application</a:t>
            </a:r>
            <a:endParaRPr dirty="0"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67937" y="1901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Student Section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54" y="816742"/>
            <a:ext cx="6166112" cy="410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7" y="816742"/>
            <a:ext cx="4720745" cy="2330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842" y="2564062"/>
            <a:ext cx="4505954" cy="2248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67937" y="1901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Advisor Section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80" y="762879"/>
            <a:ext cx="6124356" cy="4080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7" y="762879"/>
            <a:ext cx="4525006" cy="2238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03" y="2708154"/>
            <a:ext cx="4496427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5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67937" y="1901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Project Section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55" y="675648"/>
            <a:ext cx="6369980" cy="42442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7" y="762879"/>
            <a:ext cx="4696480" cy="2229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37" y="2671700"/>
            <a:ext cx="4734586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9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67937" y="1901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Group Section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21" y="762879"/>
            <a:ext cx="6513816" cy="3917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48" y="834797"/>
            <a:ext cx="7186162" cy="39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0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67937" y="1901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Group Project Section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05" y="762879"/>
            <a:ext cx="6349432" cy="42305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"/>
          <a:stretch/>
        </p:blipFill>
        <p:spPr>
          <a:xfrm>
            <a:off x="1617492" y="801383"/>
            <a:ext cx="6359458" cy="419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3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67937" y="1901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Evaluation Section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63" y="875895"/>
            <a:ext cx="5897368" cy="3929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6" y="1189179"/>
            <a:ext cx="4496427" cy="1552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419" y="2899295"/>
            <a:ext cx="454405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7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67937" y="1901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Group Evaluation Section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63" y="762879"/>
            <a:ext cx="6799874" cy="4089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01" y="1046836"/>
            <a:ext cx="4505954" cy="1590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66" y="2944884"/>
            <a:ext cx="453453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4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67937" y="1901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Generate Reports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8" t="4370" r="74792" b="65832"/>
          <a:stretch/>
        </p:blipFill>
        <p:spPr>
          <a:xfrm>
            <a:off x="3986373" y="1571945"/>
            <a:ext cx="1119883" cy="1963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32" y="762879"/>
            <a:ext cx="6534364" cy="39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-0.23541 -0.1308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71" y="-65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Testing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Google Shape;383;p20"/>
          <p:cNvSpPr/>
          <p:nvPr/>
        </p:nvSpPr>
        <p:spPr>
          <a:xfrm>
            <a:off x="4168115" y="3205325"/>
            <a:ext cx="1431870" cy="1177323"/>
          </a:xfrm>
          <a:custGeom>
            <a:avLst/>
            <a:gdLst/>
            <a:ahLst/>
            <a:cxnLst/>
            <a:rect l="l" t="t" r="r" b="b"/>
            <a:pathLst>
              <a:path w="105888" h="87064" extrusionOk="0">
                <a:moveTo>
                  <a:pt x="78142" y="0"/>
                </a:moveTo>
                <a:lnTo>
                  <a:pt x="78187" y="46"/>
                </a:lnTo>
                <a:lnTo>
                  <a:pt x="78142" y="46"/>
                </a:lnTo>
                <a:cubicBezTo>
                  <a:pt x="77361" y="46"/>
                  <a:pt x="76580" y="134"/>
                  <a:pt x="75795" y="182"/>
                </a:cubicBezTo>
                <a:cubicBezTo>
                  <a:pt x="76818" y="11694"/>
                  <a:pt x="71886" y="18831"/>
                  <a:pt x="62701" y="19125"/>
                </a:cubicBezTo>
                <a:cubicBezTo>
                  <a:pt x="62525" y="19131"/>
                  <a:pt x="62350" y="19134"/>
                  <a:pt x="62175" y="19134"/>
                </a:cubicBezTo>
                <a:cubicBezTo>
                  <a:pt x="58391" y="19134"/>
                  <a:pt x="54972" y="17801"/>
                  <a:pt x="52306" y="14976"/>
                </a:cubicBezTo>
                <a:cubicBezTo>
                  <a:pt x="48366" y="10801"/>
                  <a:pt x="47377" y="5824"/>
                  <a:pt x="48971" y="356"/>
                </a:cubicBezTo>
                <a:cubicBezTo>
                  <a:pt x="48500" y="214"/>
                  <a:pt x="48276" y="86"/>
                  <a:pt x="48050" y="85"/>
                </a:cubicBezTo>
                <a:cubicBezTo>
                  <a:pt x="38923" y="65"/>
                  <a:pt x="29797" y="86"/>
                  <a:pt x="20671" y="21"/>
                </a:cubicBezTo>
                <a:cubicBezTo>
                  <a:pt x="20664" y="21"/>
                  <a:pt x="20657" y="21"/>
                  <a:pt x="20650" y="21"/>
                </a:cubicBezTo>
                <a:cubicBezTo>
                  <a:pt x="20480" y="21"/>
                  <a:pt x="20331" y="33"/>
                  <a:pt x="20192" y="51"/>
                </a:cubicBezTo>
                <a:lnTo>
                  <a:pt x="18939" y="51"/>
                </a:lnTo>
                <a:lnTo>
                  <a:pt x="18939" y="1308"/>
                </a:lnTo>
                <a:cubicBezTo>
                  <a:pt x="18901" y="1636"/>
                  <a:pt x="18910" y="2003"/>
                  <a:pt x="18911" y="2382"/>
                </a:cubicBezTo>
                <a:cubicBezTo>
                  <a:pt x="18923" y="10790"/>
                  <a:pt x="18919" y="19198"/>
                  <a:pt x="18911" y="27606"/>
                </a:cubicBezTo>
                <a:cubicBezTo>
                  <a:pt x="18910" y="28444"/>
                  <a:pt x="18838" y="29281"/>
                  <a:pt x="18799" y="30132"/>
                </a:cubicBezTo>
                <a:cubicBezTo>
                  <a:pt x="17672" y="30005"/>
                  <a:pt x="16585" y="29943"/>
                  <a:pt x="15541" y="29943"/>
                </a:cubicBezTo>
                <a:cubicBezTo>
                  <a:pt x="6399" y="29943"/>
                  <a:pt x="585" y="34714"/>
                  <a:pt x="203" y="42596"/>
                </a:cubicBezTo>
                <a:cubicBezTo>
                  <a:pt x="1" y="46762"/>
                  <a:pt x="1261" y="50399"/>
                  <a:pt x="4191" y="53280"/>
                </a:cubicBezTo>
                <a:cubicBezTo>
                  <a:pt x="6988" y="56031"/>
                  <a:pt x="10220" y="57293"/>
                  <a:pt x="13816" y="57293"/>
                </a:cubicBezTo>
                <a:cubicBezTo>
                  <a:pt x="15432" y="57293"/>
                  <a:pt x="17121" y="57038"/>
                  <a:pt x="18877" y="56549"/>
                </a:cubicBezTo>
                <a:lnTo>
                  <a:pt x="18877" y="86730"/>
                </a:lnTo>
                <a:cubicBezTo>
                  <a:pt x="18932" y="86736"/>
                  <a:pt x="18979" y="86743"/>
                  <a:pt x="19029" y="86750"/>
                </a:cubicBezTo>
                <a:lnTo>
                  <a:pt x="19029" y="87064"/>
                </a:lnTo>
                <a:lnTo>
                  <a:pt x="105887" y="87064"/>
                </a:lnTo>
                <a:lnTo>
                  <a:pt x="105887" y="47937"/>
                </a:lnTo>
                <a:lnTo>
                  <a:pt x="105887" y="25572"/>
                </a:lnTo>
                <a:lnTo>
                  <a:pt x="10588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4420053" y="1699473"/>
            <a:ext cx="1177309" cy="1429423"/>
          </a:xfrm>
          <a:custGeom>
            <a:avLst/>
            <a:gdLst/>
            <a:ahLst/>
            <a:cxnLst/>
            <a:rect l="l" t="t" r="r" b="b"/>
            <a:pathLst>
              <a:path w="87063" h="105707" extrusionOk="0">
                <a:moveTo>
                  <a:pt x="0" y="0"/>
                </a:moveTo>
                <a:lnTo>
                  <a:pt x="0" y="27746"/>
                </a:lnTo>
                <a:lnTo>
                  <a:pt x="44" y="27702"/>
                </a:lnTo>
                <a:lnTo>
                  <a:pt x="44" y="27746"/>
                </a:lnTo>
                <a:cubicBezTo>
                  <a:pt x="45" y="28527"/>
                  <a:pt x="134" y="29307"/>
                  <a:pt x="182" y="30093"/>
                </a:cubicBezTo>
                <a:cubicBezTo>
                  <a:pt x="1184" y="30004"/>
                  <a:pt x="2152" y="29960"/>
                  <a:pt x="3086" y="29960"/>
                </a:cubicBezTo>
                <a:cubicBezTo>
                  <a:pt x="12884" y="29960"/>
                  <a:pt x="18855" y="34802"/>
                  <a:pt x="19125" y="43187"/>
                </a:cubicBezTo>
                <a:cubicBezTo>
                  <a:pt x="19253" y="47180"/>
                  <a:pt x="17931" y="50792"/>
                  <a:pt x="14975" y="53582"/>
                </a:cubicBezTo>
                <a:cubicBezTo>
                  <a:pt x="12061" y="56332"/>
                  <a:pt x="8756" y="57644"/>
                  <a:pt x="5167" y="57644"/>
                </a:cubicBezTo>
                <a:cubicBezTo>
                  <a:pt x="3614" y="57644"/>
                  <a:pt x="2007" y="57399"/>
                  <a:pt x="356" y="56917"/>
                </a:cubicBezTo>
                <a:cubicBezTo>
                  <a:pt x="213" y="57387"/>
                  <a:pt x="84" y="57613"/>
                  <a:pt x="84" y="57838"/>
                </a:cubicBezTo>
                <a:cubicBezTo>
                  <a:pt x="64" y="66964"/>
                  <a:pt x="85" y="76092"/>
                  <a:pt x="21" y="85217"/>
                </a:cubicBezTo>
                <a:cubicBezTo>
                  <a:pt x="20" y="85396"/>
                  <a:pt x="32" y="85551"/>
                  <a:pt x="50" y="85695"/>
                </a:cubicBezTo>
                <a:lnTo>
                  <a:pt x="50" y="86949"/>
                </a:lnTo>
                <a:lnTo>
                  <a:pt x="1308" y="86949"/>
                </a:lnTo>
                <a:cubicBezTo>
                  <a:pt x="1523" y="86974"/>
                  <a:pt x="1754" y="86979"/>
                  <a:pt x="1994" y="86979"/>
                </a:cubicBezTo>
                <a:cubicBezTo>
                  <a:pt x="2121" y="86979"/>
                  <a:pt x="2250" y="86977"/>
                  <a:pt x="2381" y="86977"/>
                </a:cubicBezTo>
                <a:cubicBezTo>
                  <a:pt x="6289" y="86972"/>
                  <a:pt x="10198" y="86969"/>
                  <a:pt x="14106" y="86969"/>
                </a:cubicBezTo>
                <a:cubicBezTo>
                  <a:pt x="18606" y="86969"/>
                  <a:pt x="23105" y="86972"/>
                  <a:pt x="27605" y="86977"/>
                </a:cubicBezTo>
                <a:cubicBezTo>
                  <a:pt x="28442" y="86977"/>
                  <a:pt x="29280" y="87049"/>
                  <a:pt x="30131" y="87088"/>
                </a:cubicBezTo>
                <a:cubicBezTo>
                  <a:pt x="28894" y="98090"/>
                  <a:pt x="33813" y="105259"/>
                  <a:pt x="42595" y="105686"/>
                </a:cubicBezTo>
                <a:cubicBezTo>
                  <a:pt x="42881" y="105700"/>
                  <a:pt x="43163" y="105706"/>
                  <a:pt x="43444" y="105706"/>
                </a:cubicBezTo>
                <a:cubicBezTo>
                  <a:pt x="47257" y="105706"/>
                  <a:pt x="50596" y="104426"/>
                  <a:pt x="53280" y="101697"/>
                </a:cubicBezTo>
                <a:cubicBezTo>
                  <a:pt x="57266" y="97644"/>
                  <a:pt x="58126" y="92677"/>
                  <a:pt x="56548" y="87010"/>
                </a:cubicBezTo>
                <a:lnTo>
                  <a:pt x="86730" y="87010"/>
                </a:lnTo>
                <a:cubicBezTo>
                  <a:pt x="86736" y="86957"/>
                  <a:pt x="86743" y="86910"/>
                  <a:pt x="86749" y="86859"/>
                </a:cubicBezTo>
                <a:lnTo>
                  <a:pt x="87062" y="86859"/>
                </a:lnTo>
                <a:lnTo>
                  <a:pt x="870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2919447" y="2953225"/>
            <a:ext cx="1177323" cy="1429409"/>
          </a:xfrm>
          <a:custGeom>
            <a:avLst/>
            <a:gdLst/>
            <a:ahLst/>
            <a:cxnLst/>
            <a:rect l="l" t="t" r="r" b="b"/>
            <a:pathLst>
              <a:path w="87064" h="105706" extrusionOk="0">
                <a:moveTo>
                  <a:pt x="43615" y="0"/>
                </a:moveTo>
                <a:cubicBezTo>
                  <a:pt x="39804" y="0"/>
                  <a:pt x="36467" y="1281"/>
                  <a:pt x="33783" y="4009"/>
                </a:cubicBezTo>
                <a:cubicBezTo>
                  <a:pt x="29796" y="8062"/>
                  <a:pt x="28937" y="13029"/>
                  <a:pt x="30514" y="18696"/>
                </a:cubicBezTo>
                <a:lnTo>
                  <a:pt x="333" y="18696"/>
                </a:lnTo>
                <a:cubicBezTo>
                  <a:pt x="326" y="18750"/>
                  <a:pt x="320" y="18797"/>
                  <a:pt x="313" y="18848"/>
                </a:cubicBezTo>
                <a:lnTo>
                  <a:pt x="0" y="18848"/>
                </a:lnTo>
                <a:lnTo>
                  <a:pt x="0" y="105706"/>
                </a:lnTo>
                <a:lnTo>
                  <a:pt x="87063" y="105706"/>
                </a:lnTo>
                <a:lnTo>
                  <a:pt x="87063" y="77960"/>
                </a:lnTo>
                <a:lnTo>
                  <a:pt x="87018" y="78005"/>
                </a:lnTo>
                <a:lnTo>
                  <a:pt x="87018" y="77960"/>
                </a:lnTo>
                <a:cubicBezTo>
                  <a:pt x="87017" y="77179"/>
                  <a:pt x="86929" y="76399"/>
                  <a:pt x="86882" y="75613"/>
                </a:cubicBezTo>
                <a:cubicBezTo>
                  <a:pt x="85880" y="75702"/>
                  <a:pt x="84911" y="75746"/>
                  <a:pt x="83977" y="75746"/>
                </a:cubicBezTo>
                <a:cubicBezTo>
                  <a:pt x="74178" y="75746"/>
                  <a:pt x="68207" y="70905"/>
                  <a:pt x="67937" y="62520"/>
                </a:cubicBezTo>
                <a:cubicBezTo>
                  <a:pt x="67809" y="58526"/>
                  <a:pt x="69132" y="54913"/>
                  <a:pt x="72088" y="52124"/>
                </a:cubicBezTo>
                <a:cubicBezTo>
                  <a:pt x="75001" y="49374"/>
                  <a:pt x="78306" y="48062"/>
                  <a:pt x="81895" y="48062"/>
                </a:cubicBezTo>
                <a:cubicBezTo>
                  <a:pt x="83448" y="48062"/>
                  <a:pt x="85055" y="48308"/>
                  <a:pt x="86706" y="48789"/>
                </a:cubicBezTo>
                <a:cubicBezTo>
                  <a:pt x="86850" y="48319"/>
                  <a:pt x="86978" y="48094"/>
                  <a:pt x="86979" y="47868"/>
                </a:cubicBezTo>
                <a:cubicBezTo>
                  <a:pt x="86998" y="38742"/>
                  <a:pt x="86977" y="29615"/>
                  <a:pt x="87042" y="20489"/>
                </a:cubicBezTo>
                <a:cubicBezTo>
                  <a:pt x="87044" y="20310"/>
                  <a:pt x="87031" y="20155"/>
                  <a:pt x="87012" y="20011"/>
                </a:cubicBezTo>
                <a:lnTo>
                  <a:pt x="87012" y="18757"/>
                </a:lnTo>
                <a:lnTo>
                  <a:pt x="85754" y="18757"/>
                </a:lnTo>
                <a:cubicBezTo>
                  <a:pt x="85541" y="18733"/>
                  <a:pt x="85312" y="18728"/>
                  <a:pt x="85073" y="18728"/>
                </a:cubicBezTo>
                <a:cubicBezTo>
                  <a:pt x="84945" y="18728"/>
                  <a:pt x="84814" y="18729"/>
                  <a:pt x="84681" y="18730"/>
                </a:cubicBezTo>
                <a:cubicBezTo>
                  <a:pt x="80686" y="18735"/>
                  <a:pt x="76690" y="18737"/>
                  <a:pt x="72695" y="18737"/>
                </a:cubicBezTo>
                <a:cubicBezTo>
                  <a:pt x="68282" y="18737"/>
                  <a:pt x="63870" y="18734"/>
                  <a:pt x="59457" y="18730"/>
                </a:cubicBezTo>
                <a:cubicBezTo>
                  <a:pt x="58620" y="18729"/>
                  <a:pt x="57783" y="18658"/>
                  <a:pt x="56931" y="18618"/>
                </a:cubicBezTo>
                <a:cubicBezTo>
                  <a:pt x="58169" y="7616"/>
                  <a:pt x="53249" y="447"/>
                  <a:pt x="44467" y="21"/>
                </a:cubicBezTo>
                <a:cubicBezTo>
                  <a:pt x="44181" y="7"/>
                  <a:pt x="43897" y="0"/>
                  <a:pt x="436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15300" y="1574494"/>
            <a:ext cx="1176630" cy="1426588"/>
          </a:xfrm>
          <a:prstGeom prst="rect">
            <a:avLst/>
          </a:prstGeom>
        </p:spPr>
      </p:pic>
      <p:sp>
        <p:nvSpPr>
          <p:cNvPr id="29" name="Google Shape;382;p20"/>
          <p:cNvSpPr/>
          <p:nvPr/>
        </p:nvSpPr>
        <p:spPr>
          <a:xfrm>
            <a:off x="2493598" y="1699126"/>
            <a:ext cx="1431857" cy="1177323"/>
          </a:xfrm>
          <a:custGeom>
            <a:avLst/>
            <a:gdLst/>
            <a:ahLst/>
            <a:cxnLst/>
            <a:rect l="l" t="t" r="r" b="b"/>
            <a:pathLst>
              <a:path w="105887" h="87064" extrusionOk="0">
                <a:moveTo>
                  <a:pt x="0" y="0"/>
                </a:moveTo>
                <a:lnTo>
                  <a:pt x="0" y="39127"/>
                </a:lnTo>
                <a:lnTo>
                  <a:pt x="0" y="61490"/>
                </a:lnTo>
                <a:lnTo>
                  <a:pt x="0" y="87063"/>
                </a:lnTo>
                <a:lnTo>
                  <a:pt x="27746" y="87063"/>
                </a:lnTo>
                <a:lnTo>
                  <a:pt x="27702" y="87018"/>
                </a:lnTo>
                <a:lnTo>
                  <a:pt x="27746" y="87018"/>
                </a:lnTo>
                <a:cubicBezTo>
                  <a:pt x="28526" y="87017"/>
                  <a:pt x="29307" y="86929"/>
                  <a:pt x="30093" y="86882"/>
                </a:cubicBezTo>
                <a:cubicBezTo>
                  <a:pt x="29069" y="75368"/>
                  <a:pt x="34002" y="68233"/>
                  <a:pt x="43187" y="67938"/>
                </a:cubicBezTo>
                <a:cubicBezTo>
                  <a:pt x="43363" y="67933"/>
                  <a:pt x="43538" y="67930"/>
                  <a:pt x="43713" y="67930"/>
                </a:cubicBezTo>
                <a:cubicBezTo>
                  <a:pt x="47496" y="67930"/>
                  <a:pt x="50915" y="69263"/>
                  <a:pt x="53581" y="72088"/>
                </a:cubicBezTo>
                <a:cubicBezTo>
                  <a:pt x="57521" y="76263"/>
                  <a:pt x="58510" y="81240"/>
                  <a:pt x="56917" y="86706"/>
                </a:cubicBezTo>
                <a:cubicBezTo>
                  <a:pt x="57387" y="86850"/>
                  <a:pt x="57613" y="86978"/>
                  <a:pt x="57837" y="86979"/>
                </a:cubicBezTo>
                <a:cubicBezTo>
                  <a:pt x="66964" y="86999"/>
                  <a:pt x="76090" y="86977"/>
                  <a:pt x="85217" y="87042"/>
                </a:cubicBezTo>
                <a:cubicBezTo>
                  <a:pt x="85230" y="87042"/>
                  <a:pt x="85243" y="87042"/>
                  <a:pt x="85255" y="87042"/>
                </a:cubicBezTo>
                <a:cubicBezTo>
                  <a:pt x="85418" y="87042"/>
                  <a:pt x="85562" y="87030"/>
                  <a:pt x="85695" y="87013"/>
                </a:cubicBezTo>
                <a:lnTo>
                  <a:pt x="86948" y="87013"/>
                </a:lnTo>
                <a:lnTo>
                  <a:pt x="86948" y="85755"/>
                </a:lnTo>
                <a:cubicBezTo>
                  <a:pt x="86986" y="85428"/>
                  <a:pt x="86977" y="85061"/>
                  <a:pt x="86977" y="84681"/>
                </a:cubicBezTo>
                <a:cubicBezTo>
                  <a:pt x="86965" y="76274"/>
                  <a:pt x="86968" y="67866"/>
                  <a:pt x="86976" y="59457"/>
                </a:cubicBezTo>
                <a:cubicBezTo>
                  <a:pt x="86977" y="58620"/>
                  <a:pt x="87049" y="57783"/>
                  <a:pt x="87088" y="56932"/>
                </a:cubicBezTo>
                <a:cubicBezTo>
                  <a:pt x="88215" y="57058"/>
                  <a:pt x="89301" y="57121"/>
                  <a:pt x="90345" y="57121"/>
                </a:cubicBezTo>
                <a:cubicBezTo>
                  <a:pt x="99487" y="57121"/>
                  <a:pt x="105302" y="52350"/>
                  <a:pt x="105684" y="44467"/>
                </a:cubicBezTo>
                <a:cubicBezTo>
                  <a:pt x="105887" y="40301"/>
                  <a:pt x="104627" y="36665"/>
                  <a:pt x="101697" y="33784"/>
                </a:cubicBezTo>
                <a:cubicBezTo>
                  <a:pt x="98900" y="31033"/>
                  <a:pt x="95669" y="29770"/>
                  <a:pt x="92073" y="29770"/>
                </a:cubicBezTo>
                <a:cubicBezTo>
                  <a:pt x="90457" y="29770"/>
                  <a:pt x="88767" y="30025"/>
                  <a:pt x="87010" y="30514"/>
                </a:cubicBezTo>
                <a:lnTo>
                  <a:pt x="87010" y="334"/>
                </a:lnTo>
                <a:cubicBezTo>
                  <a:pt x="86957" y="326"/>
                  <a:pt x="86909" y="320"/>
                  <a:pt x="86859" y="313"/>
                </a:cubicBezTo>
                <a:lnTo>
                  <a:pt x="868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07 -0.07068 L 0.08472 0.01327 L -0.10312 -0.1145 L -0.11423 -0.02469 L -0.1368 -0.11265 L -0.13906 -0.08858 L -0.15816 -0.02685 L -0.16823 -0.02685 L -0.19184 -0.09259 L -0.19635 -0.07284 L -0.20764 -0.03271 " pathEditMode="relative" rAng="0" ptsTypes="AAAAAAAAAAA">
                                      <p:cBhvr>
                                        <p:cTn id="2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0" y="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 animBg="1"/>
      <p:bldP spid="384" grpId="0" animBg="1"/>
      <p:bldP spid="385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Limitations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9" name="Google Shape;1289;p43"/>
          <p:cNvSpPr txBox="1"/>
          <p:nvPr/>
        </p:nvSpPr>
        <p:spPr>
          <a:xfrm>
            <a:off x="1329646" y="1374333"/>
            <a:ext cx="397032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Single User Application</a:t>
            </a:r>
            <a:endParaRPr sz="2400" dirty="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297" name="Google Shape;1297;p43"/>
          <p:cNvSpPr txBox="1"/>
          <p:nvPr/>
        </p:nvSpPr>
        <p:spPr>
          <a:xfrm>
            <a:off x="2478791" y="2115439"/>
            <a:ext cx="289065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UnDeleteable Data</a:t>
            </a:r>
            <a:endParaRPr sz="2400" dirty="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303" name="Google Shape;1303;p43"/>
          <p:cNvSpPr txBox="1"/>
          <p:nvPr/>
        </p:nvSpPr>
        <p:spPr>
          <a:xfrm>
            <a:off x="3836038" y="2982758"/>
            <a:ext cx="316844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UnEditable Group </a:t>
            </a:r>
            <a:endParaRPr sz="2400" dirty="0">
              <a:solidFill>
                <a:schemeClr val="accen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1" name="Google Shape;1303;p43"/>
          <p:cNvSpPr txBox="1"/>
          <p:nvPr/>
        </p:nvSpPr>
        <p:spPr>
          <a:xfrm>
            <a:off x="5017408" y="3769210"/>
            <a:ext cx="359393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2400" dirty="0" smtClean="0">
                <a:solidFill>
                  <a:schemeClr val="tx2">
                    <a:lumMod val="50000"/>
                  </a:schemeClr>
                </a:solidFill>
                <a:latin typeface="Share Tech"/>
                <a:ea typeface="Share Tech"/>
                <a:cs typeface="Share Tech"/>
                <a:sym typeface="Share Tech"/>
              </a:rPr>
              <a:t>Unverified Information</a:t>
            </a:r>
            <a:endParaRPr sz="2400" dirty="0">
              <a:solidFill>
                <a:schemeClr val="tx2">
                  <a:lumMod val="50000"/>
                </a:schemeClr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9" grpId="0"/>
      <p:bldP spid="1297" grpId="0"/>
      <p:bldP spid="1303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Description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906717"/>
            <a:ext cx="7399392" cy="375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</a:t>
            </a:r>
            <a:r>
              <a:rPr lang="en-PK" dirty="0" smtClean="0"/>
              <a:t>eports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5" name="Google Shape;925;p34"/>
          <p:cNvSpPr txBox="1"/>
          <p:nvPr/>
        </p:nvSpPr>
        <p:spPr>
          <a:xfrm>
            <a:off x="1068656" y="1343019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Students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27" name="Google Shape;927;p34"/>
          <p:cNvSpPr/>
          <p:nvPr/>
        </p:nvSpPr>
        <p:spPr>
          <a:xfrm>
            <a:off x="713225" y="1393869"/>
            <a:ext cx="355500" cy="35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4"/>
          <p:cNvSpPr txBox="1"/>
          <p:nvPr/>
        </p:nvSpPr>
        <p:spPr>
          <a:xfrm>
            <a:off x="1068656" y="2114751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Advisors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31" name="Google Shape;931;p34"/>
          <p:cNvSpPr/>
          <p:nvPr/>
        </p:nvSpPr>
        <p:spPr>
          <a:xfrm>
            <a:off x="713225" y="2165601"/>
            <a:ext cx="355500" cy="35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4"/>
          <p:cNvSpPr txBox="1"/>
          <p:nvPr/>
        </p:nvSpPr>
        <p:spPr>
          <a:xfrm>
            <a:off x="1068656" y="2908197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Groups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35" name="Google Shape;935;p34"/>
          <p:cNvSpPr/>
          <p:nvPr/>
        </p:nvSpPr>
        <p:spPr>
          <a:xfrm>
            <a:off x="713225" y="2959047"/>
            <a:ext cx="355500" cy="35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6" name="Google Shape;936;p34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531" y="1500519"/>
            <a:ext cx="5604757" cy="291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933;p34"/>
          <p:cNvSpPr txBox="1"/>
          <p:nvPr/>
        </p:nvSpPr>
        <p:spPr>
          <a:xfrm>
            <a:off x="1068655" y="3712623"/>
            <a:ext cx="158576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Evaluations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8" name="Google Shape;935;p34"/>
          <p:cNvSpPr/>
          <p:nvPr/>
        </p:nvSpPr>
        <p:spPr>
          <a:xfrm>
            <a:off x="713225" y="3763473"/>
            <a:ext cx="355500" cy="3555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48"/>
          <p:cNvSpPr txBox="1">
            <a:spLocks noGrp="1"/>
          </p:cNvSpPr>
          <p:nvPr>
            <p:ph type="title" idx="4294967295"/>
          </p:nvPr>
        </p:nvSpPr>
        <p:spPr>
          <a:xfrm>
            <a:off x="832582" y="227573"/>
            <a:ext cx="3888274" cy="710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PK" sz="3200" dirty="0" smtClean="0">
                <a:latin typeface="Arial"/>
                <a:ea typeface="Arial"/>
                <a:cs typeface="Arial"/>
                <a:sym typeface="Arial"/>
              </a:rPr>
              <a:t>Thank You</a:t>
            </a:r>
            <a:endParaRPr sz="3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3" name="Google Shape;1393;p48"/>
          <p:cNvGrpSpPr/>
          <p:nvPr/>
        </p:nvGrpSpPr>
        <p:grpSpPr>
          <a:xfrm>
            <a:off x="728867" y="1993197"/>
            <a:ext cx="1437352" cy="2862418"/>
            <a:chOff x="6538394" y="1724307"/>
            <a:chExt cx="1471489" cy="2930406"/>
          </a:xfrm>
        </p:grpSpPr>
        <p:grpSp>
          <p:nvGrpSpPr>
            <p:cNvPr id="1394" name="Google Shape;1394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395" name="Google Shape;1395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396" name="Google Shape;1396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8" name="Google Shape;1398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9" name="Google Shape;1399;p48"/>
            <p:cNvGrpSpPr/>
            <p:nvPr/>
          </p:nvGrpSpPr>
          <p:grpSpPr>
            <a:xfrm>
              <a:off x="7053287" y="2227254"/>
              <a:ext cx="956596" cy="944253"/>
              <a:chOff x="4370664" y="1816530"/>
              <a:chExt cx="1098904" cy="1084725"/>
            </a:xfrm>
          </p:grpSpPr>
          <p:grpSp>
            <p:nvGrpSpPr>
              <p:cNvPr id="1400" name="Google Shape;1400;p48"/>
              <p:cNvGrpSpPr/>
              <p:nvPr/>
            </p:nvGrpSpPr>
            <p:grpSpPr>
              <a:xfrm>
                <a:off x="4370664" y="1816530"/>
                <a:ext cx="1098904" cy="1084725"/>
                <a:chOff x="4370664" y="1816530"/>
                <a:chExt cx="1098904" cy="1084725"/>
              </a:xfrm>
            </p:grpSpPr>
            <p:sp>
              <p:nvSpPr>
                <p:cNvPr id="1401" name="Google Shape;1401;p48"/>
                <p:cNvSpPr/>
                <p:nvPr/>
              </p:nvSpPr>
              <p:spPr>
                <a:xfrm>
                  <a:off x="4370664" y="1816530"/>
                  <a:ext cx="1098904" cy="108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3" name="Google Shape;1403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404" name="Google Shape;1404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48"/>
                <p:cNvSpPr/>
                <p:nvPr/>
              </p:nvSpPr>
              <p:spPr>
                <a:xfrm>
                  <a:off x="3418142" y="3933655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08" name="Google Shape;1408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409" name="Google Shape;1409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410" name="Google Shape;1410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2" name="Google Shape;1412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413" name="Google Shape;1413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418" name="Google Shape;1418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419" name="Google Shape;1419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1" name="Google Shape;1421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422" name="Google Shape;1422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26" name="Google Shape;1426;p48"/>
            <p:cNvSpPr/>
            <p:nvPr/>
          </p:nvSpPr>
          <p:spPr>
            <a:xfrm>
              <a:off x="6538394" y="3710398"/>
              <a:ext cx="956596" cy="944315"/>
            </a:xfrm>
            <a:custGeom>
              <a:avLst/>
              <a:gdLst/>
              <a:ahLst/>
              <a:cxnLst/>
              <a:rect l="l" t="t" r="r" b="b"/>
              <a:pathLst>
                <a:path w="45721" h="45134" extrusionOk="0">
                  <a:moveTo>
                    <a:pt x="22862" y="0"/>
                  </a:moveTo>
                  <a:cubicBezTo>
                    <a:pt x="22093" y="0"/>
                    <a:pt x="21325" y="295"/>
                    <a:pt x="20741" y="884"/>
                  </a:cubicBezTo>
                  <a:lnTo>
                    <a:pt x="1179" y="20446"/>
                  </a:lnTo>
                  <a:cubicBezTo>
                    <a:pt x="1" y="21613"/>
                    <a:pt x="1" y="23518"/>
                    <a:pt x="1179" y="24697"/>
                  </a:cubicBezTo>
                  <a:lnTo>
                    <a:pt x="20741" y="44259"/>
                  </a:lnTo>
                  <a:cubicBezTo>
                    <a:pt x="21325" y="44842"/>
                    <a:pt x="22093" y="45134"/>
                    <a:pt x="22862" y="45134"/>
                  </a:cubicBezTo>
                  <a:cubicBezTo>
                    <a:pt x="23631" y="45134"/>
                    <a:pt x="24402" y="44842"/>
                    <a:pt x="24992" y="44259"/>
                  </a:cubicBezTo>
                  <a:lnTo>
                    <a:pt x="44554" y="24697"/>
                  </a:lnTo>
                  <a:cubicBezTo>
                    <a:pt x="45721" y="23518"/>
                    <a:pt x="45721" y="21613"/>
                    <a:pt x="44554" y="20446"/>
                  </a:cubicBezTo>
                  <a:lnTo>
                    <a:pt x="36684" y="12576"/>
                  </a:lnTo>
                  <a:cubicBezTo>
                    <a:pt x="36279" y="12171"/>
                    <a:pt x="36362" y="11481"/>
                    <a:pt x="36850" y="11171"/>
                  </a:cubicBezTo>
                  <a:cubicBezTo>
                    <a:pt x="37565" y="10719"/>
                    <a:pt x="38327" y="10362"/>
                    <a:pt x="39124" y="10052"/>
                  </a:cubicBezTo>
                  <a:cubicBezTo>
                    <a:pt x="39613" y="9874"/>
                    <a:pt x="40053" y="9552"/>
                    <a:pt x="40410" y="9100"/>
                  </a:cubicBezTo>
                  <a:cubicBezTo>
                    <a:pt x="41172" y="8111"/>
                    <a:pt x="41220" y="6778"/>
                    <a:pt x="40518" y="5742"/>
                  </a:cubicBezTo>
                  <a:cubicBezTo>
                    <a:pt x="39931" y="4872"/>
                    <a:pt x="39013" y="4437"/>
                    <a:pt x="38094" y="4437"/>
                  </a:cubicBezTo>
                  <a:cubicBezTo>
                    <a:pt x="37352" y="4437"/>
                    <a:pt x="36610" y="4721"/>
                    <a:pt x="36041" y="5290"/>
                  </a:cubicBezTo>
                  <a:cubicBezTo>
                    <a:pt x="35731" y="5599"/>
                    <a:pt x="35505" y="5956"/>
                    <a:pt x="35362" y="6337"/>
                  </a:cubicBezTo>
                  <a:cubicBezTo>
                    <a:pt x="35076" y="7135"/>
                    <a:pt x="34719" y="7885"/>
                    <a:pt x="34267" y="8588"/>
                  </a:cubicBezTo>
                  <a:cubicBezTo>
                    <a:pt x="34091" y="8872"/>
                    <a:pt x="33796" y="9021"/>
                    <a:pt x="33498" y="9021"/>
                  </a:cubicBezTo>
                  <a:cubicBezTo>
                    <a:pt x="33271" y="9021"/>
                    <a:pt x="33042" y="8934"/>
                    <a:pt x="32862" y="8754"/>
                  </a:cubicBezTo>
                  <a:lnTo>
                    <a:pt x="24992" y="884"/>
                  </a:lnTo>
                  <a:cubicBezTo>
                    <a:pt x="24402" y="295"/>
                    <a:pt x="23631" y="0"/>
                    <a:pt x="2286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390;p48"/>
          <p:cNvSpPr txBox="1">
            <a:spLocks/>
          </p:cNvSpPr>
          <p:nvPr/>
        </p:nvSpPr>
        <p:spPr>
          <a:xfrm>
            <a:off x="4720856" y="1000797"/>
            <a:ext cx="3714602" cy="710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PK" sz="3200" dirty="0" smtClean="0">
                <a:latin typeface="Arial"/>
                <a:ea typeface="Arial"/>
                <a:cs typeface="Arial"/>
                <a:sym typeface="Arial"/>
              </a:rPr>
              <a:t>Any Questions</a:t>
            </a:r>
            <a:endParaRPr lang="en-US" sz="320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25154" y="2454389"/>
            <a:ext cx="1008000" cy="0"/>
          </a:xfrm>
          <a:prstGeom prst="line">
            <a:avLst/>
          </a:prstGeom>
          <a:ln w="28575">
            <a:solidFill>
              <a:srgbClr val="5EB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Rounded Rectangle 5"/>
          <p:cNvSpPr/>
          <p:nvPr/>
        </p:nvSpPr>
        <p:spPr>
          <a:xfrm>
            <a:off x="2633153" y="2248915"/>
            <a:ext cx="3234247" cy="410956"/>
          </a:xfrm>
          <a:prstGeom prst="roundRect">
            <a:avLst/>
          </a:prstGeom>
          <a:ln>
            <a:solidFill>
              <a:srgbClr val="5EB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 smtClean="0">
                <a:solidFill>
                  <a:srgbClr val="5EB2FC"/>
                </a:solidFill>
              </a:rPr>
              <a:t>https://facebook.com/AbdulMateenzwl</a:t>
            </a:r>
            <a:endParaRPr lang="en-US" dirty="0">
              <a:solidFill>
                <a:srgbClr val="5EB2FC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02260" y="2934630"/>
            <a:ext cx="1008000" cy="0"/>
          </a:xfrm>
          <a:prstGeom prst="line">
            <a:avLst/>
          </a:prstGeom>
          <a:ln w="28575">
            <a:solidFill>
              <a:srgbClr val="69E7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ounded Rectangle 52"/>
          <p:cNvSpPr/>
          <p:nvPr/>
        </p:nvSpPr>
        <p:spPr>
          <a:xfrm>
            <a:off x="3110259" y="2729156"/>
            <a:ext cx="3284191" cy="410956"/>
          </a:xfrm>
          <a:prstGeom prst="roundRect">
            <a:avLst/>
          </a:prstGeom>
          <a:ln>
            <a:solidFill>
              <a:srgbClr val="69E7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 smtClean="0">
                <a:solidFill>
                  <a:srgbClr val="69E781"/>
                </a:solidFill>
              </a:rPr>
              <a:t>https://instagram.com/AbdulMateenzwl</a:t>
            </a:r>
            <a:endParaRPr lang="en-US" dirty="0">
              <a:solidFill>
                <a:srgbClr val="69E78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625155" y="3427008"/>
            <a:ext cx="1008000" cy="0"/>
          </a:xfrm>
          <a:prstGeom prst="line">
            <a:avLst/>
          </a:prstGeom>
          <a:ln w="28575">
            <a:solidFill>
              <a:srgbClr val="494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ounded Rectangle 54"/>
          <p:cNvSpPr/>
          <p:nvPr/>
        </p:nvSpPr>
        <p:spPr>
          <a:xfrm>
            <a:off x="2633154" y="3221534"/>
            <a:ext cx="3304096" cy="410956"/>
          </a:xfrm>
          <a:prstGeom prst="roundRect">
            <a:avLst/>
          </a:prstGeom>
          <a:ln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 smtClean="0">
                <a:solidFill>
                  <a:srgbClr val="4949E7"/>
                </a:solidFill>
              </a:rPr>
              <a:t>https://linkedin.com/in/AbdulMateenzwl</a:t>
            </a:r>
            <a:endParaRPr lang="en-US" dirty="0">
              <a:solidFill>
                <a:srgbClr val="4949E7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2102260" y="3919386"/>
            <a:ext cx="1008000" cy="0"/>
          </a:xfrm>
          <a:prstGeom prst="line">
            <a:avLst/>
          </a:prstGeom>
          <a:ln w="28575">
            <a:solidFill>
              <a:srgbClr val="FCBD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ounded Rectangle 58"/>
          <p:cNvSpPr/>
          <p:nvPr/>
        </p:nvSpPr>
        <p:spPr>
          <a:xfrm>
            <a:off x="3110259" y="3713912"/>
            <a:ext cx="2973041" cy="410956"/>
          </a:xfrm>
          <a:prstGeom prst="roundRect">
            <a:avLst/>
          </a:prstGeom>
          <a:ln>
            <a:solidFill>
              <a:srgbClr val="FCB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 smtClean="0">
                <a:solidFill>
                  <a:srgbClr val="FCBD24"/>
                </a:solidFill>
              </a:rPr>
              <a:t>https://twitter.com/AbdulMateenzwl</a:t>
            </a:r>
            <a:endParaRPr lang="en-US" dirty="0">
              <a:solidFill>
                <a:srgbClr val="FCBD24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1625154" y="4409444"/>
            <a:ext cx="1008000" cy="0"/>
          </a:xfrm>
          <a:prstGeom prst="line">
            <a:avLst/>
          </a:prstGeom>
          <a:ln w="28575">
            <a:solidFill>
              <a:srgbClr val="EC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ounded Rectangle 60"/>
          <p:cNvSpPr/>
          <p:nvPr/>
        </p:nvSpPr>
        <p:spPr>
          <a:xfrm>
            <a:off x="2633153" y="4203970"/>
            <a:ext cx="2980247" cy="410956"/>
          </a:xfrm>
          <a:prstGeom prst="roundRect">
            <a:avLst/>
          </a:prstGeom>
          <a:ln>
            <a:solidFill>
              <a:srgbClr val="EC3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 smtClean="0">
                <a:solidFill>
                  <a:srgbClr val="EC3A3B"/>
                </a:solidFill>
              </a:rPr>
              <a:t>https://github.com/AbdulMateenzwl</a:t>
            </a:r>
            <a:endParaRPr lang="en-US" dirty="0">
              <a:solidFill>
                <a:srgbClr val="EC3A3B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92" y="4203970"/>
            <a:ext cx="387154" cy="378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6" y="1272233"/>
            <a:ext cx="5591955" cy="3429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18" y="1464557"/>
            <a:ext cx="3681721" cy="291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Description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1" y="539500"/>
            <a:ext cx="7534604" cy="41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8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Storage in Universities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950422"/>
            <a:ext cx="6096851" cy="3715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60" y="1112200"/>
            <a:ext cx="7438492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4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Problems in local Storage System</a:t>
            </a:r>
            <a:endParaRPr dirty="0"/>
          </a:p>
        </p:txBody>
      </p:sp>
      <p:sp>
        <p:nvSpPr>
          <p:cNvPr id="210" name="Google Shape;210;p16"/>
          <p:cNvSpPr txBox="1"/>
          <p:nvPr/>
        </p:nvSpPr>
        <p:spPr>
          <a:xfrm>
            <a:off x="713225" y="3618436"/>
            <a:ext cx="204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Updating Data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12" name="Google Shape;212;p16"/>
          <p:cNvSpPr/>
          <p:nvPr/>
        </p:nvSpPr>
        <p:spPr>
          <a:xfrm rot="10800000">
            <a:off x="3433297" y="2349908"/>
            <a:ext cx="2279671" cy="1087679"/>
          </a:xfrm>
          <a:custGeom>
            <a:avLst/>
            <a:gdLst/>
            <a:ahLst/>
            <a:cxnLst/>
            <a:rect l="l" t="t" r="r" b="b"/>
            <a:pathLst>
              <a:path w="66087" h="33020" extrusionOk="0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"/>
          <p:cNvSpPr/>
          <p:nvPr/>
        </p:nvSpPr>
        <p:spPr>
          <a:xfrm rot="10800000">
            <a:off x="5064850" y="3216360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"/>
          <p:cNvSpPr/>
          <p:nvPr/>
        </p:nvSpPr>
        <p:spPr>
          <a:xfrm rot="10800000">
            <a:off x="3969131" y="3216360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6"/>
          <p:cNvSpPr/>
          <p:nvPr/>
        </p:nvSpPr>
        <p:spPr>
          <a:xfrm rot="10800000">
            <a:off x="4510433" y="3343173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/>
          <p:nvPr/>
        </p:nvSpPr>
        <p:spPr>
          <a:xfrm rot="10800000">
            <a:off x="5429149" y="2885104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/>
          <p:nvPr/>
        </p:nvSpPr>
        <p:spPr>
          <a:xfrm rot="10800000">
            <a:off x="3589581" y="2885104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"/>
          <p:cNvSpPr txBox="1"/>
          <p:nvPr/>
        </p:nvSpPr>
        <p:spPr>
          <a:xfrm>
            <a:off x="3549550" y="3618436"/>
            <a:ext cx="2040300" cy="74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Generating Report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6385875" y="3618436"/>
            <a:ext cx="204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Unshareable Data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6385875" y="2327250"/>
            <a:ext cx="204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r>
              <a:rPr lang="en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opying Data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713174" y="2327250"/>
            <a:ext cx="204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Data Repetation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240" name="Google Shape;240;p16"/>
          <p:cNvCxnSpPr>
            <a:stCxn id="228" idx="3"/>
            <a:endCxn id="217" idx="6"/>
          </p:cNvCxnSpPr>
          <p:nvPr/>
        </p:nvCxnSpPr>
        <p:spPr>
          <a:xfrm>
            <a:off x="2753500" y="2555850"/>
            <a:ext cx="836100" cy="3912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6"/>
          <p:cNvCxnSpPr>
            <a:stCxn id="214" idx="6"/>
            <a:endCxn id="210" idx="3"/>
          </p:cNvCxnSpPr>
          <p:nvPr/>
        </p:nvCxnSpPr>
        <p:spPr>
          <a:xfrm flipH="1">
            <a:off x="2753531" y="3278310"/>
            <a:ext cx="1215600" cy="568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6"/>
          <p:cNvCxnSpPr>
            <a:stCxn id="216" idx="2"/>
            <a:endCxn id="225" idx="1"/>
          </p:cNvCxnSpPr>
          <p:nvPr/>
        </p:nvCxnSpPr>
        <p:spPr>
          <a:xfrm rot="10800000" flipH="1">
            <a:off x="5553049" y="2555854"/>
            <a:ext cx="832800" cy="3912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6"/>
          <p:cNvCxnSpPr>
            <a:stCxn id="213" idx="2"/>
            <a:endCxn id="222" idx="1"/>
          </p:cNvCxnSpPr>
          <p:nvPr/>
        </p:nvCxnSpPr>
        <p:spPr>
          <a:xfrm>
            <a:off x="5188750" y="3278310"/>
            <a:ext cx="1197000" cy="5688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16"/>
          <p:cNvCxnSpPr>
            <a:stCxn id="215" idx="0"/>
            <a:endCxn id="219" idx="0"/>
          </p:cNvCxnSpPr>
          <p:nvPr/>
        </p:nvCxnSpPr>
        <p:spPr>
          <a:xfrm flipH="1">
            <a:off x="4569700" y="3467073"/>
            <a:ext cx="2683" cy="15136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16"/>
          <p:cNvCxnSpPr/>
          <p:nvPr/>
        </p:nvCxnSpPr>
        <p:spPr>
          <a:xfrm>
            <a:off x="4007025" y="2809525"/>
            <a:ext cx="11502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16"/>
          <p:cNvCxnSpPr/>
          <p:nvPr/>
        </p:nvCxnSpPr>
        <p:spPr>
          <a:xfrm>
            <a:off x="3845275" y="2950636"/>
            <a:ext cx="1453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16"/>
          <p:cNvSpPr txBox="1"/>
          <p:nvPr/>
        </p:nvSpPr>
        <p:spPr>
          <a:xfrm>
            <a:off x="4007025" y="1242275"/>
            <a:ext cx="1291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Problems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37" y="1739640"/>
            <a:ext cx="924674" cy="93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9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Requirements</a:t>
            </a:r>
            <a:endParaRPr dirty="0"/>
          </a:p>
        </p:txBody>
      </p:sp>
      <p:sp>
        <p:nvSpPr>
          <p:cNvPr id="253" name="Google Shape;253;p17"/>
          <p:cNvSpPr txBox="1"/>
          <p:nvPr/>
        </p:nvSpPr>
        <p:spPr>
          <a:xfrm>
            <a:off x="3608550" y="1345015"/>
            <a:ext cx="2040300" cy="4572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What we want 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1156166" y="2227453"/>
            <a:ext cx="833100" cy="8514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"/>
          <p:cNvSpPr/>
          <p:nvPr/>
        </p:nvSpPr>
        <p:spPr>
          <a:xfrm>
            <a:off x="3195006" y="2254690"/>
            <a:ext cx="833100" cy="83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5423927" y="2254690"/>
            <a:ext cx="833100" cy="83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7690940" y="2254690"/>
            <a:ext cx="833100" cy="83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" name="Google Shape;258;p17"/>
          <p:cNvCxnSpPr>
            <a:stCxn id="253" idx="1"/>
            <a:endCxn id="254" idx="0"/>
          </p:cNvCxnSpPr>
          <p:nvPr/>
        </p:nvCxnSpPr>
        <p:spPr>
          <a:xfrm rot="10800000" flipV="1">
            <a:off x="1572716" y="1573615"/>
            <a:ext cx="2035834" cy="653838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7"/>
          <p:cNvCxnSpPr>
            <a:stCxn id="253" idx="3"/>
            <a:endCxn id="257" idx="0"/>
          </p:cNvCxnSpPr>
          <p:nvPr/>
        </p:nvCxnSpPr>
        <p:spPr>
          <a:xfrm>
            <a:off x="5648850" y="1573615"/>
            <a:ext cx="2458640" cy="681075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17"/>
          <p:cNvCxnSpPr>
            <a:endCxn id="255" idx="0"/>
          </p:cNvCxnSpPr>
          <p:nvPr/>
        </p:nvCxnSpPr>
        <p:spPr>
          <a:xfrm flipH="1">
            <a:off x="3611556" y="1802215"/>
            <a:ext cx="1050220" cy="45247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17"/>
          <p:cNvCxnSpPr>
            <a:stCxn id="253" idx="2"/>
            <a:endCxn id="256" idx="0"/>
          </p:cNvCxnSpPr>
          <p:nvPr/>
        </p:nvCxnSpPr>
        <p:spPr>
          <a:xfrm>
            <a:off x="4628700" y="1802215"/>
            <a:ext cx="1211777" cy="45247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2" name="Google Shape;262;p17"/>
          <p:cNvGrpSpPr/>
          <p:nvPr/>
        </p:nvGrpSpPr>
        <p:grpSpPr>
          <a:xfrm>
            <a:off x="5654388" y="2468584"/>
            <a:ext cx="372178" cy="405312"/>
            <a:chOff x="6675256" y="1516169"/>
            <a:chExt cx="327823" cy="357009"/>
          </a:xfrm>
        </p:grpSpPr>
        <p:sp>
          <p:nvSpPr>
            <p:cNvPr id="263" name="Google Shape;263;p17"/>
            <p:cNvSpPr/>
            <p:nvPr/>
          </p:nvSpPr>
          <p:spPr>
            <a:xfrm>
              <a:off x="6675256" y="1516169"/>
              <a:ext cx="111078" cy="188737"/>
            </a:xfrm>
            <a:custGeom>
              <a:avLst/>
              <a:gdLst/>
              <a:ahLst/>
              <a:cxnLst/>
              <a:rect l="l" t="t" r="r" b="b"/>
              <a:pathLst>
                <a:path w="3490" h="5930" extrusionOk="0">
                  <a:moveTo>
                    <a:pt x="1703" y="334"/>
                  </a:moveTo>
                  <a:cubicBezTo>
                    <a:pt x="2001" y="334"/>
                    <a:pt x="2239" y="548"/>
                    <a:pt x="2239" y="786"/>
                  </a:cubicBezTo>
                  <a:lnTo>
                    <a:pt x="2239" y="810"/>
                  </a:lnTo>
                  <a:cubicBezTo>
                    <a:pt x="2072" y="739"/>
                    <a:pt x="1894" y="715"/>
                    <a:pt x="1703" y="715"/>
                  </a:cubicBezTo>
                  <a:cubicBezTo>
                    <a:pt x="1513" y="715"/>
                    <a:pt x="1334" y="751"/>
                    <a:pt x="1168" y="810"/>
                  </a:cubicBezTo>
                  <a:lnTo>
                    <a:pt x="1168" y="786"/>
                  </a:lnTo>
                  <a:cubicBezTo>
                    <a:pt x="1168" y="536"/>
                    <a:pt x="1406" y="334"/>
                    <a:pt x="1703" y="334"/>
                  </a:cubicBezTo>
                  <a:close/>
                  <a:moveTo>
                    <a:pt x="1680" y="1037"/>
                  </a:moveTo>
                  <a:cubicBezTo>
                    <a:pt x="2263" y="1037"/>
                    <a:pt x="2739" y="1513"/>
                    <a:pt x="2739" y="2096"/>
                  </a:cubicBezTo>
                  <a:cubicBezTo>
                    <a:pt x="2739" y="2215"/>
                    <a:pt x="2727" y="2322"/>
                    <a:pt x="2680" y="2418"/>
                  </a:cubicBezTo>
                  <a:cubicBezTo>
                    <a:pt x="2215" y="1941"/>
                    <a:pt x="1406" y="1763"/>
                    <a:pt x="1358" y="1751"/>
                  </a:cubicBezTo>
                  <a:cubicBezTo>
                    <a:pt x="1346" y="1748"/>
                    <a:pt x="1334" y="1746"/>
                    <a:pt x="1321" y="1746"/>
                  </a:cubicBezTo>
                  <a:cubicBezTo>
                    <a:pt x="1283" y="1746"/>
                    <a:pt x="1245" y="1760"/>
                    <a:pt x="1227" y="1787"/>
                  </a:cubicBezTo>
                  <a:cubicBezTo>
                    <a:pt x="1179" y="1810"/>
                    <a:pt x="1168" y="1858"/>
                    <a:pt x="1168" y="1918"/>
                  </a:cubicBezTo>
                  <a:cubicBezTo>
                    <a:pt x="1168" y="1929"/>
                    <a:pt x="1144" y="2037"/>
                    <a:pt x="1025" y="2156"/>
                  </a:cubicBezTo>
                  <a:cubicBezTo>
                    <a:pt x="965" y="2215"/>
                    <a:pt x="965" y="2322"/>
                    <a:pt x="1025" y="2394"/>
                  </a:cubicBezTo>
                  <a:cubicBezTo>
                    <a:pt x="1053" y="2428"/>
                    <a:pt x="1092" y="2443"/>
                    <a:pt x="1133" y="2443"/>
                  </a:cubicBezTo>
                  <a:cubicBezTo>
                    <a:pt x="1178" y="2443"/>
                    <a:pt x="1225" y="2425"/>
                    <a:pt x="1263" y="2394"/>
                  </a:cubicBezTo>
                  <a:cubicBezTo>
                    <a:pt x="1358" y="2299"/>
                    <a:pt x="1418" y="2215"/>
                    <a:pt x="1441" y="2120"/>
                  </a:cubicBezTo>
                  <a:cubicBezTo>
                    <a:pt x="1727" y="2215"/>
                    <a:pt x="2299" y="2406"/>
                    <a:pt x="2549" y="2775"/>
                  </a:cubicBezTo>
                  <a:cubicBezTo>
                    <a:pt x="2501" y="3192"/>
                    <a:pt x="2132" y="3513"/>
                    <a:pt x="1703" y="3513"/>
                  </a:cubicBezTo>
                  <a:cubicBezTo>
                    <a:pt x="1239" y="3513"/>
                    <a:pt x="870" y="3168"/>
                    <a:pt x="822" y="2715"/>
                  </a:cubicBezTo>
                  <a:cubicBezTo>
                    <a:pt x="822" y="2691"/>
                    <a:pt x="810" y="2680"/>
                    <a:pt x="787" y="2644"/>
                  </a:cubicBezTo>
                  <a:cubicBezTo>
                    <a:pt x="691" y="2477"/>
                    <a:pt x="632" y="2287"/>
                    <a:pt x="632" y="2096"/>
                  </a:cubicBezTo>
                  <a:cubicBezTo>
                    <a:pt x="632" y="1513"/>
                    <a:pt x="1108" y="1037"/>
                    <a:pt x="1680" y="1037"/>
                  </a:cubicBezTo>
                  <a:close/>
                  <a:moveTo>
                    <a:pt x="2061" y="3775"/>
                  </a:moveTo>
                  <a:lnTo>
                    <a:pt x="2061" y="3954"/>
                  </a:lnTo>
                  <a:cubicBezTo>
                    <a:pt x="2061" y="4013"/>
                    <a:pt x="2072" y="4073"/>
                    <a:pt x="2108" y="4120"/>
                  </a:cubicBezTo>
                  <a:lnTo>
                    <a:pt x="1703" y="4501"/>
                  </a:lnTo>
                  <a:lnTo>
                    <a:pt x="1299" y="4120"/>
                  </a:lnTo>
                  <a:cubicBezTo>
                    <a:pt x="1334" y="4073"/>
                    <a:pt x="1346" y="4013"/>
                    <a:pt x="1346" y="3954"/>
                  </a:cubicBezTo>
                  <a:lnTo>
                    <a:pt x="1346" y="3775"/>
                  </a:lnTo>
                  <a:cubicBezTo>
                    <a:pt x="1465" y="3799"/>
                    <a:pt x="1584" y="3834"/>
                    <a:pt x="1703" y="3834"/>
                  </a:cubicBezTo>
                  <a:cubicBezTo>
                    <a:pt x="1822" y="3834"/>
                    <a:pt x="1953" y="3823"/>
                    <a:pt x="2061" y="3775"/>
                  </a:cubicBezTo>
                  <a:close/>
                  <a:moveTo>
                    <a:pt x="1727" y="1"/>
                  </a:moveTo>
                  <a:cubicBezTo>
                    <a:pt x="1251" y="1"/>
                    <a:pt x="870" y="334"/>
                    <a:pt x="870" y="775"/>
                  </a:cubicBezTo>
                  <a:cubicBezTo>
                    <a:pt x="870" y="846"/>
                    <a:pt x="882" y="906"/>
                    <a:pt x="894" y="977"/>
                  </a:cubicBezTo>
                  <a:cubicBezTo>
                    <a:pt x="560" y="1227"/>
                    <a:pt x="346" y="1632"/>
                    <a:pt x="346" y="2096"/>
                  </a:cubicBezTo>
                  <a:cubicBezTo>
                    <a:pt x="346" y="2334"/>
                    <a:pt x="406" y="2572"/>
                    <a:pt x="537" y="2799"/>
                  </a:cubicBezTo>
                  <a:cubicBezTo>
                    <a:pt x="584" y="3132"/>
                    <a:pt x="775" y="3430"/>
                    <a:pt x="1060" y="3632"/>
                  </a:cubicBezTo>
                  <a:lnTo>
                    <a:pt x="1060" y="3954"/>
                  </a:lnTo>
                  <a:lnTo>
                    <a:pt x="1060" y="3965"/>
                  </a:lnTo>
                  <a:lnTo>
                    <a:pt x="394" y="4299"/>
                  </a:lnTo>
                  <a:cubicBezTo>
                    <a:pt x="156" y="4418"/>
                    <a:pt x="1" y="4656"/>
                    <a:pt x="1" y="4906"/>
                  </a:cubicBezTo>
                  <a:lnTo>
                    <a:pt x="1" y="5775"/>
                  </a:lnTo>
                  <a:cubicBezTo>
                    <a:pt x="1" y="5859"/>
                    <a:pt x="84" y="5930"/>
                    <a:pt x="167" y="5930"/>
                  </a:cubicBezTo>
                  <a:cubicBezTo>
                    <a:pt x="263" y="5930"/>
                    <a:pt x="334" y="5859"/>
                    <a:pt x="334" y="5775"/>
                  </a:cubicBezTo>
                  <a:lnTo>
                    <a:pt x="334" y="4906"/>
                  </a:lnTo>
                  <a:cubicBezTo>
                    <a:pt x="334" y="4775"/>
                    <a:pt x="406" y="4644"/>
                    <a:pt x="525" y="4585"/>
                  </a:cubicBezTo>
                  <a:lnTo>
                    <a:pt x="1072" y="4311"/>
                  </a:lnTo>
                  <a:lnTo>
                    <a:pt x="1584" y="4787"/>
                  </a:lnTo>
                  <a:lnTo>
                    <a:pt x="1584" y="5775"/>
                  </a:lnTo>
                  <a:cubicBezTo>
                    <a:pt x="1584" y="5859"/>
                    <a:pt x="1656" y="5930"/>
                    <a:pt x="1751" y="5930"/>
                  </a:cubicBezTo>
                  <a:cubicBezTo>
                    <a:pt x="1834" y="5930"/>
                    <a:pt x="1906" y="5859"/>
                    <a:pt x="1906" y="5775"/>
                  </a:cubicBezTo>
                  <a:lnTo>
                    <a:pt x="1906" y="4787"/>
                  </a:lnTo>
                  <a:lnTo>
                    <a:pt x="2418" y="4311"/>
                  </a:lnTo>
                  <a:lnTo>
                    <a:pt x="2965" y="4585"/>
                  </a:lnTo>
                  <a:cubicBezTo>
                    <a:pt x="3084" y="4644"/>
                    <a:pt x="3156" y="4763"/>
                    <a:pt x="3156" y="4906"/>
                  </a:cubicBezTo>
                  <a:lnTo>
                    <a:pt x="3156" y="5775"/>
                  </a:lnTo>
                  <a:cubicBezTo>
                    <a:pt x="3156" y="5859"/>
                    <a:pt x="3239" y="5930"/>
                    <a:pt x="3323" y="5930"/>
                  </a:cubicBezTo>
                  <a:cubicBezTo>
                    <a:pt x="3406" y="5930"/>
                    <a:pt x="3489" y="5859"/>
                    <a:pt x="3489" y="5775"/>
                  </a:cubicBezTo>
                  <a:lnTo>
                    <a:pt x="3489" y="4906"/>
                  </a:lnTo>
                  <a:cubicBezTo>
                    <a:pt x="3442" y="4656"/>
                    <a:pt x="3299" y="4418"/>
                    <a:pt x="3073" y="4299"/>
                  </a:cubicBezTo>
                  <a:lnTo>
                    <a:pt x="2406" y="3965"/>
                  </a:lnTo>
                  <a:lnTo>
                    <a:pt x="2406" y="3954"/>
                  </a:lnTo>
                  <a:lnTo>
                    <a:pt x="2406" y="3632"/>
                  </a:lnTo>
                  <a:cubicBezTo>
                    <a:pt x="2668" y="3430"/>
                    <a:pt x="2858" y="3132"/>
                    <a:pt x="2918" y="2799"/>
                  </a:cubicBezTo>
                  <a:cubicBezTo>
                    <a:pt x="3037" y="2584"/>
                    <a:pt x="3120" y="2346"/>
                    <a:pt x="3120" y="2096"/>
                  </a:cubicBezTo>
                  <a:cubicBezTo>
                    <a:pt x="3120" y="1632"/>
                    <a:pt x="2894" y="1227"/>
                    <a:pt x="2561" y="977"/>
                  </a:cubicBezTo>
                  <a:cubicBezTo>
                    <a:pt x="2573" y="917"/>
                    <a:pt x="2596" y="846"/>
                    <a:pt x="2596" y="775"/>
                  </a:cubicBezTo>
                  <a:cubicBezTo>
                    <a:pt x="2596" y="334"/>
                    <a:pt x="2203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696103" y="1679507"/>
              <a:ext cx="10630" cy="26162"/>
            </a:xfrm>
            <a:custGeom>
              <a:avLst/>
              <a:gdLst/>
              <a:ahLst/>
              <a:cxnLst/>
              <a:rect l="l" t="t" r="r" b="b"/>
              <a:pathLst>
                <a:path w="334" h="8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655"/>
                  </a:lnTo>
                  <a:cubicBezTo>
                    <a:pt x="1" y="738"/>
                    <a:pt x="84" y="822"/>
                    <a:pt x="167" y="822"/>
                  </a:cubicBezTo>
                  <a:cubicBezTo>
                    <a:pt x="263" y="822"/>
                    <a:pt x="334" y="738"/>
                    <a:pt x="334" y="65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752183" y="1679507"/>
              <a:ext cx="10280" cy="26162"/>
            </a:xfrm>
            <a:custGeom>
              <a:avLst/>
              <a:gdLst/>
              <a:ahLst/>
              <a:cxnLst/>
              <a:rect l="l" t="t" r="r" b="b"/>
              <a:pathLst>
                <a:path w="323" h="8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655"/>
                  </a:lnTo>
                  <a:cubicBezTo>
                    <a:pt x="1" y="738"/>
                    <a:pt x="72" y="822"/>
                    <a:pt x="167" y="822"/>
                  </a:cubicBezTo>
                  <a:cubicBezTo>
                    <a:pt x="251" y="822"/>
                    <a:pt x="322" y="738"/>
                    <a:pt x="322" y="655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6919310" y="1734060"/>
              <a:ext cx="45131" cy="15946"/>
            </a:xfrm>
            <a:custGeom>
              <a:avLst/>
              <a:gdLst/>
              <a:ahLst/>
              <a:cxnLst/>
              <a:rect l="l" t="t" r="r" b="b"/>
              <a:pathLst>
                <a:path w="1418" h="501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346" y="322"/>
                    <a:pt x="881" y="358"/>
                    <a:pt x="1143" y="489"/>
                  </a:cubicBezTo>
                  <a:cubicBezTo>
                    <a:pt x="1179" y="501"/>
                    <a:pt x="1191" y="501"/>
                    <a:pt x="1227" y="501"/>
                  </a:cubicBezTo>
                  <a:cubicBezTo>
                    <a:pt x="1286" y="501"/>
                    <a:pt x="1346" y="477"/>
                    <a:pt x="1370" y="417"/>
                  </a:cubicBezTo>
                  <a:cubicBezTo>
                    <a:pt x="1417" y="334"/>
                    <a:pt x="1382" y="239"/>
                    <a:pt x="1298" y="191"/>
                  </a:cubicBezTo>
                  <a:cubicBezTo>
                    <a:pt x="905" y="1"/>
                    <a:pt x="19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6879907" y="1706020"/>
              <a:ext cx="123172" cy="167158"/>
            </a:xfrm>
            <a:custGeom>
              <a:avLst/>
              <a:gdLst/>
              <a:ahLst/>
              <a:cxnLst/>
              <a:rect l="l" t="t" r="r" b="b"/>
              <a:pathLst>
                <a:path w="3870" h="5252" extrusionOk="0">
                  <a:moveTo>
                    <a:pt x="3001" y="310"/>
                  </a:moveTo>
                  <a:lnTo>
                    <a:pt x="3001" y="989"/>
                  </a:lnTo>
                  <a:cubicBezTo>
                    <a:pt x="3001" y="1096"/>
                    <a:pt x="2965" y="1215"/>
                    <a:pt x="2917" y="1310"/>
                  </a:cubicBezTo>
                  <a:lnTo>
                    <a:pt x="2834" y="1477"/>
                  </a:lnTo>
                  <a:cubicBezTo>
                    <a:pt x="2822" y="1501"/>
                    <a:pt x="2822" y="1513"/>
                    <a:pt x="2822" y="1549"/>
                  </a:cubicBezTo>
                  <a:lnTo>
                    <a:pt x="2822" y="1906"/>
                  </a:lnTo>
                  <a:cubicBezTo>
                    <a:pt x="2822" y="2144"/>
                    <a:pt x="2727" y="2370"/>
                    <a:pt x="2548" y="2537"/>
                  </a:cubicBezTo>
                  <a:cubicBezTo>
                    <a:pt x="2381" y="2727"/>
                    <a:pt x="2167" y="2811"/>
                    <a:pt x="1905" y="2811"/>
                  </a:cubicBezTo>
                  <a:cubicBezTo>
                    <a:pt x="1429" y="2799"/>
                    <a:pt x="1048" y="2382"/>
                    <a:pt x="1048" y="1870"/>
                  </a:cubicBezTo>
                  <a:lnTo>
                    <a:pt x="1048" y="1560"/>
                  </a:lnTo>
                  <a:cubicBezTo>
                    <a:pt x="1048" y="1525"/>
                    <a:pt x="1048" y="1513"/>
                    <a:pt x="1036" y="1489"/>
                  </a:cubicBezTo>
                  <a:lnTo>
                    <a:pt x="929" y="1275"/>
                  </a:lnTo>
                  <a:cubicBezTo>
                    <a:pt x="893" y="1203"/>
                    <a:pt x="869" y="1108"/>
                    <a:pt x="869" y="1037"/>
                  </a:cubicBezTo>
                  <a:lnTo>
                    <a:pt x="869" y="1025"/>
                  </a:lnTo>
                  <a:cubicBezTo>
                    <a:pt x="869" y="632"/>
                    <a:pt x="1179" y="310"/>
                    <a:pt x="1584" y="310"/>
                  </a:cubicBezTo>
                  <a:close/>
                  <a:moveTo>
                    <a:pt x="2310" y="3084"/>
                  </a:moveTo>
                  <a:cubicBezTo>
                    <a:pt x="2310" y="3120"/>
                    <a:pt x="2322" y="3180"/>
                    <a:pt x="2346" y="3227"/>
                  </a:cubicBezTo>
                  <a:lnTo>
                    <a:pt x="2191" y="3358"/>
                  </a:lnTo>
                  <a:cubicBezTo>
                    <a:pt x="2119" y="3430"/>
                    <a:pt x="2024" y="3465"/>
                    <a:pt x="1941" y="3465"/>
                  </a:cubicBezTo>
                  <a:cubicBezTo>
                    <a:pt x="1846" y="3465"/>
                    <a:pt x="1750" y="3418"/>
                    <a:pt x="1679" y="3358"/>
                  </a:cubicBezTo>
                  <a:lnTo>
                    <a:pt x="1548" y="3227"/>
                  </a:lnTo>
                  <a:cubicBezTo>
                    <a:pt x="1560" y="3180"/>
                    <a:pt x="1584" y="3120"/>
                    <a:pt x="1584" y="3084"/>
                  </a:cubicBezTo>
                  <a:cubicBezTo>
                    <a:pt x="1679" y="3108"/>
                    <a:pt x="1786" y="3132"/>
                    <a:pt x="1905" y="3132"/>
                  </a:cubicBezTo>
                  <a:lnTo>
                    <a:pt x="1953" y="3132"/>
                  </a:lnTo>
                  <a:cubicBezTo>
                    <a:pt x="2072" y="3132"/>
                    <a:pt x="2203" y="3120"/>
                    <a:pt x="2310" y="3084"/>
                  </a:cubicBezTo>
                  <a:close/>
                  <a:moveTo>
                    <a:pt x="1584" y="1"/>
                  </a:moveTo>
                  <a:cubicBezTo>
                    <a:pt x="1000" y="1"/>
                    <a:pt x="536" y="465"/>
                    <a:pt x="536" y="1037"/>
                  </a:cubicBezTo>
                  <a:lnTo>
                    <a:pt x="536" y="1060"/>
                  </a:lnTo>
                  <a:cubicBezTo>
                    <a:pt x="536" y="1191"/>
                    <a:pt x="572" y="1322"/>
                    <a:pt x="631" y="1441"/>
                  </a:cubicBezTo>
                  <a:lnTo>
                    <a:pt x="715" y="1608"/>
                  </a:lnTo>
                  <a:lnTo>
                    <a:pt x="715" y="1870"/>
                  </a:lnTo>
                  <a:cubicBezTo>
                    <a:pt x="715" y="2311"/>
                    <a:pt x="929" y="2680"/>
                    <a:pt x="1238" y="2918"/>
                  </a:cubicBezTo>
                  <a:lnTo>
                    <a:pt x="1238" y="3061"/>
                  </a:lnTo>
                  <a:cubicBezTo>
                    <a:pt x="1238" y="3156"/>
                    <a:pt x="1179" y="3227"/>
                    <a:pt x="1107" y="3239"/>
                  </a:cubicBezTo>
                  <a:lnTo>
                    <a:pt x="512" y="3406"/>
                  </a:lnTo>
                  <a:cubicBezTo>
                    <a:pt x="214" y="3501"/>
                    <a:pt x="0" y="3763"/>
                    <a:pt x="0" y="4073"/>
                  </a:cubicBezTo>
                  <a:lnTo>
                    <a:pt x="0" y="5085"/>
                  </a:lnTo>
                  <a:cubicBezTo>
                    <a:pt x="0" y="5180"/>
                    <a:pt x="83" y="5251"/>
                    <a:pt x="167" y="5251"/>
                  </a:cubicBezTo>
                  <a:cubicBezTo>
                    <a:pt x="250" y="5251"/>
                    <a:pt x="334" y="5180"/>
                    <a:pt x="334" y="5085"/>
                  </a:cubicBezTo>
                  <a:lnTo>
                    <a:pt x="334" y="4073"/>
                  </a:lnTo>
                  <a:cubicBezTo>
                    <a:pt x="334" y="3918"/>
                    <a:pt x="429" y="3775"/>
                    <a:pt x="595" y="3739"/>
                  </a:cubicBezTo>
                  <a:lnTo>
                    <a:pt x="1191" y="3573"/>
                  </a:lnTo>
                  <a:cubicBezTo>
                    <a:pt x="1238" y="3561"/>
                    <a:pt x="1298" y="3525"/>
                    <a:pt x="1346" y="3513"/>
                  </a:cubicBezTo>
                  <a:lnTo>
                    <a:pt x="1441" y="3620"/>
                  </a:lnTo>
                  <a:cubicBezTo>
                    <a:pt x="1584" y="3751"/>
                    <a:pt x="1738" y="3823"/>
                    <a:pt x="1941" y="3823"/>
                  </a:cubicBezTo>
                  <a:cubicBezTo>
                    <a:pt x="2131" y="3823"/>
                    <a:pt x="2298" y="3751"/>
                    <a:pt x="2429" y="3620"/>
                  </a:cubicBezTo>
                  <a:lnTo>
                    <a:pt x="2536" y="3513"/>
                  </a:lnTo>
                  <a:cubicBezTo>
                    <a:pt x="2572" y="3537"/>
                    <a:pt x="2620" y="3561"/>
                    <a:pt x="2679" y="3573"/>
                  </a:cubicBezTo>
                  <a:lnTo>
                    <a:pt x="3274" y="3739"/>
                  </a:lnTo>
                  <a:cubicBezTo>
                    <a:pt x="3429" y="3775"/>
                    <a:pt x="3548" y="3930"/>
                    <a:pt x="3548" y="4073"/>
                  </a:cubicBezTo>
                  <a:lnTo>
                    <a:pt x="3548" y="5085"/>
                  </a:lnTo>
                  <a:cubicBezTo>
                    <a:pt x="3548" y="5180"/>
                    <a:pt x="3620" y="5251"/>
                    <a:pt x="3703" y="5251"/>
                  </a:cubicBezTo>
                  <a:cubicBezTo>
                    <a:pt x="3798" y="5251"/>
                    <a:pt x="3870" y="5180"/>
                    <a:pt x="3870" y="5085"/>
                  </a:cubicBezTo>
                  <a:lnTo>
                    <a:pt x="3870" y="4073"/>
                  </a:lnTo>
                  <a:cubicBezTo>
                    <a:pt x="3858" y="3763"/>
                    <a:pt x="3655" y="3501"/>
                    <a:pt x="3358" y="3406"/>
                  </a:cubicBezTo>
                  <a:lnTo>
                    <a:pt x="2762" y="3239"/>
                  </a:lnTo>
                  <a:cubicBezTo>
                    <a:pt x="2679" y="3215"/>
                    <a:pt x="2620" y="3156"/>
                    <a:pt x="2620" y="3061"/>
                  </a:cubicBezTo>
                  <a:lnTo>
                    <a:pt x="2620" y="2930"/>
                  </a:lnTo>
                  <a:cubicBezTo>
                    <a:pt x="2679" y="2882"/>
                    <a:pt x="2727" y="2858"/>
                    <a:pt x="2786" y="2799"/>
                  </a:cubicBezTo>
                  <a:cubicBezTo>
                    <a:pt x="3024" y="2561"/>
                    <a:pt x="3155" y="2263"/>
                    <a:pt x="3155" y="1918"/>
                  </a:cubicBezTo>
                  <a:lnTo>
                    <a:pt x="3155" y="1608"/>
                  </a:lnTo>
                  <a:lnTo>
                    <a:pt x="3215" y="1477"/>
                  </a:lnTo>
                  <a:cubicBezTo>
                    <a:pt x="3298" y="1322"/>
                    <a:pt x="3322" y="1179"/>
                    <a:pt x="3322" y="1013"/>
                  </a:cubicBezTo>
                  <a:lnTo>
                    <a:pt x="3322" y="167"/>
                  </a:lnTo>
                  <a:cubicBezTo>
                    <a:pt x="3322" y="72"/>
                    <a:pt x="3251" y="1"/>
                    <a:pt x="3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902632" y="1840173"/>
              <a:ext cx="10630" cy="32623"/>
            </a:xfrm>
            <a:custGeom>
              <a:avLst/>
              <a:gdLst/>
              <a:ahLst/>
              <a:cxnLst/>
              <a:rect l="l" t="t" r="r" b="b"/>
              <a:pathLst>
                <a:path w="334" h="1025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858"/>
                  </a:lnTo>
                  <a:cubicBezTo>
                    <a:pt x="1" y="953"/>
                    <a:pt x="84" y="1024"/>
                    <a:pt x="167" y="1024"/>
                  </a:cubicBezTo>
                  <a:cubicBezTo>
                    <a:pt x="262" y="1024"/>
                    <a:pt x="334" y="953"/>
                    <a:pt x="334" y="85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6970075" y="1840173"/>
              <a:ext cx="10280" cy="32623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858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772267" y="1594241"/>
              <a:ext cx="182690" cy="100830"/>
            </a:xfrm>
            <a:custGeom>
              <a:avLst/>
              <a:gdLst/>
              <a:ahLst/>
              <a:cxnLst/>
              <a:rect l="l" t="t" r="r" b="b"/>
              <a:pathLst>
                <a:path w="5740" h="3168" extrusionOk="0">
                  <a:moveTo>
                    <a:pt x="2001" y="0"/>
                  </a:moveTo>
                  <a:cubicBezTo>
                    <a:pt x="1334" y="0"/>
                    <a:pt x="679" y="191"/>
                    <a:pt x="108" y="548"/>
                  </a:cubicBezTo>
                  <a:cubicBezTo>
                    <a:pt x="36" y="596"/>
                    <a:pt x="1" y="691"/>
                    <a:pt x="72" y="774"/>
                  </a:cubicBezTo>
                  <a:cubicBezTo>
                    <a:pt x="95" y="820"/>
                    <a:pt x="148" y="847"/>
                    <a:pt x="202" y="847"/>
                  </a:cubicBezTo>
                  <a:cubicBezTo>
                    <a:pt x="231" y="847"/>
                    <a:pt x="261" y="839"/>
                    <a:pt x="287" y="822"/>
                  </a:cubicBezTo>
                  <a:cubicBezTo>
                    <a:pt x="798" y="489"/>
                    <a:pt x="1394" y="310"/>
                    <a:pt x="2001" y="310"/>
                  </a:cubicBezTo>
                  <a:cubicBezTo>
                    <a:pt x="2763" y="310"/>
                    <a:pt x="3489" y="584"/>
                    <a:pt x="4073" y="1084"/>
                  </a:cubicBezTo>
                  <a:cubicBezTo>
                    <a:pt x="4501" y="1453"/>
                    <a:pt x="4835" y="1953"/>
                    <a:pt x="5013" y="2477"/>
                  </a:cubicBezTo>
                  <a:lnTo>
                    <a:pt x="4739" y="2203"/>
                  </a:lnTo>
                  <a:cubicBezTo>
                    <a:pt x="4710" y="2173"/>
                    <a:pt x="4668" y="2158"/>
                    <a:pt x="4625" y="2158"/>
                  </a:cubicBezTo>
                  <a:cubicBezTo>
                    <a:pt x="4582" y="2158"/>
                    <a:pt x="4537" y="2173"/>
                    <a:pt x="4501" y="2203"/>
                  </a:cubicBezTo>
                  <a:cubicBezTo>
                    <a:pt x="4442" y="2263"/>
                    <a:pt x="4442" y="2370"/>
                    <a:pt x="4501" y="2441"/>
                  </a:cubicBezTo>
                  <a:lnTo>
                    <a:pt x="5168" y="3120"/>
                  </a:lnTo>
                  <a:cubicBezTo>
                    <a:pt x="5204" y="3156"/>
                    <a:pt x="5251" y="3167"/>
                    <a:pt x="5287" y="3167"/>
                  </a:cubicBezTo>
                  <a:lnTo>
                    <a:pt x="5335" y="3167"/>
                  </a:lnTo>
                  <a:cubicBezTo>
                    <a:pt x="5394" y="3156"/>
                    <a:pt x="5442" y="3108"/>
                    <a:pt x="5454" y="3048"/>
                  </a:cubicBezTo>
                  <a:lnTo>
                    <a:pt x="5740" y="2132"/>
                  </a:lnTo>
                  <a:cubicBezTo>
                    <a:pt x="5740" y="2072"/>
                    <a:pt x="5692" y="1977"/>
                    <a:pt x="5609" y="1953"/>
                  </a:cubicBezTo>
                  <a:cubicBezTo>
                    <a:pt x="5589" y="1946"/>
                    <a:pt x="5570" y="1942"/>
                    <a:pt x="5552" y="1942"/>
                  </a:cubicBezTo>
                  <a:cubicBezTo>
                    <a:pt x="5481" y="1942"/>
                    <a:pt x="5423" y="1992"/>
                    <a:pt x="5394" y="2048"/>
                  </a:cubicBezTo>
                  <a:lnTo>
                    <a:pt x="5311" y="2382"/>
                  </a:lnTo>
                  <a:cubicBezTo>
                    <a:pt x="5109" y="1798"/>
                    <a:pt x="4751" y="1262"/>
                    <a:pt x="4275" y="846"/>
                  </a:cubicBezTo>
                  <a:cubicBezTo>
                    <a:pt x="3644" y="298"/>
                    <a:pt x="2834" y="0"/>
                    <a:pt x="2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6716950" y="1716268"/>
              <a:ext cx="181926" cy="100448"/>
            </a:xfrm>
            <a:custGeom>
              <a:avLst/>
              <a:gdLst/>
              <a:ahLst/>
              <a:cxnLst/>
              <a:rect l="l" t="t" r="r" b="b"/>
              <a:pathLst>
                <a:path w="5716" h="3156" extrusionOk="0">
                  <a:moveTo>
                    <a:pt x="440" y="0"/>
                  </a:moveTo>
                  <a:cubicBezTo>
                    <a:pt x="421" y="0"/>
                    <a:pt x="401" y="4"/>
                    <a:pt x="381" y="12"/>
                  </a:cubicBezTo>
                  <a:cubicBezTo>
                    <a:pt x="322" y="36"/>
                    <a:pt x="274" y="72"/>
                    <a:pt x="262" y="131"/>
                  </a:cubicBezTo>
                  <a:lnTo>
                    <a:pt x="24" y="1060"/>
                  </a:lnTo>
                  <a:cubicBezTo>
                    <a:pt x="0" y="1155"/>
                    <a:pt x="48" y="1238"/>
                    <a:pt x="143" y="1250"/>
                  </a:cubicBezTo>
                  <a:lnTo>
                    <a:pt x="179" y="1250"/>
                  </a:lnTo>
                  <a:cubicBezTo>
                    <a:pt x="262" y="1250"/>
                    <a:pt x="322" y="1203"/>
                    <a:pt x="346" y="1131"/>
                  </a:cubicBezTo>
                  <a:lnTo>
                    <a:pt x="417" y="834"/>
                  </a:lnTo>
                  <a:cubicBezTo>
                    <a:pt x="631" y="1405"/>
                    <a:pt x="977" y="1905"/>
                    <a:pt x="1429" y="2310"/>
                  </a:cubicBezTo>
                  <a:cubicBezTo>
                    <a:pt x="2072" y="2858"/>
                    <a:pt x="2882" y="3155"/>
                    <a:pt x="3715" y="3155"/>
                  </a:cubicBezTo>
                  <a:cubicBezTo>
                    <a:pt x="4382" y="3155"/>
                    <a:pt x="5037" y="2965"/>
                    <a:pt x="5596" y="2608"/>
                  </a:cubicBezTo>
                  <a:cubicBezTo>
                    <a:pt x="5692" y="2560"/>
                    <a:pt x="5715" y="2465"/>
                    <a:pt x="5656" y="2381"/>
                  </a:cubicBezTo>
                  <a:cubicBezTo>
                    <a:pt x="5634" y="2338"/>
                    <a:pt x="5586" y="2312"/>
                    <a:pt x="5535" y="2312"/>
                  </a:cubicBezTo>
                  <a:cubicBezTo>
                    <a:pt x="5503" y="2312"/>
                    <a:pt x="5469" y="2322"/>
                    <a:pt x="5442" y="2346"/>
                  </a:cubicBezTo>
                  <a:cubicBezTo>
                    <a:pt x="4930" y="2667"/>
                    <a:pt x="4334" y="2846"/>
                    <a:pt x="3727" y="2846"/>
                  </a:cubicBezTo>
                  <a:cubicBezTo>
                    <a:pt x="2965" y="2846"/>
                    <a:pt x="2239" y="2572"/>
                    <a:pt x="1655" y="2072"/>
                  </a:cubicBezTo>
                  <a:cubicBezTo>
                    <a:pt x="1227" y="1703"/>
                    <a:pt x="893" y="1203"/>
                    <a:pt x="715" y="679"/>
                  </a:cubicBezTo>
                  <a:lnTo>
                    <a:pt x="715" y="679"/>
                  </a:lnTo>
                  <a:lnTo>
                    <a:pt x="1012" y="953"/>
                  </a:lnTo>
                  <a:cubicBezTo>
                    <a:pt x="1041" y="981"/>
                    <a:pt x="1080" y="996"/>
                    <a:pt x="1121" y="996"/>
                  </a:cubicBezTo>
                  <a:cubicBezTo>
                    <a:pt x="1166" y="996"/>
                    <a:pt x="1213" y="978"/>
                    <a:pt x="1251" y="941"/>
                  </a:cubicBezTo>
                  <a:cubicBezTo>
                    <a:pt x="1310" y="881"/>
                    <a:pt x="1310" y="774"/>
                    <a:pt x="1239" y="703"/>
                  </a:cubicBezTo>
                  <a:lnTo>
                    <a:pt x="536" y="48"/>
                  </a:lnTo>
                  <a:cubicBezTo>
                    <a:pt x="512" y="16"/>
                    <a:pt x="478" y="0"/>
                    <a:pt x="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17"/>
          <p:cNvGrpSpPr/>
          <p:nvPr/>
        </p:nvGrpSpPr>
        <p:grpSpPr>
          <a:xfrm>
            <a:off x="7900016" y="2495517"/>
            <a:ext cx="414947" cy="351445"/>
            <a:chOff x="6671087" y="2009304"/>
            <a:chExt cx="332757" cy="281833"/>
          </a:xfrm>
        </p:grpSpPr>
        <p:sp>
          <p:nvSpPr>
            <p:cNvPr id="273" name="Google Shape;273;p17"/>
            <p:cNvSpPr/>
            <p:nvPr/>
          </p:nvSpPr>
          <p:spPr>
            <a:xfrm>
              <a:off x="6671087" y="2023658"/>
              <a:ext cx="331993" cy="267478"/>
            </a:xfrm>
            <a:custGeom>
              <a:avLst/>
              <a:gdLst/>
              <a:ahLst/>
              <a:cxnLst/>
              <a:rect l="l" t="t" r="r" b="b"/>
              <a:pathLst>
                <a:path w="10431" h="8404" extrusionOk="0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6965173" y="2009304"/>
              <a:ext cx="38670" cy="27181"/>
            </a:xfrm>
            <a:custGeom>
              <a:avLst/>
              <a:gdLst/>
              <a:ahLst/>
              <a:cxnLst/>
              <a:rect l="l" t="t" r="r" b="b"/>
              <a:pathLst>
                <a:path w="1215" h="854" extrusionOk="0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7"/>
          <p:cNvSpPr/>
          <p:nvPr/>
        </p:nvSpPr>
        <p:spPr>
          <a:xfrm>
            <a:off x="1323413" y="2424668"/>
            <a:ext cx="498606" cy="465409"/>
          </a:xfrm>
          <a:custGeom>
            <a:avLst/>
            <a:gdLst/>
            <a:ahLst/>
            <a:cxnLst/>
            <a:rect l="l" t="t" r="r" b="b"/>
            <a:pathLst>
              <a:path w="13038" h="11907" extrusionOk="0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3373808" y="2433507"/>
            <a:ext cx="475496" cy="475467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"/>
          <p:cNvSpPr txBox="1"/>
          <p:nvPr/>
        </p:nvSpPr>
        <p:spPr>
          <a:xfrm>
            <a:off x="595901" y="3929148"/>
            <a:ext cx="1953646" cy="51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No Repetation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81" name="Google Shape;281;p17"/>
          <p:cNvSpPr txBox="1"/>
          <p:nvPr/>
        </p:nvSpPr>
        <p:spPr>
          <a:xfrm>
            <a:off x="2339150" y="3937988"/>
            <a:ext cx="2561062" cy="5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Precise Calculations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4789398" y="3982425"/>
            <a:ext cx="21066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Shareable Data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87" name="Google Shape;287;p17"/>
          <p:cNvSpPr txBox="1"/>
          <p:nvPr/>
        </p:nvSpPr>
        <p:spPr>
          <a:xfrm>
            <a:off x="7013359" y="3985766"/>
            <a:ext cx="218730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Easy</a:t>
            </a:r>
            <a:r>
              <a:rPr lang="en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 to Manage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289" name="Google Shape;289;p17"/>
          <p:cNvCxnSpPr>
            <a:stCxn id="254" idx="2"/>
            <a:endCxn id="278" idx="0"/>
          </p:cNvCxnSpPr>
          <p:nvPr/>
        </p:nvCxnSpPr>
        <p:spPr>
          <a:xfrm>
            <a:off x="1572716" y="3078951"/>
            <a:ext cx="8" cy="85019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Google Shape;290;p17"/>
          <p:cNvCxnSpPr>
            <a:stCxn id="257" idx="2"/>
            <a:endCxn id="287" idx="0"/>
          </p:cNvCxnSpPr>
          <p:nvPr/>
        </p:nvCxnSpPr>
        <p:spPr>
          <a:xfrm flipH="1">
            <a:off x="8107013" y="3087790"/>
            <a:ext cx="477" cy="897976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1" name="Google Shape;291;p17"/>
          <p:cNvCxnSpPr>
            <a:stCxn id="256" idx="2"/>
            <a:endCxn id="284" idx="0"/>
          </p:cNvCxnSpPr>
          <p:nvPr/>
        </p:nvCxnSpPr>
        <p:spPr>
          <a:xfrm>
            <a:off x="5840477" y="3087790"/>
            <a:ext cx="2271" cy="89463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2" name="Google Shape;292;p17"/>
          <p:cNvCxnSpPr>
            <a:stCxn id="255" idx="2"/>
            <a:endCxn id="281" idx="0"/>
          </p:cNvCxnSpPr>
          <p:nvPr/>
        </p:nvCxnSpPr>
        <p:spPr>
          <a:xfrm>
            <a:off x="3611556" y="3087790"/>
            <a:ext cx="8125" cy="85019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3" name="Google Shape;293;p17"/>
          <p:cNvCxnSpPr>
            <a:endCxn id="255" idx="1"/>
          </p:cNvCxnSpPr>
          <p:nvPr/>
        </p:nvCxnSpPr>
        <p:spPr>
          <a:xfrm>
            <a:off x="2022342" y="2653202"/>
            <a:ext cx="1172664" cy="1803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17"/>
          <p:cNvCxnSpPr>
            <a:stCxn id="255" idx="3"/>
            <a:endCxn id="256" idx="1"/>
          </p:cNvCxnSpPr>
          <p:nvPr/>
        </p:nvCxnSpPr>
        <p:spPr>
          <a:xfrm>
            <a:off x="4028106" y="2671240"/>
            <a:ext cx="1395821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17"/>
          <p:cNvCxnSpPr>
            <a:stCxn id="256" idx="3"/>
            <a:endCxn id="257" idx="1"/>
          </p:cNvCxnSpPr>
          <p:nvPr/>
        </p:nvCxnSpPr>
        <p:spPr>
          <a:xfrm>
            <a:off x="6257027" y="2671240"/>
            <a:ext cx="1433913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animBg="1"/>
      <p:bldP spid="255" grpId="0" animBg="1"/>
      <p:bldP spid="256" grpId="0" animBg="1"/>
      <p:bldP spid="257" grpId="0" animBg="1"/>
      <p:bldP spid="275" grpId="0" animBg="1"/>
      <p:bldP spid="276" grpId="0" animBg="1"/>
      <p:bldP spid="278" grpId="0"/>
      <p:bldP spid="281" grpId="0"/>
      <p:bldP spid="284" grpId="0"/>
      <p:bldP spid="2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Base Design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65" y="1223043"/>
            <a:ext cx="6102850" cy="3601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title"/>
          </p:nvPr>
        </p:nvSpPr>
        <p:spPr>
          <a:xfrm>
            <a:off x="720000" y="539499"/>
            <a:ext cx="7334939" cy="909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Graphic User Interface</a:t>
            </a:r>
            <a:endParaRPr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09" y="1210542"/>
            <a:ext cx="5591955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7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107</Words>
  <Application>Microsoft Office PowerPoint</Application>
  <PresentationFormat>On-screen Show (16:9)</PresentationFormat>
  <Paragraphs>47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Bebas Neue</vt:lpstr>
      <vt:lpstr>Maven Pro</vt:lpstr>
      <vt:lpstr>Nunito Light</vt:lpstr>
      <vt:lpstr>Proxima Nova</vt:lpstr>
      <vt:lpstr>Proxima Nova Semibold</vt:lpstr>
      <vt:lpstr>Share Tech</vt:lpstr>
      <vt:lpstr>Data Science Consulting Infographics by Slidesgo</vt:lpstr>
      <vt:lpstr>Slidesgo Final Pages</vt:lpstr>
      <vt:lpstr>FINAL YEAR PROJECT Management System</vt:lpstr>
      <vt:lpstr>Description</vt:lpstr>
      <vt:lpstr>Description</vt:lpstr>
      <vt:lpstr>Description</vt:lpstr>
      <vt:lpstr>Data Storage in Universities</vt:lpstr>
      <vt:lpstr>Problems in local Storage System</vt:lpstr>
      <vt:lpstr>Requirements</vt:lpstr>
      <vt:lpstr>Data Base Design </vt:lpstr>
      <vt:lpstr>Graphic User Interface</vt:lpstr>
      <vt:lpstr>Student Section </vt:lpstr>
      <vt:lpstr>Advisor Section </vt:lpstr>
      <vt:lpstr>Project Section </vt:lpstr>
      <vt:lpstr>Group Section </vt:lpstr>
      <vt:lpstr>Group Project Section </vt:lpstr>
      <vt:lpstr>Evaluation Section </vt:lpstr>
      <vt:lpstr>Group Evaluation Section </vt:lpstr>
      <vt:lpstr>Generate Reports </vt:lpstr>
      <vt:lpstr>Testing </vt:lpstr>
      <vt:lpstr>Limitations </vt:lpstr>
      <vt:lpstr>Reports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Management System</dc:title>
  <cp:lastModifiedBy>star tech !</cp:lastModifiedBy>
  <cp:revision>24</cp:revision>
  <dcterms:modified xsi:type="dcterms:W3CDTF">2023-03-12T11:32:39Z</dcterms:modified>
</cp:coreProperties>
</file>