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06F7-52C0-C0DE-F50B-554F163C4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48E72-A5D2-E426-C825-0A1A5430B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D1D9B-CC37-C47E-FDE6-01332A3E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1C5D-A139-4875-9124-ED39B237D1F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ED49-7164-F28C-2394-017DABAE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3A53-7B07-6058-7B53-0175DFCC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5B6E-8F16-45A8-A093-D9CDCC4D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4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D068-1DEA-9B54-2D15-2D893CBF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F4237-52BF-96B2-BF0B-EFB810D5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119F1-F5BD-6E83-CA24-D5EB0EB8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1C5D-A139-4875-9124-ED39B237D1F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F6660-0389-504F-7864-BD95B644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8616-D198-37D8-E2C0-F7ACB5F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5B6E-8F16-45A8-A093-D9CDCC4D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A372F-36F5-1151-6E18-846C55E4C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12605-A8F8-ECCE-B3D9-421DA9FEC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8BF9C-3EAF-2464-12E6-C1F24222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1C5D-A139-4875-9124-ED39B237D1F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96810-66A4-AA55-5023-7CB2B25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F94B8-2BDC-BD7E-D637-0002657A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5B6E-8F16-45A8-A093-D9CDCC4D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2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ED59-B45B-B7E9-4A6C-84CF0484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08E4A-AEC9-B431-80B9-730883500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5CB3F-67C1-11B5-6070-CAA2918D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1C5D-A139-4875-9124-ED39B237D1F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7E867-BFD7-E916-5403-AE63760F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1EC2B-D6AC-E395-E43F-6B49950C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5B6E-8F16-45A8-A093-D9CDCC4D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9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CDEA-1611-1594-6AE4-BC69E0D6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AD58-70CD-2DAE-DB34-D68DE1C3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D42E4-318F-C918-19CF-B0F81E63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1C5D-A139-4875-9124-ED39B237D1F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7A65-8B81-0575-5976-81DBB7EE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A731E-AD64-BE69-BCD2-6417DB08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5B6E-8F16-45A8-A093-D9CDCC4D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C63-4FCF-8A76-7E2E-602E65C6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63CA1-B414-88A0-C118-FA258652E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453C-2043-6AD8-8643-A10C914E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1C5D-A139-4875-9124-ED39B237D1F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6BD2C-1C50-2B41-9788-1C047983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2EF6-6E35-F6B7-FEA4-16C06218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5B6E-8F16-45A8-A093-D9CDCC4D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503E-F358-ACC4-B2E6-4B4EA867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BCCA-E93D-2F96-70D8-BC61301E2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05DCF-66E6-06A7-BB32-FF4DC987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5B962-26FC-1D5B-BC7E-974EBF09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1C5D-A139-4875-9124-ED39B237D1F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933B2-1B56-445E-B28C-747937EB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F6EFA-64F8-AEC5-7C14-7AA7CC07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5B6E-8F16-45A8-A093-D9CDCC4D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ED0E-5804-60DC-44FA-D5475484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B8842-6655-97D7-A020-DBFDD5ECA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D28E0-ABE1-3CFA-7E3F-5019A6859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36746-6E99-BB7B-8ACA-33494B22E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BF89F-2516-10D6-048D-159C9596F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73D8B-401B-7C14-69D8-105B619E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1C5D-A139-4875-9124-ED39B237D1F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4E4D5-0268-9800-7F57-F43537CF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69E5A-D947-46CC-0FB2-FA4F8E8A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5B6E-8F16-45A8-A093-D9CDCC4D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4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9BCF-6626-0E8F-233A-6EF11C7E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903D2-6BE1-C05C-09EF-09054F87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1C5D-A139-4875-9124-ED39B237D1F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A712B-9E07-3EA3-AD89-C9F25EEB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28506-2329-A865-0286-6F8FA127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5B6E-8F16-45A8-A093-D9CDCC4D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1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7FFB5-71F6-02EF-7E9F-D192B552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1C5D-A139-4875-9124-ED39B237D1F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35342-CF1E-B984-D524-648F332A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E81EC-A3B9-787A-95BE-B538CE62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5B6E-8F16-45A8-A093-D9CDCC4D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1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6E3D-49FD-4D7B-61AC-3F3B8581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848E-80B6-80FC-F51A-FAE17A56C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1130C-1388-EE70-BD22-E56C64F3C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7CE7B-2269-6EF4-9702-C04F75B2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1C5D-A139-4875-9124-ED39B237D1F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5EEAE-27D8-00AB-29D9-9EBFA7BF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37B02-C1BB-CAA7-65EF-4A6125AF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5B6E-8F16-45A8-A093-D9CDCC4D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8B7D-FA4A-C884-4B12-AFCF1760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C671D-8CDE-315B-6A3E-CFAB3719A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D67FB-68AA-526E-7E08-C24BEE2D7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8B579-B55C-AAD4-A05F-E0ECB655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1C5D-A139-4875-9124-ED39B237D1F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8A5C7-B160-4476-4BB4-8375D956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E9DC6-8775-E6B2-2503-74C8050B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5B6E-8F16-45A8-A093-D9CDCC4D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3403A-FE1E-6631-8DF2-E0338EAE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A6E53-A5CA-0B6B-5B32-FA7D710B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A1F49-D0CB-4357-9BA1-3A41AFEB4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C41C5D-A139-4875-9124-ED39B237D1F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3E760-084B-F09D-FB43-E3FE7F2C0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4E7B-41C8-36B5-A984-E28BF2A50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F15B6E-8F16-45A8-A093-D9CDCC4D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6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F3A6-0407-9C27-1229-14B7FBD92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Ranking Engine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70394-E9B4-59B1-CB5C-6120BB2DC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Documentation Overview</a:t>
            </a:r>
          </a:p>
        </p:txBody>
      </p:sp>
    </p:spTree>
    <p:extLst>
      <p:ext uri="{BB962C8B-B14F-4D97-AF65-F5344CB8AC3E}">
        <p14:creationId xmlns:p14="http://schemas.microsoft.com/office/powerpoint/2010/main" val="225726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C5D4-6668-1DA6-CA79-51B9F76D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B2788-B6D7-8309-B951-F6A38FB53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Django-based search engine with two methods:</a:t>
            </a:r>
          </a:p>
          <a:p>
            <a:r>
              <a:rPr lang="en-US" dirty="0"/>
              <a:t>    Keyword Matching</a:t>
            </a:r>
          </a:p>
          <a:p>
            <a:r>
              <a:rPr lang="en-US" dirty="0"/>
              <a:t>    TF-IDF Scoring</a:t>
            </a:r>
          </a:p>
          <a:p>
            <a:r>
              <a:rPr lang="en-US" dirty="0"/>
              <a:t> Key components: </a:t>
            </a:r>
            <a:r>
              <a:rPr lang="en-US" dirty="0" err="1"/>
              <a:t>search_view</a:t>
            </a:r>
            <a:r>
              <a:rPr lang="en-US" dirty="0"/>
              <a:t> and utility functions.</a:t>
            </a:r>
          </a:p>
        </p:txBody>
      </p:sp>
    </p:spTree>
    <p:extLst>
      <p:ext uri="{BB962C8B-B14F-4D97-AF65-F5344CB8AC3E}">
        <p14:creationId xmlns:p14="http://schemas.microsoft.com/office/powerpoint/2010/main" val="9629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6B2-5C74-760A-0264-0290BA09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6B60D-8386-F2E0-A34B-D1DCC77B9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search_view</a:t>
            </a:r>
            <a:r>
              <a:rPr lang="en-US" dirty="0"/>
              <a:t>: Handles queries and renders results.</a:t>
            </a:r>
          </a:p>
          <a:p>
            <a:r>
              <a:rPr lang="en-US" dirty="0"/>
              <a:t> Utility Functions:</a:t>
            </a:r>
          </a:p>
          <a:p>
            <a:r>
              <a:rPr lang="en-US" dirty="0"/>
              <a:t>    </a:t>
            </a:r>
            <a:r>
              <a:rPr lang="en-US" dirty="0" err="1"/>
              <a:t>read_documents</a:t>
            </a:r>
            <a:r>
              <a:rPr lang="en-US" dirty="0"/>
              <a:t>: Reads text files.</a:t>
            </a:r>
          </a:p>
          <a:p>
            <a:r>
              <a:rPr lang="en-US" dirty="0"/>
              <a:t>    </a:t>
            </a:r>
            <a:r>
              <a:rPr lang="en-US" dirty="0" err="1"/>
              <a:t>keyword_matching</a:t>
            </a:r>
            <a:r>
              <a:rPr lang="en-US" dirty="0"/>
              <a:t>: Ranks by keyword matches.</a:t>
            </a:r>
          </a:p>
          <a:p>
            <a:r>
              <a:rPr lang="en-US" dirty="0"/>
              <a:t>    </a:t>
            </a:r>
            <a:r>
              <a:rPr lang="en-US" dirty="0" err="1"/>
              <a:t>calculate_tf_idf</a:t>
            </a:r>
            <a:r>
              <a:rPr lang="en-US" dirty="0"/>
              <a:t>: Ranks by relevance using TF-IDF.</a:t>
            </a:r>
          </a:p>
        </p:txBody>
      </p:sp>
    </p:spTree>
    <p:extLst>
      <p:ext uri="{BB962C8B-B14F-4D97-AF65-F5344CB8AC3E}">
        <p14:creationId xmlns:p14="http://schemas.microsoft.com/office/powerpoint/2010/main" val="74831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4E58-749A-CA3F-07B7-3E0EE176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Utility Function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1C981-F7A9-312A-B3B4-FEC883FA2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read_documents</a:t>
            </a:r>
            <a:r>
              <a:rPr lang="en-US" dirty="0"/>
              <a:t>: Reads text documents from a directory.</a:t>
            </a:r>
          </a:p>
          <a:p>
            <a:r>
              <a:rPr lang="en-US" dirty="0"/>
              <a:t> </a:t>
            </a:r>
            <a:r>
              <a:rPr lang="en-US" dirty="0" err="1"/>
              <a:t>keyword_matching</a:t>
            </a:r>
            <a:r>
              <a:rPr lang="en-US" dirty="0"/>
              <a:t>: Counts keyword matches in documents.</a:t>
            </a:r>
          </a:p>
          <a:p>
            <a:r>
              <a:rPr lang="en-US" dirty="0"/>
              <a:t> </a:t>
            </a:r>
            <a:r>
              <a:rPr lang="en-US" dirty="0" err="1"/>
              <a:t>calculate_tf_idf</a:t>
            </a:r>
            <a:r>
              <a:rPr lang="en-US" dirty="0"/>
              <a:t>: Calculates relevance scores using:</a:t>
            </a:r>
          </a:p>
          <a:p>
            <a:r>
              <a:rPr lang="en-US" dirty="0"/>
              <a:t>    Term Frequency (TF)</a:t>
            </a:r>
          </a:p>
          <a:p>
            <a:r>
              <a:rPr lang="en-US" dirty="0"/>
              <a:t>    Inverse Document Frequency (IDF).</a:t>
            </a:r>
          </a:p>
        </p:txBody>
      </p:sp>
    </p:spTree>
    <p:extLst>
      <p:ext uri="{BB962C8B-B14F-4D97-AF65-F5344CB8AC3E}">
        <p14:creationId xmlns:p14="http://schemas.microsoft.com/office/powerpoint/2010/main" val="288052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6502-5990-3CEC-C0E1-A251B938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58DD7-41FA-9792-FBD1-04E711C1E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User Input: Query and search type submitted.</a:t>
            </a:r>
          </a:p>
          <a:p>
            <a:r>
              <a:rPr lang="en-US"/>
              <a:t>2. Document Retrieval: Reads .txt files from the directory.</a:t>
            </a:r>
          </a:p>
          <a:p>
            <a:r>
              <a:rPr lang="en-US"/>
              <a:t>3. Search Execution: Performs matching or computes TF-IDF.</a:t>
            </a:r>
          </a:p>
          <a:p>
            <a:r>
              <a:rPr lang="en-US"/>
              <a:t>4. Result Rendering: Displays rankings in a template.</a:t>
            </a:r>
          </a:p>
        </p:txBody>
      </p:sp>
    </p:spTree>
    <p:extLst>
      <p:ext uri="{BB962C8B-B14F-4D97-AF65-F5344CB8AC3E}">
        <p14:creationId xmlns:p14="http://schemas.microsoft.com/office/powerpoint/2010/main" val="309434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970D-FE4A-18DC-88B4-4F7B0253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30C78-6774-B872-FF09-3AEE21CE5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Django Framework: Handles requests and templates.</a:t>
            </a:r>
          </a:p>
          <a:p>
            <a:r>
              <a:rPr lang="en-US" dirty="0"/>
              <a:t> Python Libraries:</a:t>
            </a:r>
          </a:p>
          <a:p>
            <a:r>
              <a:rPr lang="en-US" dirty="0"/>
              <a:t>    </a:t>
            </a:r>
            <a:r>
              <a:rPr lang="en-US" dirty="0" err="1"/>
              <a:t>os</a:t>
            </a:r>
            <a:r>
              <a:rPr lang="en-US" dirty="0"/>
              <a:t>: Manages file paths.</a:t>
            </a:r>
          </a:p>
          <a:p>
            <a:r>
              <a:rPr lang="en-US" dirty="0"/>
              <a:t>    math: For TF-IDF calculations.</a:t>
            </a:r>
          </a:p>
        </p:txBody>
      </p:sp>
    </p:spTree>
    <p:extLst>
      <p:ext uri="{BB962C8B-B14F-4D97-AF65-F5344CB8AC3E}">
        <p14:creationId xmlns:p14="http://schemas.microsoft.com/office/powerpoint/2010/main" val="256589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Document Ranking Engine Implementation</vt:lpstr>
      <vt:lpstr>Overview</vt:lpstr>
      <vt:lpstr>Code Structure</vt:lpstr>
      <vt:lpstr>Utility Function Details</vt:lpstr>
      <vt:lpstr>Data Flow</vt:lpstr>
      <vt:lpstr>Dependencies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Mateen</dc:creator>
  <cp:lastModifiedBy>Abdul Mateen</cp:lastModifiedBy>
  <cp:revision>1</cp:revision>
  <dcterms:created xsi:type="dcterms:W3CDTF">2024-11-26T12:34:03Z</dcterms:created>
  <dcterms:modified xsi:type="dcterms:W3CDTF">2024-11-26T12:34:16Z</dcterms:modified>
</cp:coreProperties>
</file>