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9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FC491-5BC4-4C0C-9CD9-4A5ECF152D1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5ABF5E-5998-4D22-9D12-5402F4D4EA50}">
      <dgm:prSet/>
      <dgm:spPr/>
      <dgm:t>
        <a:bodyPr/>
        <a:lstStyle/>
        <a:p>
          <a:pPr>
            <a:defRPr cap="all"/>
          </a:pPr>
          <a:r>
            <a:rPr lang="en-US"/>
            <a:t>• File Uploading: Upload .txt files and process them immediately.</a:t>
          </a:r>
        </a:p>
      </dgm:t>
    </dgm:pt>
    <dgm:pt modelId="{5C3F3655-5CE3-4C60-A900-B138D9EC7327}" type="parTrans" cxnId="{C06EABEE-EF37-474D-A7BF-BC68C822D7D9}">
      <dgm:prSet/>
      <dgm:spPr/>
      <dgm:t>
        <a:bodyPr/>
        <a:lstStyle/>
        <a:p>
          <a:endParaRPr lang="en-US"/>
        </a:p>
      </dgm:t>
    </dgm:pt>
    <dgm:pt modelId="{F534CDE6-87BE-4129-AE85-E0330B4F579B}" type="sibTrans" cxnId="{C06EABEE-EF37-474D-A7BF-BC68C822D7D9}">
      <dgm:prSet/>
      <dgm:spPr/>
      <dgm:t>
        <a:bodyPr/>
        <a:lstStyle/>
        <a:p>
          <a:endParaRPr lang="en-US"/>
        </a:p>
      </dgm:t>
    </dgm:pt>
    <dgm:pt modelId="{EF8FE839-5383-4CB6-B7DF-7CA887CDE8BC}">
      <dgm:prSet/>
      <dgm:spPr/>
      <dgm:t>
        <a:bodyPr/>
        <a:lstStyle/>
        <a:p>
          <a:pPr>
            <a:defRPr cap="all"/>
          </a:pPr>
          <a:r>
            <a:rPr lang="en-US"/>
            <a:t>• Document Indexing: Preprocess documents and apply search models.</a:t>
          </a:r>
        </a:p>
      </dgm:t>
    </dgm:pt>
    <dgm:pt modelId="{E85AD26A-80E4-44E8-8B9C-CC80433F6D13}" type="parTrans" cxnId="{3778FA20-9E48-4012-B9E1-ACA7AA1403AC}">
      <dgm:prSet/>
      <dgm:spPr/>
      <dgm:t>
        <a:bodyPr/>
        <a:lstStyle/>
        <a:p>
          <a:endParaRPr lang="en-US"/>
        </a:p>
      </dgm:t>
    </dgm:pt>
    <dgm:pt modelId="{77A7526E-BA86-4B11-834B-3E11DA0B7BD4}" type="sibTrans" cxnId="{3778FA20-9E48-4012-B9E1-ACA7AA1403AC}">
      <dgm:prSet/>
      <dgm:spPr/>
      <dgm:t>
        <a:bodyPr/>
        <a:lstStyle/>
        <a:p>
          <a:endParaRPr lang="en-US"/>
        </a:p>
      </dgm:t>
    </dgm:pt>
    <dgm:pt modelId="{4F5386DA-F9F3-42BC-8A83-69381213F3C7}">
      <dgm:prSet/>
      <dgm:spPr/>
      <dgm:t>
        <a:bodyPr/>
        <a:lstStyle/>
        <a:p>
          <a:pPr>
            <a:defRPr cap="all"/>
          </a:pPr>
          <a:r>
            <a:rPr lang="en-US"/>
            <a:t>• Search Functionality: Search by keywords or phrases and retrieve ranked results.</a:t>
          </a:r>
        </a:p>
      </dgm:t>
    </dgm:pt>
    <dgm:pt modelId="{C261DBDC-8F7B-415D-9445-5CF71BB6DE1D}" type="parTrans" cxnId="{F26C2A2A-095E-42F8-BB6D-405EBEC2FD24}">
      <dgm:prSet/>
      <dgm:spPr/>
      <dgm:t>
        <a:bodyPr/>
        <a:lstStyle/>
        <a:p>
          <a:endParaRPr lang="en-US"/>
        </a:p>
      </dgm:t>
    </dgm:pt>
    <dgm:pt modelId="{398F662E-BADF-4727-9282-3060C1F0A2B1}" type="sibTrans" cxnId="{F26C2A2A-095E-42F8-BB6D-405EBEC2FD24}">
      <dgm:prSet/>
      <dgm:spPr/>
      <dgm:t>
        <a:bodyPr/>
        <a:lstStyle/>
        <a:p>
          <a:endParaRPr lang="en-US"/>
        </a:p>
      </dgm:t>
    </dgm:pt>
    <dgm:pt modelId="{2E2AD949-1BC0-477B-A027-95F6A9702900}" type="pres">
      <dgm:prSet presAssocID="{A97FC491-5BC4-4C0C-9CD9-4A5ECF152D19}" presName="root" presStyleCnt="0">
        <dgm:presLayoutVars>
          <dgm:dir/>
          <dgm:resizeHandles val="exact"/>
        </dgm:presLayoutVars>
      </dgm:prSet>
      <dgm:spPr/>
    </dgm:pt>
    <dgm:pt modelId="{18BD2EAA-2267-41EF-A9C9-B5A982C910CB}" type="pres">
      <dgm:prSet presAssocID="{125ABF5E-5998-4D22-9D12-5402F4D4EA50}" presName="compNode" presStyleCnt="0"/>
      <dgm:spPr/>
    </dgm:pt>
    <dgm:pt modelId="{0A7B42D9-3131-4B87-871D-2268CC2BC5B0}" type="pres">
      <dgm:prSet presAssocID="{125ABF5E-5998-4D22-9D12-5402F4D4EA5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CCB5BB7-6DCA-4EB4-BB8E-BD978B0FAF51}" type="pres">
      <dgm:prSet presAssocID="{125ABF5E-5998-4D22-9D12-5402F4D4EA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C8D2D82-1782-450A-9CF2-65E4C1A59721}" type="pres">
      <dgm:prSet presAssocID="{125ABF5E-5998-4D22-9D12-5402F4D4EA50}" presName="spaceRect" presStyleCnt="0"/>
      <dgm:spPr/>
    </dgm:pt>
    <dgm:pt modelId="{B24254BD-A6B1-4DBD-A23F-D10296989480}" type="pres">
      <dgm:prSet presAssocID="{125ABF5E-5998-4D22-9D12-5402F4D4EA50}" presName="textRect" presStyleLbl="revTx" presStyleIdx="0" presStyleCnt="3">
        <dgm:presLayoutVars>
          <dgm:chMax val="1"/>
          <dgm:chPref val="1"/>
        </dgm:presLayoutVars>
      </dgm:prSet>
      <dgm:spPr/>
    </dgm:pt>
    <dgm:pt modelId="{0AEECF64-A2F8-4702-84C5-0AD9E4A80C3F}" type="pres">
      <dgm:prSet presAssocID="{F534CDE6-87BE-4129-AE85-E0330B4F579B}" presName="sibTrans" presStyleCnt="0"/>
      <dgm:spPr/>
    </dgm:pt>
    <dgm:pt modelId="{48A22BBD-150D-4041-8B62-A7721C1F6BC3}" type="pres">
      <dgm:prSet presAssocID="{EF8FE839-5383-4CB6-B7DF-7CA887CDE8BC}" presName="compNode" presStyleCnt="0"/>
      <dgm:spPr/>
    </dgm:pt>
    <dgm:pt modelId="{411D06B7-1F14-4D00-A0EC-AF5AE4118DAE}" type="pres">
      <dgm:prSet presAssocID="{EF8FE839-5383-4CB6-B7DF-7CA887CDE8B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8F5FA1-52DD-4DB2-B9D4-4EA96DE9C307}" type="pres">
      <dgm:prSet presAssocID="{EF8FE839-5383-4CB6-B7DF-7CA887CDE8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75A6647-0E43-4DD1-B690-4D5DFD2239D0}" type="pres">
      <dgm:prSet presAssocID="{EF8FE839-5383-4CB6-B7DF-7CA887CDE8BC}" presName="spaceRect" presStyleCnt="0"/>
      <dgm:spPr/>
    </dgm:pt>
    <dgm:pt modelId="{BA77FC8D-B134-4DE8-AF7B-C55098879738}" type="pres">
      <dgm:prSet presAssocID="{EF8FE839-5383-4CB6-B7DF-7CA887CDE8BC}" presName="textRect" presStyleLbl="revTx" presStyleIdx="1" presStyleCnt="3">
        <dgm:presLayoutVars>
          <dgm:chMax val="1"/>
          <dgm:chPref val="1"/>
        </dgm:presLayoutVars>
      </dgm:prSet>
      <dgm:spPr/>
    </dgm:pt>
    <dgm:pt modelId="{7525D33F-AF8E-4FF8-B107-0B1F25BEEA6E}" type="pres">
      <dgm:prSet presAssocID="{77A7526E-BA86-4B11-834B-3E11DA0B7BD4}" presName="sibTrans" presStyleCnt="0"/>
      <dgm:spPr/>
    </dgm:pt>
    <dgm:pt modelId="{3A8C5DDA-14A8-48FA-820D-B17E39EA1A9C}" type="pres">
      <dgm:prSet presAssocID="{4F5386DA-F9F3-42BC-8A83-69381213F3C7}" presName="compNode" presStyleCnt="0"/>
      <dgm:spPr/>
    </dgm:pt>
    <dgm:pt modelId="{EE0B007C-5D97-4220-B6D4-1584E71A9BAD}" type="pres">
      <dgm:prSet presAssocID="{4F5386DA-F9F3-42BC-8A83-69381213F3C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57D2AD0-CE59-43C1-A6BB-D9F42D4E680B}" type="pres">
      <dgm:prSet presAssocID="{4F5386DA-F9F3-42BC-8A83-69381213F3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38D9041-F658-49DB-AA9C-3B7F2F95258B}" type="pres">
      <dgm:prSet presAssocID="{4F5386DA-F9F3-42BC-8A83-69381213F3C7}" presName="spaceRect" presStyleCnt="0"/>
      <dgm:spPr/>
    </dgm:pt>
    <dgm:pt modelId="{DB993EAA-9FD0-49DE-BD67-06FB5D1E32DD}" type="pres">
      <dgm:prSet presAssocID="{4F5386DA-F9F3-42BC-8A83-69381213F3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78FA20-9E48-4012-B9E1-ACA7AA1403AC}" srcId="{A97FC491-5BC4-4C0C-9CD9-4A5ECF152D19}" destId="{EF8FE839-5383-4CB6-B7DF-7CA887CDE8BC}" srcOrd="1" destOrd="0" parTransId="{E85AD26A-80E4-44E8-8B9C-CC80433F6D13}" sibTransId="{77A7526E-BA86-4B11-834B-3E11DA0B7BD4}"/>
    <dgm:cxn modelId="{A8DF5C25-7B3E-495A-BAF9-D845DDED0140}" type="presOf" srcId="{125ABF5E-5998-4D22-9D12-5402F4D4EA50}" destId="{B24254BD-A6B1-4DBD-A23F-D10296989480}" srcOrd="0" destOrd="0" presId="urn:microsoft.com/office/officeart/2018/5/layout/IconLeafLabelList"/>
    <dgm:cxn modelId="{F26C2A2A-095E-42F8-BB6D-405EBEC2FD24}" srcId="{A97FC491-5BC4-4C0C-9CD9-4A5ECF152D19}" destId="{4F5386DA-F9F3-42BC-8A83-69381213F3C7}" srcOrd="2" destOrd="0" parTransId="{C261DBDC-8F7B-415D-9445-5CF71BB6DE1D}" sibTransId="{398F662E-BADF-4727-9282-3060C1F0A2B1}"/>
    <dgm:cxn modelId="{C7D7995C-60F3-4D7E-84AA-0C363238A7C2}" type="presOf" srcId="{EF8FE839-5383-4CB6-B7DF-7CA887CDE8BC}" destId="{BA77FC8D-B134-4DE8-AF7B-C55098879738}" srcOrd="0" destOrd="0" presId="urn:microsoft.com/office/officeart/2018/5/layout/IconLeafLabelList"/>
    <dgm:cxn modelId="{ED304DEB-4EBE-4D38-BE0C-1F868C1B3350}" type="presOf" srcId="{4F5386DA-F9F3-42BC-8A83-69381213F3C7}" destId="{DB993EAA-9FD0-49DE-BD67-06FB5D1E32DD}" srcOrd="0" destOrd="0" presId="urn:microsoft.com/office/officeart/2018/5/layout/IconLeafLabelList"/>
    <dgm:cxn modelId="{C06EABEE-EF37-474D-A7BF-BC68C822D7D9}" srcId="{A97FC491-5BC4-4C0C-9CD9-4A5ECF152D19}" destId="{125ABF5E-5998-4D22-9D12-5402F4D4EA50}" srcOrd="0" destOrd="0" parTransId="{5C3F3655-5CE3-4C60-A900-B138D9EC7327}" sibTransId="{F534CDE6-87BE-4129-AE85-E0330B4F579B}"/>
    <dgm:cxn modelId="{365DC9F8-BABE-4F6F-ABBE-F0C06EC1CFAA}" type="presOf" srcId="{A97FC491-5BC4-4C0C-9CD9-4A5ECF152D19}" destId="{2E2AD949-1BC0-477B-A027-95F6A9702900}" srcOrd="0" destOrd="0" presId="urn:microsoft.com/office/officeart/2018/5/layout/IconLeafLabelList"/>
    <dgm:cxn modelId="{B0E965E6-2317-4747-874C-B252C4123A5C}" type="presParOf" srcId="{2E2AD949-1BC0-477B-A027-95F6A9702900}" destId="{18BD2EAA-2267-41EF-A9C9-B5A982C910CB}" srcOrd="0" destOrd="0" presId="urn:microsoft.com/office/officeart/2018/5/layout/IconLeafLabelList"/>
    <dgm:cxn modelId="{6335002F-C77C-4283-8515-FB685CCCA0F3}" type="presParOf" srcId="{18BD2EAA-2267-41EF-A9C9-B5A982C910CB}" destId="{0A7B42D9-3131-4B87-871D-2268CC2BC5B0}" srcOrd="0" destOrd="0" presId="urn:microsoft.com/office/officeart/2018/5/layout/IconLeafLabelList"/>
    <dgm:cxn modelId="{2131C6B6-B3D9-4B66-84C2-1C63E3778BC2}" type="presParOf" srcId="{18BD2EAA-2267-41EF-A9C9-B5A982C910CB}" destId="{6CCB5BB7-6DCA-4EB4-BB8E-BD978B0FAF51}" srcOrd="1" destOrd="0" presId="urn:microsoft.com/office/officeart/2018/5/layout/IconLeafLabelList"/>
    <dgm:cxn modelId="{FEAEFF3A-26A0-4A18-9F85-5E7958BD3044}" type="presParOf" srcId="{18BD2EAA-2267-41EF-A9C9-B5A982C910CB}" destId="{DC8D2D82-1782-450A-9CF2-65E4C1A59721}" srcOrd="2" destOrd="0" presId="urn:microsoft.com/office/officeart/2018/5/layout/IconLeafLabelList"/>
    <dgm:cxn modelId="{49EFC756-D440-4BBA-8110-A430D3C3A8F9}" type="presParOf" srcId="{18BD2EAA-2267-41EF-A9C9-B5A982C910CB}" destId="{B24254BD-A6B1-4DBD-A23F-D10296989480}" srcOrd="3" destOrd="0" presId="urn:microsoft.com/office/officeart/2018/5/layout/IconLeafLabelList"/>
    <dgm:cxn modelId="{66F5C202-0230-425D-8AC9-8C153F68FF65}" type="presParOf" srcId="{2E2AD949-1BC0-477B-A027-95F6A9702900}" destId="{0AEECF64-A2F8-4702-84C5-0AD9E4A80C3F}" srcOrd="1" destOrd="0" presId="urn:microsoft.com/office/officeart/2018/5/layout/IconLeafLabelList"/>
    <dgm:cxn modelId="{2DB7AE17-6C67-47D4-AFAA-031369C153C2}" type="presParOf" srcId="{2E2AD949-1BC0-477B-A027-95F6A9702900}" destId="{48A22BBD-150D-4041-8B62-A7721C1F6BC3}" srcOrd="2" destOrd="0" presId="urn:microsoft.com/office/officeart/2018/5/layout/IconLeafLabelList"/>
    <dgm:cxn modelId="{5F138372-8B3C-44CC-BEC3-16F6FFA4F3AD}" type="presParOf" srcId="{48A22BBD-150D-4041-8B62-A7721C1F6BC3}" destId="{411D06B7-1F14-4D00-A0EC-AF5AE4118DAE}" srcOrd="0" destOrd="0" presId="urn:microsoft.com/office/officeart/2018/5/layout/IconLeafLabelList"/>
    <dgm:cxn modelId="{55E056BE-4C00-443F-8721-F74B7E7088A5}" type="presParOf" srcId="{48A22BBD-150D-4041-8B62-A7721C1F6BC3}" destId="{508F5FA1-52DD-4DB2-B9D4-4EA96DE9C307}" srcOrd="1" destOrd="0" presId="urn:microsoft.com/office/officeart/2018/5/layout/IconLeafLabelList"/>
    <dgm:cxn modelId="{BBA45453-6AF0-4B3D-A528-D8DA4056268C}" type="presParOf" srcId="{48A22BBD-150D-4041-8B62-A7721C1F6BC3}" destId="{A75A6647-0E43-4DD1-B690-4D5DFD2239D0}" srcOrd="2" destOrd="0" presId="urn:microsoft.com/office/officeart/2018/5/layout/IconLeafLabelList"/>
    <dgm:cxn modelId="{06C66167-813A-4C2B-8D74-55EF18E8E13F}" type="presParOf" srcId="{48A22BBD-150D-4041-8B62-A7721C1F6BC3}" destId="{BA77FC8D-B134-4DE8-AF7B-C55098879738}" srcOrd="3" destOrd="0" presId="urn:microsoft.com/office/officeart/2018/5/layout/IconLeafLabelList"/>
    <dgm:cxn modelId="{3D3D5D05-EE60-4FD1-A262-BB0C2443395E}" type="presParOf" srcId="{2E2AD949-1BC0-477B-A027-95F6A9702900}" destId="{7525D33F-AF8E-4FF8-B107-0B1F25BEEA6E}" srcOrd="3" destOrd="0" presId="urn:microsoft.com/office/officeart/2018/5/layout/IconLeafLabelList"/>
    <dgm:cxn modelId="{B431ACC9-5C9B-4B49-8DED-55F787DAAD44}" type="presParOf" srcId="{2E2AD949-1BC0-477B-A027-95F6A9702900}" destId="{3A8C5DDA-14A8-48FA-820D-B17E39EA1A9C}" srcOrd="4" destOrd="0" presId="urn:microsoft.com/office/officeart/2018/5/layout/IconLeafLabelList"/>
    <dgm:cxn modelId="{DADDA8F8-B6EE-4A0F-96E5-15897E316414}" type="presParOf" srcId="{3A8C5DDA-14A8-48FA-820D-B17E39EA1A9C}" destId="{EE0B007C-5D97-4220-B6D4-1584E71A9BAD}" srcOrd="0" destOrd="0" presId="urn:microsoft.com/office/officeart/2018/5/layout/IconLeafLabelList"/>
    <dgm:cxn modelId="{F6F2A043-8543-4843-B513-4DB257D46E5D}" type="presParOf" srcId="{3A8C5DDA-14A8-48FA-820D-B17E39EA1A9C}" destId="{A57D2AD0-CE59-43C1-A6BB-D9F42D4E680B}" srcOrd="1" destOrd="0" presId="urn:microsoft.com/office/officeart/2018/5/layout/IconLeafLabelList"/>
    <dgm:cxn modelId="{BF62FF8B-BEDA-4285-A1BC-557F4B6533C0}" type="presParOf" srcId="{3A8C5DDA-14A8-48FA-820D-B17E39EA1A9C}" destId="{638D9041-F658-49DB-AA9C-3B7F2F95258B}" srcOrd="2" destOrd="0" presId="urn:microsoft.com/office/officeart/2018/5/layout/IconLeafLabelList"/>
    <dgm:cxn modelId="{FA3117A9-5EAB-4C6B-A16A-4F782472213B}" type="presParOf" srcId="{3A8C5DDA-14A8-48FA-820D-B17E39EA1A9C}" destId="{DB993EAA-9FD0-49DE-BD67-06FB5D1E32D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5CBE8A-C4C5-41C4-950C-94CAB6B358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8F3281-03F7-47B4-BC95-97560C559770}">
      <dgm:prSet/>
      <dgm:spPr/>
      <dgm:t>
        <a:bodyPr/>
        <a:lstStyle/>
        <a:p>
          <a:r>
            <a:rPr lang="en-US"/>
            <a:t>• Binary Independence Model (BIM): Scores documents based on query overlap.</a:t>
          </a:r>
        </a:p>
      </dgm:t>
    </dgm:pt>
    <dgm:pt modelId="{CB1BFBA8-24BB-4824-871A-1674B65FEE03}" type="parTrans" cxnId="{AB9E400A-6D42-49B8-8B89-2289510ADA3C}">
      <dgm:prSet/>
      <dgm:spPr/>
      <dgm:t>
        <a:bodyPr/>
        <a:lstStyle/>
        <a:p>
          <a:endParaRPr lang="en-US"/>
        </a:p>
      </dgm:t>
    </dgm:pt>
    <dgm:pt modelId="{C58914F0-584A-41BB-A623-FE979D02DC3B}" type="sibTrans" cxnId="{AB9E400A-6D42-49B8-8B89-2289510ADA3C}">
      <dgm:prSet/>
      <dgm:spPr/>
      <dgm:t>
        <a:bodyPr/>
        <a:lstStyle/>
        <a:p>
          <a:endParaRPr lang="en-US"/>
        </a:p>
      </dgm:t>
    </dgm:pt>
    <dgm:pt modelId="{30B3F046-2F4B-451B-8CEC-57E1CDD45719}">
      <dgm:prSet/>
      <dgm:spPr/>
      <dgm:t>
        <a:bodyPr/>
        <a:lstStyle/>
        <a:p>
          <a:r>
            <a:rPr lang="en-US"/>
            <a:t>• Non-Overlapped List Model: Organizes documents by individual query terms.</a:t>
          </a:r>
        </a:p>
      </dgm:t>
    </dgm:pt>
    <dgm:pt modelId="{FAC5F4AF-A65D-4006-8845-95D4C5A7D31B}" type="parTrans" cxnId="{335E778C-CC74-46A7-B62B-DA0E696FE16C}">
      <dgm:prSet/>
      <dgm:spPr/>
      <dgm:t>
        <a:bodyPr/>
        <a:lstStyle/>
        <a:p>
          <a:endParaRPr lang="en-US"/>
        </a:p>
      </dgm:t>
    </dgm:pt>
    <dgm:pt modelId="{3C8C94EE-F5C6-4A3D-BDD6-78DFE19C574A}" type="sibTrans" cxnId="{335E778C-CC74-46A7-B62B-DA0E696FE16C}">
      <dgm:prSet/>
      <dgm:spPr/>
      <dgm:t>
        <a:bodyPr/>
        <a:lstStyle/>
        <a:p>
          <a:endParaRPr lang="en-US"/>
        </a:p>
      </dgm:t>
    </dgm:pt>
    <dgm:pt modelId="{2D1728BB-6409-46AF-A33C-9CCAFC327147}">
      <dgm:prSet/>
      <dgm:spPr/>
      <dgm:t>
        <a:bodyPr/>
        <a:lstStyle/>
        <a:p>
          <a:r>
            <a:rPr lang="en-US"/>
            <a:t>• Proximal Nodes Model: Uses semantic relationships to retrieve documents.</a:t>
          </a:r>
        </a:p>
      </dgm:t>
    </dgm:pt>
    <dgm:pt modelId="{3217B7F4-4E46-406D-9C7C-CB81D63137A9}" type="parTrans" cxnId="{28343F32-E6CA-42F8-BD91-B123E9B307EC}">
      <dgm:prSet/>
      <dgm:spPr/>
      <dgm:t>
        <a:bodyPr/>
        <a:lstStyle/>
        <a:p>
          <a:endParaRPr lang="en-US"/>
        </a:p>
      </dgm:t>
    </dgm:pt>
    <dgm:pt modelId="{B26C5496-FA16-4ABE-9EEB-43802332E42D}" type="sibTrans" cxnId="{28343F32-E6CA-42F8-BD91-B123E9B307EC}">
      <dgm:prSet/>
      <dgm:spPr/>
      <dgm:t>
        <a:bodyPr/>
        <a:lstStyle/>
        <a:p>
          <a:endParaRPr lang="en-US"/>
        </a:p>
      </dgm:t>
    </dgm:pt>
    <dgm:pt modelId="{4C84415D-14A5-45DF-9A23-D79708DF0647}" type="pres">
      <dgm:prSet presAssocID="{AF5CBE8A-C4C5-41C4-950C-94CAB6B358F9}" presName="root" presStyleCnt="0">
        <dgm:presLayoutVars>
          <dgm:dir/>
          <dgm:resizeHandles val="exact"/>
        </dgm:presLayoutVars>
      </dgm:prSet>
      <dgm:spPr/>
    </dgm:pt>
    <dgm:pt modelId="{1E358BD0-2E5D-4221-9AE0-502E139445AA}" type="pres">
      <dgm:prSet presAssocID="{B58F3281-03F7-47B4-BC95-97560C559770}" presName="compNode" presStyleCnt="0"/>
      <dgm:spPr/>
    </dgm:pt>
    <dgm:pt modelId="{BE071198-64C8-44C6-973D-2D8F4654D2CB}" type="pres">
      <dgm:prSet presAssocID="{B58F3281-03F7-47B4-BC95-97560C559770}" presName="bgRect" presStyleLbl="bgShp" presStyleIdx="0" presStyleCnt="3"/>
      <dgm:spPr/>
    </dgm:pt>
    <dgm:pt modelId="{274114D7-827E-48BA-B4E0-F0C88E86D2F8}" type="pres">
      <dgm:prSet presAssocID="{B58F3281-03F7-47B4-BC95-97560C5597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DEE8B52-55D2-4CE1-B164-EBFCD35AD720}" type="pres">
      <dgm:prSet presAssocID="{B58F3281-03F7-47B4-BC95-97560C559770}" presName="spaceRect" presStyleCnt="0"/>
      <dgm:spPr/>
    </dgm:pt>
    <dgm:pt modelId="{779DE697-B567-4BE6-8790-0CF26D19D29D}" type="pres">
      <dgm:prSet presAssocID="{B58F3281-03F7-47B4-BC95-97560C559770}" presName="parTx" presStyleLbl="revTx" presStyleIdx="0" presStyleCnt="3">
        <dgm:presLayoutVars>
          <dgm:chMax val="0"/>
          <dgm:chPref val="0"/>
        </dgm:presLayoutVars>
      </dgm:prSet>
      <dgm:spPr/>
    </dgm:pt>
    <dgm:pt modelId="{4929AC4B-8352-48AA-8A37-CF83459F8618}" type="pres">
      <dgm:prSet presAssocID="{C58914F0-584A-41BB-A623-FE979D02DC3B}" presName="sibTrans" presStyleCnt="0"/>
      <dgm:spPr/>
    </dgm:pt>
    <dgm:pt modelId="{1A93BA8D-0515-4F69-9CDB-23BA93C15873}" type="pres">
      <dgm:prSet presAssocID="{30B3F046-2F4B-451B-8CEC-57E1CDD45719}" presName="compNode" presStyleCnt="0"/>
      <dgm:spPr/>
    </dgm:pt>
    <dgm:pt modelId="{B31C416A-1205-4F0B-BDF8-16434965E681}" type="pres">
      <dgm:prSet presAssocID="{30B3F046-2F4B-451B-8CEC-57E1CDD45719}" presName="bgRect" presStyleLbl="bgShp" presStyleIdx="1" presStyleCnt="3"/>
      <dgm:spPr/>
    </dgm:pt>
    <dgm:pt modelId="{EB01354A-B31F-446F-8271-9C92147ACF25}" type="pres">
      <dgm:prSet presAssocID="{30B3F046-2F4B-451B-8CEC-57E1CDD457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5FF0B2-9938-4663-8AC6-3A95EEE927ED}" type="pres">
      <dgm:prSet presAssocID="{30B3F046-2F4B-451B-8CEC-57E1CDD45719}" presName="spaceRect" presStyleCnt="0"/>
      <dgm:spPr/>
    </dgm:pt>
    <dgm:pt modelId="{08385319-2EA5-4162-9E02-346EB3BCCC80}" type="pres">
      <dgm:prSet presAssocID="{30B3F046-2F4B-451B-8CEC-57E1CDD45719}" presName="parTx" presStyleLbl="revTx" presStyleIdx="1" presStyleCnt="3">
        <dgm:presLayoutVars>
          <dgm:chMax val="0"/>
          <dgm:chPref val="0"/>
        </dgm:presLayoutVars>
      </dgm:prSet>
      <dgm:spPr/>
    </dgm:pt>
    <dgm:pt modelId="{CB68898F-8751-4163-B0FF-D879A033F358}" type="pres">
      <dgm:prSet presAssocID="{3C8C94EE-F5C6-4A3D-BDD6-78DFE19C574A}" presName="sibTrans" presStyleCnt="0"/>
      <dgm:spPr/>
    </dgm:pt>
    <dgm:pt modelId="{1CE8958E-D72C-4723-A83C-0055B8DFBAA4}" type="pres">
      <dgm:prSet presAssocID="{2D1728BB-6409-46AF-A33C-9CCAFC327147}" presName="compNode" presStyleCnt="0"/>
      <dgm:spPr/>
    </dgm:pt>
    <dgm:pt modelId="{EF02E764-0DE2-4671-A5F8-026891BDC54D}" type="pres">
      <dgm:prSet presAssocID="{2D1728BB-6409-46AF-A33C-9CCAFC327147}" presName="bgRect" presStyleLbl="bgShp" presStyleIdx="2" presStyleCnt="3"/>
      <dgm:spPr/>
    </dgm:pt>
    <dgm:pt modelId="{D3FF8189-110E-4349-9C53-AF9EE796B284}" type="pres">
      <dgm:prSet presAssocID="{2D1728BB-6409-46AF-A33C-9CCAFC3271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8B5E0D9-F8B9-4E1A-BAB3-B905F748BE3B}" type="pres">
      <dgm:prSet presAssocID="{2D1728BB-6409-46AF-A33C-9CCAFC327147}" presName="spaceRect" presStyleCnt="0"/>
      <dgm:spPr/>
    </dgm:pt>
    <dgm:pt modelId="{149D0FD9-B621-44C3-AC3B-9235F927D6D1}" type="pres">
      <dgm:prSet presAssocID="{2D1728BB-6409-46AF-A33C-9CCAFC3271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9E400A-6D42-49B8-8B89-2289510ADA3C}" srcId="{AF5CBE8A-C4C5-41C4-950C-94CAB6B358F9}" destId="{B58F3281-03F7-47B4-BC95-97560C559770}" srcOrd="0" destOrd="0" parTransId="{CB1BFBA8-24BB-4824-871A-1674B65FEE03}" sibTransId="{C58914F0-584A-41BB-A623-FE979D02DC3B}"/>
    <dgm:cxn modelId="{28343F32-E6CA-42F8-BD91-B123E9B307EC}" srcId="{AF5CBE8A-C4C5-41C4-950C-94CAB6B358F9}" destId="{2D1728BB-6409-46AF-A33C-9CCAFC327147}" srcOrd="2" destOrd="0" parTransId="{3217B7F4-4E46-406D-9C7C-CB81D63137A9}" sibTransId="{B26C5496-FA16-4ABE-9EEB-43802332E42D}"/>
    <dgm:cxn modelId="{6D2E273D-16D4-4DFB-BA84-B1FAD4BE24DD}" type="presOf" srcId="{2D1728BB-6409-46AF-A33C-9CCAFC327147}" destId="{149D0FD9-B621-44C3-AC3B-9235F927D6D1}" srcOrd="0" destOrd="0" presId="urn:microsoft.com/office/officeart/2018/2/layout/IconVerticalSolidList"/>
    <dgm:cxn modelId="{13D40249-2BDB-4AF9-BABA-82CDC9DFEE43}" type="presOf" srcId="{30B3F046-2F4B-451B-8CEC-57E1CDD45719}" destId="{08385319-2EA5-4162-9E02-346EB3BCCC80}" srcOrd="0" destOrd="0" presId="urn:microsoft.com/office/officeart/2018/2/layout/IconVerticalSolidList"/>
    <dgm:cxn modelId="{595EEF76-10A9-4A2A-8D56-3B2F8262368B}" type="presOf" srcId="{B58F3281-03F7-47B4-BC95-97560C559770}" destId="{779DE697-B567-4BE6-8790-0CF26D19D29D}" srcOrd="0" destOrd="0" presId="urn:microsoft.com/office/officeart/2018/2/layout/IconVerticalSolidList"/>
    <dgm:cxn modelId="{335E778C-CC74-46A7-B62B-DA0E696FE16C}" srcId="{AF5CBE8A-C4C5-41C4-950C-94CAB6B358F9}" destId="{30B3F046-2F4B-451B-8CEC-57E1CDD45719}" srcOrd="1" destOrd="0" parTransId="{FAC5F4AF-A65D-4006-8845-95D4C5A7D31B}" sibTransId="{3C8C94EE-F5C6-4A3D-BDD6-78DFE19C574A}"/>
    <dgm:cxn modelId="{AD87D298-1AC7-45F2-95EA-052FEAF01686}" type="presOf" srcId="{AF5CBE8A-C4C5-41C4-950C-94CAB6B358F9}" destId="{4C84415D-14A5-45DF-9A23-D79708DF0647}" srcOrd="0" destOrd="0" presId="urn:microsoft.com/office/officeart/2018/2/layout/IconVerticalSolidList"/>
    <dgm:cxn modelId="{17B5A046-BDA8-4216-A94B-82143E34F6E6}" type="presParOf" srcId="{4C84415D-14A5-45DF-9A23-D79708DF0647}" destId="{1E358BD0-2E5D-4221-9AE0-502E139445AA}" srcOrd="0" destOrd="0" presId="urn:microsoft.com/office/officeart/2018/2/layout/IconVerticalSolidList"/>
    <dgm:cxn modelId="{97C5C1F9-B99A-466D-A5C2-6FC5BFA06F23}" type="presParOf" srcId="{1E358BD0-2E5D-4221-9AE0-502E139445AA}" destId="{BE071198-64C8-44C6-973D-2D8F4654D2CB}" srcOrd="0" destOrd="0" presId="urn:microsoft.com/office/officeart/2018/2/layout/IconVerticalSolidList"/>
    <dgm:cxn modelId="{4AF7FF84-EDD4-4C5C-A0DD-AFF3ECA8B2EE}" type="presParOf" srcId="{1E358BD0-2E5D-4221-9AE0-502E139445AA}" destId="{274114D7-827E-48BA-B4E0-F0C88E86D2F8}" srcOrd="1" destOrd="0" presId="urn:microsoft.com/office/officeart/2018/2/layout/IconVerticalSolidList"/>
    <dgm:cxn modelId="{4773BD16-C953-4D0C-8817-D3C973D1CEF2}" type="presParOf" srcId="{1E358BD0-2E5D-4221-9AE0-502E139445AA}" destId="{9DEE8B52-55D2-4CE1-B164-EBFCD35AD720}" srcOrd="2" destOrd="0" presId="urn:microsoft.com/office/officeart/2018/2/layout/IconVerticalSolidList"/>
    <dgm:cxn modelId="{8A27D481-5620-40F1-A1CD-04D3DB06C3B4}" type="presParOf" srcId="{1E358BD0-2E5D-4221-9AE0-502E139445AA}" destId="{779DE697-B567-4BE6-8790-0CF26D19D29D}" srcOrd="3" destOrd="0" presId="urn:microsoft.com/office/officeart/2018/2/layout/IconVerticalSolidList"/>
    <dgm:cxn modelId="{D28D9F31-55BB-4AC1-AB87-9D385EE7E23B}" type="presParOf" srcId="{4C84415D-14A5-45DF-9A23-D79708DF0647}" destId="{4929AC4B-8352-48AA-8A37-CF83459F8618}" srcOrd="1" destOrd="0" presId="urn:microsoft.com/office/officeart/2018/2/layout/IconVerticalSolidList"/>
    <dgm:cxn modelId="{97673CAE-B708-4006-87EF-D5176A97A6B6}" type="presParOf" srcId="{4C84415D-14A5-45DF-9A23-D79708DF0647}" destId="{1A93BA8D-0515-4F69-9CDB-23BA93C15873}" srcOrd="2" destOrd="0" presId="urn:microsoft.com/office/officeart/2018/2/layout/IconVerticalSolidList"/>
    <dgm:cxn modelId="{C0FDAA8D-707A-419D-A04B-9BF286E9220B}" type="presParOf" srcId="{1A93BA8D-0515-4F69-9CDB-23BA93C15873}" destId="{B31C416A-1205-4F0B-BDF8-16434965E681}" srcOrd="0" destOrd="0" presId="urn:microsoft.com/office/officeart/2018/2/layout/IconVerticalSolidList"/>
    <dgm:cxn modelId="{27DB33B8-21F6-456C-9225-7E7F82042CEB}" type="presParOf" srcId="{1A93BA8D-0515-4F69-9CDB-23BA93C15873}" destId="{EB01354A-B31F-446F-8271-9C92147ACF25}" srcOrd="1" destOrd="0" presId="urn:microsoft.com/office/officeart/2018/2/layout/IconVerticalSolidList"/>
    <dgm:cxn modelId="{08D09EFA-DB15-45EF-AB73-18E95261A7BD}" type="presParOf" srcId="{1A93BA8D-0515-4F69-9CDB-23BA93C15873}" destId="{715FF0B2-9938-4663-8AC6-3A95EEE927ED}" srcOrd="2" destOrd="0" presId="urn:microsoft.com/office/officeart/2018/2/layout/IconVerticalSolidList"/>
    <dgm:cxn modelId="{11FC7491-F8F7-4F99-9196-6FBFAFEF62F7}" type="presParOf" srcId="{1A93BA8D-0515-4F69-9CDB-23BA93C15873}" destId="{08385319-2EA5-4162-9E02-346EB3BCCC80}" srcOrd="3" destOrd="0" presId="urn:microsoft.com/office/officeart/2018/2/layout/IconVerticalSolidList"/>
    <dgm:cxn modelId="{93D859EB-8428-407F-9A27-21A4D1C076C6}" type="presParOf" srcId="{4C84415D-14A5-45DF-9A23-D79708DF0647}" destId="{CB68898F-8751-4163-B0FF-D879A033F358}" srcOrd="3" destOrd="0" presId="urn:microsoft.com/office/officeart/2018/2/layout/IconVerticalSolidList"/>
    <dgm:cxn modelId="{F58699A2-48F9-4C91-915A-757465B1DAB3}" type="presParOf" srcId="{4C84415D-14A5-45DF-9A23-D79708DF0647}" destId="{1CE8958E-D72C-4723-A83C-0055B8DFBAA4}" srcOrd="4" destOrd="0" presId="urn:microsoft.com/office/officeart/2018/2/layout/IconVerticalSolidList"/>
    <dgm:cxn modelId="{79CD1072-96F6-49FB-BBDD-6A11646000C1}" type="presParOf" srcId="{1CE8958E-D72C-4723-A83C-0055B8DFBAA4}" destId="{EF02E764-0DE2-4671-A5F8-026891BDC54D}" srcOrd="0" destOrd="0" presId="urn:microsoft.com/office/officeart/2018/2/layout/IconVerticalSolidList"/>
    <dgm:cxn modelId="{3997824E-9664-4B8F-82BA-C7B3A8475512}" type="presParOf" srcId="{1CE8958E-D72C-4723-A83C-0055B8DFBAA4}" destId="{D3FF8189-110E-4349-9C53-AF9EE796B284}" srcOrd="1" destOrd="0" presId="urn:microsoft.com/office/officeart/2018/2/layout/IconVerticalSolidList"/>
    <dgm:cxn modelId="{1CD17A91-574F-4686-87BC-2A99064B35B5}" type="presParOf" srcId="{1CE8958E-D72C-4723-A83C-0055B8DFBAA4}" destId="{48B5E0D9-F8B9-4E1A-BAB3-B905F748BE3B}" srcOrd="2" destOrd="0" presId="urn:microsoft.com/office/officeart/2018/2/layout/IconVerticalSolidList"/>
    <dgm:cxn modelId="{0C2684C6-0354-4009-B45E-51EFABCD8561}" type="presParOf" srcId="{1CE8958E-D72C-4723-A83C-0055B8DFBAA4}" destId="{149D0FD9-B621-44C3-AC3B-9235F927D6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159716-A66D-477C-B7CE-DFF4211C79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4E8D65-847C-4DD3-8040-B1AF930889D2}">
      <dgm:prSet/>
      <dgm:spPr/>
      <dgm:t>
        <a:bodyPr/>
        <a:lstStyle/>
        <a:p>
          <a:r>
            <a:rPr lang="en-US"/>
            <a:t>• Preprocesses query and documents to remove case sensitivity.</a:t>
          </a:r>
        </a:p>
      </dgm:t>
    </dgm:pt>
    <dgm:pt modelId="{177C4AA1-5BAF-4F38-A644-C0EAEE330ADC}" type="parTrans" cxnId="{3ACC01EE-3F6D-44E2-90E3-7FECB888A0A4}">
      <dgm:prSet/>
      <dgm:spPr/>
      <dgm:t>
        <a:bodyPr/>
        <a:lstStyle/>
        <a:p>
          <a:endParaRPr lang="en-US"/>
        </a:p>
      </dgm:t>
    </dgm:pt>
    <dgm:pt modelId="{BCB5AF7E-E550-49C6-890F-A09D422892CD}" type="sibTrans" cxnId="{3ACC01EE-3F6D-44E2-90E3-7FECB888A0A4}">
      <dgm:prSet/>
      <dgm:spPr/>
      <dgm:t>
        <a:bodyPr/>
        <a:lstStyle/>
        <a:p>
          <a:endParaRPr lang="en-US"/>
        </a:p>
      </dgm:t>
    </dgm:pt>
    <dgm:pt modelId="{69ED67E7-473C-4B3E-A339-2099B3101DE7}">
      <dgm:prSet/>
      <dgm:spPr/>
      <dgm:t>
        <a:bodyPr/>
        <a:lstStyle/>
        <a:p>
          <a:r>
            <a:rPr lang="en-US"/>
            <a:t>• Scores documents based on matching terms.</a:t>
          </a:r>
        </a:p>
      </dgm:t>
    </dgm:pt>
    <dgm:pt modelId="{5E0681D5-03DD-4007-9292-292EE3EBE7CE}" type="parTrans" cxnId="{02256BEE-9CEC-4DE1-9CC6-DEC347FC7405}">
      <dgm:prSet/>
      <dgm:spPr/>
      <dgm:t>
        <a:bodyPr/>
        <a:lstStyle/>
        <a:p>
          <a:endParaRPr lang="en-US"/>
        </a:p>
      </dgm:t>
    </dgm:pt>
    <dgm:pt modelId="{D362928C-FAB9-44E3-86B5-E817303E7B72}" type="sibTrans" cxnId="{02256BEE-9CEC-4DE1-9CC6-DEC347FC7405}">
      <dgm:prSet/>
      <dgm:spPr/>
      <dgm:t>
        <a:bodyPr/>
        <a:lstStyle/>
        <a:p>
          <a:endParaRPr lang="en-US"/>
        </a:p>
      </dgm:t>
    </dgm:pt>
    <dgm:pt modelId="{2884149A-3722-4D7F-A839-072A6D323043}">
      <dgm:prSet/>
      <dgm:spPr/>
      <dgm:t>
        <a:bodyPr/>
        <a:lstStyle/>
        <a:p>
          <a:r>
            <a:rPr lang="en-US"/>
            <a:t>• Filters out documents with minimal matching terms.</a:t>
          </a:r>
        </a:p>
      </dgm:t>
    </dgm:pt>
    <dgm:pt modelId="{8A64E9FA-2C55-4CAA-A37D-801F2E8FBF98}" type="parTrans" cxnId="{90B599E6-D05F-4824-8C06-D2CF9F3AB833}">
      <dgm:prSet/>
      <dgm:spPr/>
      <dgm:t>
        <a:bodyPr/>
        <a:lstStyle/>
        <a:p>
          <a:endParaRPr lang="en-US"/>
        </a:p>
      </dgm:t>
    </dgm:pt>
    <dgm:pt modelId="{C5A540A1-F733-4ABB-B311-A8E6789FBCA9}" type="sibTrans" cxnId="{90B599E6-D05F-4824-8C06-D2CF9F3AB833}">
      <dgm:prSet/>
      <dgm:spPr/>
      <dgm:t>
        <a:bodyPr/>
        <a:lstStyle/>
        <a:p>
          <a:endParaRPr lang="en-US"/>
        </a:p>
      </dgm:t>
    </dgm:pt>
    <dgm:pt modelId="{673CF4CD-85C0-4771-96EF-04DB4CDB9BE1}" type="pres">
      <dgm:prSet presAssocID="{73159716-A66D-477C-B7CE-DFF4211C79B2}" presName="vert0" presStyleCnt="0">
        <dgm:presLayoutVars>
          <dgm:dir/>
          <dgm:animOne val="branch"/>
          <dgm:animLvl val="lvl"/>
        </dgm:presLayoutVars>
      </dgm:prSet>
      <dgm:spPr/>
    </dgm:pt>
    <dgm:pt modelId="{EBB58AC7-6494-4260-97BA-9BD45D821330}" type="pres">
      <dgm:prSet presAssocID="{E64E8D65-847C-4DD3-8040-B1AF930889D2}" presName="thickLine" presStyleLbl="alignNode1" presStyleIdx="0" presStyleCnt="3"/>
      <dgm:spPr/>
    </dgm:pt>
    <dgm:pt modelId="{5B581C9D-DCF3-4888-ADF1-B43E333FD89F}" type="pres">
      <dgm:prSet presAssocID="{E64E8D65-847C-4DD3-8040-B1AF930889D2}" presName="horz1" presStyleCnt="0"/>
      <dgm:spPr/>
    </dgm:pt>
    <dgm:pt modelId="{54793B51-5860-4897-8B5C-64CF7B5819C0}" type="pres">
      <dgm:prSet presAssocID="{E64E8D65-847C-4DD3-8040-B1AF930889D2}" presName="tx1" presStyleLbl="revTx" presStyleIdx="0" presStyleCnt="3"/>
      <dgm:spPr/>
    </dgm:pt>
    <dgm:pt modelId="{F4D8817E-EDFE-40FB-BBCF-7663360C8DE9}" type="pres">
      <dgm:prSet presAssocID="{E64E8D65-847C-4DD3-8040-B1AF930889D2}" presName="vert1" presStyleCnt="0"/>
      <dgm:spPr/>
    </dgm:pt>
    <dgm:pt modelId="{3E87B7EF-DBE2-44D1-8D17-CCC90965D781}" type="pres">
      <dgm:prSet presAssocID="{69ED67E7-473C-4B3E-A339-2099B3101DE7}" presName="thickLine" presStyleLbl="alignNode1" presStyleIdx="1" presStyleCnt="3"/>
      <dgm:spPr/>
    </dgm:pt>
    <dgm:pt modelId="{012DE096-408A-4893-8164-424CBBBDE945}" type="pres">
      <dgm:prSet presAssocID="{69ED67E7-473C-4B3E-A339-2099B3101DE7}" presName="horz1" presStyleCnt="0"/>
      <dgm:spPr/>
    </dgm:pt>
    <dgm:pt modelId="{B27B118A-9303-4FD8-95B1-28CEE5ED9441}" type="pres">
      <dgm:prSet presAssocID="{69ED67E7-473C-4B3E-A339-2099B3101DE7}" presName="tx1" presStyleLbl="revTx" presStyleIdx="1" presStyleCnt="3"/>
      <dgm:spPr/>
    </dgm:pt>
    <dgm:pt modelId="{2F8469C5-89BE-4507-AB35-4FB1861AC649}" type="pres">
      <dgm:prSet presAssocID="{69ED67E7-473C-4B3E-A339-2099B3101DE7}" presName="vert1" presStyleCnt="0"/>
      <dgm:spPr/>
    </dgm:pt>
    <dgm:pt modelId="{AB30BAA1-6D9A-42BE-90CC-D3CACC05FEA9}" type="pres">
      <dgm:prSet presAssocID="{2884149A-3722-4D7F-A839-072A6D323043}" presName="thickLine" presStyleLbl="alignNode1" presStyleIdx="2" presStyleCnt="3"/>
      <dgm:spPr/>
    </dgm:pt>
    <dgm:pt modelId="{83531306-013D-456B-B3FE-5C847CC255E9}" type="pres">
      <dgm:prSet presAssocID="{2884149A-3722-4D7F-A839-072A6D323043}" presName="horz1" presStyleCnt="0"/>
      <dgm:spPr/>
    </dgm:pt>
    <dgm:pt modelId="{FDDBFC1E-4ED4-4383-8D5F-5C291F3185CF}" type="pres">
      <dgm:prSet presAssocID="{2884149A-3722-4D7F-A839-072A6D323043}" presName="tx1" presStyleLbl="revTx" presStyleIdx="2" presStyleCnt="3"/>
      <dgm:spPr/>
    </dgm:pt>
    <dgm:pt modelId="{106EDC8A-9475-4AB9-841E-ED3B0ACDB5CE}" type="pres">
      <dgm:prSet presAssocID="{2884149A-3722-4D7F-A839-072A6D323043}" presName="vert1" presStyleCnt="0"/>
      <dgm:spPr/>
    </dgm:pt>
  </dgm:ptLst>
  <dgm:cxnLst>
    <dgm:cxn modelId="{D3203C14-6023-4360-A9BF-E84672056644}" type="presOf" srcId="{69ED67E7-473C-4B3E-A339-2099B3101DE7}" destId="{B27B118A-9303-4FD8-95B1-28CEE5ED9441}" srcOrd="0" destOrd="0" presId="urn:microsoft.com/office/officeart/2008/layout/LinedList"/>
    <dgm:cxn modelId="{D15EB4C0-35DB-4235-8C7C-3F4ED108A22C}" type="presOf" srcId="{E64E8D65-847C-4DD3-8040-B1AF930889D2}" destId="{54793B51-5860-4897-8B5C-64CF7B5819C0}" srcOrd="0" destOrd="0" presId="urn:microsoft.com/office/officeart/2008/layout/LinedList"/>
    <dgm:cxn modelId="{9E464EC7-FBEB-417C-A82E-6294CF0AAE64}" type="presOf" srcId="{2884149A-3722-4D7F-A839-072A6D323043}" destId="{FDDBFC1E-4ED4-4383-8D5F-5C291F3185CF}" srcOrd="0" destOrd="0" presId="urn:microsoft.com/office/officeart/2008/layout/LinedList"/>
    <dgm:cxn modelId="{E551FCD8-4236-45DA-A2C4-38ADC30F56D6}" type="presOf" srcId="{73159716-A66D-477C-B7CE-DFF4211C79B2}" destId="{673CF4CD-85C0-4771-96EF-04DB4CDB9BE1}" srcOrd="0" destOrd="0" presId="urn:microsoft.com/office/officeart/2008/layout/LinedList"/>
    <dgm:cxn modelId="{90B599E6-D05F-4824-8C06-D2CF9F3AB833}" srcId="{73159716-A66D-477C-B7CE-DFF4211C79B2}" destId="{2884149A-3722-4D7F-A839-072A6D323043}" srcOrd="2" destOrd="0" parTransId="{8A64E9FA-2C55-4CAA-A37D-801F2E8FBF98}" sibTransId="{C5A540A1-F733-4ABB-B311-A8E6789FBCA9}"/>
    <dgm:cxn modelId="{3ACC01EE-3F6D-44E2-90E3-7FECB888A0A4}" srcId="{73159716-A66D-477C-B7CE-DFF4211C79B2}" destId="{E64E8D65-847C-4DD3-8040-B1AF930889D2}" srcOrd="0" destOrd="0" parTransId="{177C4AA1-5BAF-4F38-A644-C0EAEE330ADC}" sibTransId="{BCB5AF7E-E550-49C6-890F-A09D422892CD}"/>
    <dgm:cxn modelId="{02256BEE-9CEC-4DE1-9CC6-DEC347FC7405}" srcId="{73159716-A66D-477C-B7CE-DFF4211C79B2}" destId="{69ED67E7-473C-4B3E-A339-2099B3101DE7}" srcOrd="1" destOrd="0" parTransId="{5E0681D5-03DD-4007-9292-292EE3EBE7CE}" sibTransId="{D362928C-FAB9-44E3-86B5-E817303E7B72}"/>
    <dgm:cxn modelId="{CB876A4B-F60A-4C2A-A43B-17D49A86E4CE}" type="presParOf" srcId="{673CF4CD-85C0-4771-96EF-04DB4CDB9BE1}" destId="{EBB58AC7-6494-4260-97BA-9BD45D821330}" srcOrd="0" destOrd="0" presId="urn:microsoft.com/office/officeart/2008/layout/LinedList"/>
    <dgm:cxn modelId="{146EAD6D-D934-4E09-8CBE-9D00408FFE6B}" type="presParOf" srcId="{673CF4CD-85C0-4771-96EF-04DB4CDB9BE1}" destId="{5B581C9D-DCF3-4888-ADF1-B43E333FD89F}" srcOrd="1" destOrd="0" presId="urn:microsoft.com/office/officeart/2008/layout/LinedList"/>
    <dgm:cxn modelId="{E9716CDD-AC58-4FA9-9A72-88BBD49F3944}" type="presParOf" srcId="{5B581C9D-DCF3-4888-ADF1-B43E333FD89F}" destId="{54793B51-5860-4897-8B5C-64CF7B5819C0}" srcOrd="0" destOrd="0" presId="urn:microsoft.com/office/officeart/2008/layout/LinedList"/>
    <dgm:cxn modelId="{4779385E-FC27-4CF8-83A6-03E87E4DCD5E}" type="presParOf" srcId="{5B581C9D-DCF3-4888-ADF1-B43E333FD89F}" destId="{F4D8817E-EDFE-40FB-BBCF-7663360C8DE9}" srcOrd="1" destOrd="0" presId="urn:microsoft.com/office/officeart/2008/layout/LinedList"/>
    <dgm:cxn modelId="{7155CA45-D1E6-40B0-8D3E-0851763A969B}" type="presParOf" srcId="{673CF4CD-85C0-4771-96EF-04DB4CDB9BE1}" destId="{3E87B7EF-DBE2-44D1-8D17-CCC90965D781}" srcOrd="2" destOrd="0" presId="urn:microsoft.com/office/officeart/2008/layout/LinedList"/>
    <dgm:cxn modelId="{699CBFA4-AFC5-47E7-B07E-69BEA3FE4B65}" type="presParOf" srcId="{673CF4CD-85C0-4771-96EF-04DB4CDB9BE1}" destId="{012DE096-408A-4893-8164-424CBBBDE945}" srcOrd="3" destOrd="0" presId="urn:microsoft.com/office/officeart/2008/layout/LinedList"/>
    <dgm:cxn modelId="{5BE0206D-89AE-4B79-8D32-B8A721EBDFC0}" type="presParOf" srcId="{012DE096-408A-4893-8164-424CBBBDE945}" destId="{B27B118A-9303-4FD8-95B1-28CEE5ED9441}" srcOrd="0" destOrd="0" presId="urn:microsoft.com/office/officeart/2008/layout/LinedList"/>
    <dgm:cxn modelId="{8F5CDA76-1E1A-4AF2-BE58-4FC91254736C}" type="presParOf" srcId="{012DE096-408A-4893-8164-424CBBBDE945}" destId="{2F8469C5-89BE-4507-AB35-4FB1861AC649}" srcOrd="1" destOrd="0" presId="urn:microsoft.com/office/officeart/2008/layout/LinedList"/>
    <dgm:cxn modelId="{C1AC6438-6880-4A41-A02A-6A192311243B}" type="presParOf" srcId="{673CF4CD-85C0-4771-96EF-04DB4CDB9BE1}" destId="{AB30BAA1-6D9A-42BE-90CC-D3CACC05FEA9}" srcOrd="4" destOrd="0" presId="urn:microsoft.com/office/officeart/2008/layout/LinedList"/>
    <dgm:cxn modelId="{0F8D3C8E-FB0C-4A82-BFAB-AB6975757BCF}" type="presParOf" srcId="{673CF4CD-85C0-4771-96EF-04DB4CDB9BE1}" destId="{83531306-013D-456B-B3FE-5C847CC255E9}" srcOrd="5" destOrd="0" presId="urn:microsoft.com/office/officeart/2008/layout/LinedList"/>
    <dgm:cxn modelId="{A239A291-6B3C-478C-A2AB-4CFDF51DF7D6}" type="presParOf" srcId="{83531306-013D-456B-B3FE-5C847CC255E9}" destId="{FDDBFC1E-4ED4-4383-8D5F-5C291F3185CF}" srcOrd="0" destOrd="0" presId="urn:microsoft.com/office/officeart/2008/layout/LinedList"/>
    <dgm:cxn modelId="{FBCCC39E-5DDD-41E7-98E9-ED09FFE6EB9A}" type="presParOf" srcId="{83531306-013D-456B-B3FE-5C847CC255E9}" destId="{106EDC8A-9475-4AB9-841E-ED3B0ACDB5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819D0-5B3C-4C80-BDD8-9EE910AB5D3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5E96EB-96EF-433D-B663-34AAB80D45B5}">
      <dgm:prSet/>
      <dgm:spPr/>
      <dgm:t>
        <a:bodyPr/>
        <a:lstStyle/>
        <a:p>
          <a:r>
            <a:rPr lang="en-US"/>
            <a:t>• Splits the query into individual terms.</a:t>
          </a:r>
        </a:p>
      </dgm:t>
    </dgm:pt>
    <dgm:pt modelId="{54F5EEE9-31E6-45B3-8261-2D2E11E23F7D}" type="parTrans" cxnId="{839B83ED-E858-40A4-88C7-C4B9DC8FB15C}">
      <dgm:prSet/>
      <dgm:spPr/>
      <dgm:t>
        <a:bodyPr/>
        <a:lstStyle/>
        <a:p>
          <a:endParaRPr lang="en-US"/>
        </a:p>
      </dgm:t>
    </dgm:pt>
    <dgm:pt modelId="{15E5B1BA-62B1-4DE6-9846-535C60AB8CC8}" type="sibTrans" cxnId="{839B83ED-E858-40A4-88C7-C4B9DC8FB15C}">
      <dgm:prSet/>
      <dgm:spPr/>
      <dgm:t>
        <a:bodyPr/>
        <a:lstStyle/>
        <a:p>
          <a:endParaRPr lang="en-US"/>
        </a:p>
      </dgm:t>
    </dgm:pt>
    <dgm:pt modelId="{A09C9402-6DD7-44AF-A328-4D13757BC307}">
      <dgm:prSet/>
      <dgm:spPr/>
      <dgm:t>
        <a:bodyPr/>
        <a:lstStyle/>
        <a:p>
          <a:r>
            <a:rPr lang="en-US"/>
            <a:t>• Identifies documents containing each term.</a:t>
          </a:r>
        </a:p>
      </dgm:t>
    </dgm:pt>
    <dgm:pt modelId="{A2EC402D-7E87-4C0A-B433-F94E361E29FF}" type="parTrans" cxnId="{16861762-1BA3-4B1D-8C88-5A12BAD975DD}">
      <dgm:prSet/>
      <dgm:spPr/>
      <dgm:t>
        <a:bodyPr/>
        <a:lstStyle/>
        <a:p>
          <a:endParaRPr lang="en-US"/>
        </a:p>
      </dgm:t>
    </dgm:pt>
    <dgm:pt modelId="{79A47EDC-41BC-4A53-8367-979DE353AD07}" type="sibTrans" cxnId="{16861762-1BA3-4B1D-8C88-5A12BAD975DD}">
      <dgm:prSet/>
      <dgm:spPr/>
      <dgm:t>
        <a:bodyPr/>
        <a:lstStyle/>
        <a:p>
          <a:endParaRPr lang="en-US"/>
        </a:p>
      </dgm:t>
    </dgm:pt>
    <dgm:pt modelId="{301334A8-84BE-425A-9FD2-BFA32E7C8C42}">
      <dgm:prSet/>
      <dgm:spPr/>
      <dgm:t>
        <a:bodyPr/>
        <a:lstStyle/>
        <a:p>
          <a:r>
            <a:rPr lang="en-US"/>
            <a:t>• Returns a mapping of query terms to document IDs.</a:t>
          </a:r>
        </a:p>
      </dgm:t>
    </dgm:pt>
    <dgm:pt modelId="{F3A15EE4-7668-4689-B4D2-64B6E25646F3}" type="parTrans" cxnId="{44EC2862-8F07-4CA3-B7F9-D6F4FE229A2B}">
      <dgm:prSet/>
      <dgm:spPr/>
      <dgm:t>
        <a:bodyPr/>
        <a:lstStyle/>
        <a:p>
          <a:endParaRPr lang="en-US"/>
        </a:p>
      </dgm:t>
    </dgm:pt>
    <dgm:pt modelId="{DB6C9B9C-566D-44C7-8F1A-4109370B6E25}" type="sibTrans" cxnId="{44EC2862-8F07-4CA3-B7F9-D6F4FE229A2B}">
      <dgm:prSet/>
      <dgm:spPr/>
      <dgm:t>
        <a:bodyPr/>
        <a:lstStyle/>
        <a:p>
          <a:endParaRPr lang="en-US"/>
        </a:p>
      </dgm:t>
    </dgm:pt>
    <dgm:pt modelId="{19EF6299-9494-460D-A1F9-37ABDBBD8968}" type="pres">
      <dgm:prSet presAssocID="{BC0819D0-5B3C-4C80-BDD8-9EE910AB5D34}" presName="vert0" presStyleCnt="0">
        <dgm:presLayoutVars>
          <dgm:dir/>
          <dgm:animOne val="branch"/>
          <dgm:animLvl val="lvl"/>
        </dgm:presLayoutVars>
      </dgm:prSet>
      <dgm:spPr/>
    </dgm:pt>
    <dgm:pt modelId="{352EF4D5-3672-44E4-B516-283E77352651}" type="pres">
      <dgm:prSet presAssocID="{A35E96EB-96EF-433D-B663-34AAB80D45B5}" presName="thickLine" presStyleLbl="alignNode1" presStyleIdx="0" presStyleCnt="3"/>
      <dgm:spPr/>
    </dgm:pt>
    <dgm:pt modelId="{7B7FAAD4-6824-4397-980B-7B107D5BB4EB}" type="pres">
      <dgm:prSet presAssocID="{A35E96EB-96EF-433D-B663-34AAB80D45B5}" presName="horz1" presStyleCnt="0"/>
      <dgm:spPr/>
    </dgm:pt>
    <dgm:pt modelId="{D480C2A4-7B0B-4BB2-9AAF-6D1F18EF7E02}" type="pres">
      <dgm:prSet presAssocID="{A35E96EB-96EF-433D-B663-34AAB80D45B5}" presName="tx1" presStyleLbl="revTx" presStyleIdx="0" presStyleCnt="3"/>
      <dgm:spPr/>
    </dgm:pt>
    <dgm:pt modelId="{C0EEC0AC-9C39-48B7-A1C4-BD2AD67EB633}" type="pres">
      <dgm:prSet presAssocID="{A35E96EB-96EF-433D-B663-34AAB80D45B5}" presName="vert1" presStyleCnt="0"/>
      <dgm:spPr/>
    </dgm:pt>
    <dgm:pt modelId="{BBFCEF9A-686E-45E7-857D-59A7043F420B}" type="pres">
      <dgm:prSet presAssocID="{A09C9402-6DD7-44AF-A328-4D13757BC307}" presName="thickLine" presStyleLbl="alignNode1" presStyleIdx="1" presStyleCnt="3"/>
      <dgm:spPr/>
    </dgm:pt>
    <dgm:pt modelId="{2848C14E-12DA-4C57-97EA-A7CB5E3E615D}" type="pres">
      <dgm:prSet presAssocID="{A09C9402-6DD7-44AF-A328-4D13757BC307}" presName="horz1" presStyleCnt="0"/>
      <dgm:spPr/>
    </dgm:pt>
    <dgm:pt modelId="{8857E87C-77D4-420A-96A9-30382D5799A4}" type="pres">
      <dgm:prSet presAssocID="{A09C9402-6DD7-44AF-A328-4D13757BC307}" presName="tx1" presStyleLbl="revTx" presStyleIdx="1" presStyleCnt="3"/>
      <dgm:spPr/>
    </dgm:pt>
    <dgm:pt modelId="{9C4FD559-06F8-449B-B337-26E7F75A9252}" type="pres">
      <dgm:prSet presAssocID="{A09C9402-6DD7-44AF-A328-4D13757BC307}" presName="vert1" presStyleCnt="0"/>
      <dgm:spPr/>
    </dgm:pt>
    <dgm:pt modelId="{D94C59D4-793C-4D55-A6BD-B25D2C84F1F4}" type="pres">
      <dgm:prSet presAssocID="{301334A8-84BE-425A-9FD2-BFA32E7C8C42}" presName="thickLine" presStyleLbl="alignNode1" presStyleIdx="2" presStyleCnt="3"/>
      <dgm:spPr/>
    </dgm:pt>
    <dgm:pt modelId="{8062AE81-A3DF-4455-A2CE-7FD2778E57B2}" type="pres">
      <dgm:prSet presAssocID="{301334A8-84BE-425A-9FD2-BFA32E7C8C42}" presName="horz1" presStyleCnt="0"/>
      <dgm:spPr/>
    </dgm:pt>
    <dgm:pt modelId="{683D4D54-48D7-4713-B851-ADA487985EDB}" type="pres">
      <dgm:prSet presAssocID="{301334A8-84BE-425A-9FD2-BFA32E7C8C42}" presName="tx1" presStyleLbl="revTx" presStyleIdx="2" presStyleCnt="3"/>
      <dgm:spPr/>
    </dgm:pt>
    <dgm:pt modelId="{7E000606-DEBE-46B1-ADCE-4FB913396EBD}" type="pres">
      <dgm:prSet presAssocID="{301334A8-84BE-425A-9FD2-BFA32E7C8C42}" presName="vert1" presStyleCnt="0"/>
      <dgm:spPr/>
    </dgm:pt>
  </dgm:ptLst>
  <dgm:cxnLst>
    <dgm:cxn modelId="{16861762-1BA3-4B1D-8C88-5A12BAD975DD}" srcId="{BC0819D0-5B3C-4C80-BDD8-9EE910AB5D34}" destId="{A09C9402-6DD7-44AF-A328-4D13757BC307}" srcOrd="1" destOrd="0" parTransId="{A2EC402D-7E87-4C0A-B433-F94E361E29FF}" sibTransId="{79A47EDC-41BC-4A53-8367-979DE353AD07}"/>
    <dgm:cxn modelId="{44EC2862-8F07-4CA3-B7F9-D6F4FE229A2B}" srcId="{BC0819D0-5B3C-4C80-BDD8-9EE910AB5D34}" destId="{301334A8-84BE-425A-9FD2-BFA32E7C8C42}" srcOrd="2" destOrd="0" parTransId="{F3A15EE4-7668-4689-B4D2-64B6E25646F3}" sibTransId="{DB6C9B9C-566D-44C7-8F1A-4109370B6E25}"/>
    <dgm:cxn modelId="{D1245965-526D-4839-B8BE-D8465F724290}" type="presOf" srcId="{A35E96EB-96EF-433D-B663-34AAB80D45B5}" destId="{D480C2A4-7B0B-4BB2-9AAF-6D1F18EF7E02}" srcOrd="0" destOrd="0" presId="urn:microsoft.com/office/officeart/2008/layout/LinedList"/>
    <dgm:cxn modelId="{C0F9A37E-074B-4EC8-9F31-068A47C5238E}" type="presOf" srcId="{301334A8-84BE-425A-9FD2-BFA32E7C8C42}" destId="{683D4D54-48D7-4713-B851-ADA487985EDB}" srcOrd="0" destOrd="0" presId="urn:microsoft.com/office/officeart/2008/layout/LinedList"/>
    <dgm:cxn modelId="{9789CAB3-B8E1-4762-BF35-ADE8F59B2863}" type="presOf" srcId="{A09C9402-6DD7-44AF-A328-4D13757BC307}" destId="{8857E87C-77D4-420A-96A9-30382D5799A4}" srcOrd="0" destOrd="0" presId="urn:microsoft.com/office/officeart/2008/layout/LinedList"/>
    <dgm:cxn modelId="{8D288CC6-75C2-4659-B712-80856C4C8975}" type="presOf" srcId="{BC0819D0-5B3C-4C80-BDD8-9EE910AB5D34}" destId="{19EF6299-9494-460D-A1F9-37ABDBBD8968}" srcOrd="0" destOrd="0" presId="urn:microsoft.com/office/officeart/2008/layout/LinedList"/>
    <dgm:cxn modelId="{839B83ED-E858-40A4-88C7-C4B9DC8FB15C}" srcId="{BC0819D0-5B3C-4C80-BDD8-9EE910AB5D34}" destId="{A35E96EB-96EF-433D-B663-34AAB80D45B5}" srcOrd="0" destOrd="0" parTransId="{54F5EEE9-31E6-45B3-8261-2D2E11E23F7D}" sibTransId="{15E5B1BA-62B1-4DE6-9846-535C60AB8CC8}"/>
    <dgm:cxn modelId="{EF7137EF-01A9-48B8-A901-78D80FB27FB9}" type="presParOf" srcId="{19EF6299-9494-460D-A1F9-37ABDBBD8968}" destId="{352EF4D5-3672-44E4-B516-283E77352651}" srcOrd="0" destOrd="0" presId="urn:microsoft.com/office/officeart/2008/layout/LinedList"/>
    <dgm:cxn modelId="{BADAFD0C-058B-445B-9609-EDB960EA4CD8}" type="presParOf" srcId="{19EF6299-9494-460D-A1F9-37ABDBBD8968}" destId="{7B7FAAD4-6824-4397-980B-7B107D5BB4EB}" srcOrd="1" destOrd="0" presId="urn:microsoft.com/office/officeart/2008/layout/LinedList"/>
    <dgm:cxn modelId="{513D6051-0999-45A7-A559-BC56E594EECE}" type="presParOf" srcId="{7B7FAAD4-6824-4397-980B-7B107D5BB4EB}" destId="{D480C2A4-7B0B-4BB2-9AAF-6D1F18EF7E02}" srcOrd="0" destOrd="0" presId="urn:microsoft.com/office/officeart/2008/layout/LinedList"/>
    <dgm:cxn modelId="{5E78F3B3-D594-4DBB-82D7-12D260ED40E8}" type="presParOf" srcId="{7B7FAAD4-6824-4397-980B-7B107D5BB4EB}" destId="{C0EEC0AC-9C39-48B7-A1C4-BD2AD67EB633}" srcOrd="1" destOrd="0" presId="urn:microsoft.com/office/officeart/2008/layout/LinedList"/>
    <dgm:cxn modelId="{C82D1C6F-27A8-402A-9987-26592AE18101}" type="presParOf" srcId="{19EF6299-9494-460D-A1F9-37ABDBBD8968}" destId="{BBFCEF9A-686E-45E7-857D-59A7043F420B}" srcOrd="2" destOrd="0" presId="urn:microsoft.com/office/officeart/2008/layout/LinedList"/>
    <dgm:cxn modelId="{199D0D6B-F8B8-46C5-9A3C-125CF0DFB62A}" type="presParOf" srcId="{19EF6299-9494-460D-A1F9-37ABDBBD8968}" destId="{2848C14E-12DA-4C57-97EA-A7CB5E3E615D}" srcOrd="3" destOrd="0" presId="urn:microsoft.com/office/officeart/2008/layout/LinedList"/>
    <dgm:cxn modelId="{000422EA-DC0F-4134-8D60-AC42189C256D}" type="presParOf" srcId="{2848C14E-12DA-4C57-97EA-A7CB5E3E615D}" destId="{8857E87C-77D4-420A-96A9-30382D5799A4}" srcOrd="0" destOrd="0" presId="urn:microsoft.com/office/officeart/2008/layout/LinedList"/>
    <dgm:cxn modelId="{FC3D0A47-A62B-48C3-BB2C-089D1EB6B9DF}" type="presParOf" srcId="{2848C14E-12DA-4C57-97EA-A7CB5E3E615D}" destId="{9C4FD559-06F8-449B-B337-26E7F75A9252}" srcOrd="1" destOrd="0" presId="urn:microsoft.com/office/officeart/2008/layout/LinedList"/>
    <dgm:cxn modelId="{B0A912ED-0421-4895-919B-4C45DD369999}" type="presParOf" srcId="{19EF6299-9494-460D-A1F9-37ABDBBD8968}" destId="{D94C59D4-793C-4D55-A6BD-B25D2C84F1F4}" srcOrd="4" destOrd="0" presId="urn:microsoft.com/office/officeart/2008/layout/LinedList"/>
    <dgm:cxn modelId="{745AF573-45B9-4204-9044-E9995D1D7EFF}" type="presParOf" srcId="{19EF6299-9494-460D-A1F9-37ABDBBD8968}" destId="{8062AE81-A3DF-4455-A2CE-7FD2778E57B2}" srcOrd="5" destOrd="0" presId="urn:microsoft.com/office/officeart/2008/layout/LinedList"/>
    <dgm:cxn modelId="{DD37FDDC-6803-44B1-88E4-1200D9CECFB2}" type="presParOf" srcId="{8062AE81-A3DF-4455-A2CE-7FD2778E57B2}" destId="{683D4D54-48D7-4713-B851-ADA487985EDB}" srcOrd="0" destOrd="0" presId="urn:microsoft.com/office/officeart/2008/layout/LinedList"/>
    <dgm:cxn modelId="{CE4D6BC6-63DE-4C59-9B54-280D0FFB5CA5}" type="presParOf" srcId="{8062AE81-A3DF-4455-A2CE-7FD2778E57B2}" destId="{7E000606-DEBE-46B1-ADCE-4FB913396E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9A1852-2FD3-4700-8B2A-7D1E4FFA875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F39BFE-A78C-4DC5-8088-E6D1FE87225E}">
      <dgm:prSet/>
      <dgm:spPr/>
      <dgm:t>
        <a:bodyPr/>
        <a:lstStyle/>
        <a:p>
          <a:r>
            <a:rPr lang="en-US"/>
            <a:t>• Uses a graph structure to find semantically related terms.</a:t>
          </a:r>
        </a:p>
      </dgm:t>
    </dgm:pt>
    <dgm:pt modelId="{E413080F-13D3-46B1-BA47-AAD4B2B2C5B4}" type="parTrans" cxnId="{14950F68-1260-4684-A665-444E14FD2F25}">
      <dgm:prSet/>
      <dgm:spPr/>
      <dgm:t>
        <a:bodyPr/>
        <a:lstStyle/>
        <a:p>
          <a:endParaRPr lang="en-US"/>
        </a:p>
      </dgm:t>
    </dgm:pt>
    <dgm:pt modelId="{D03B1F4D-9F15-432F-93AB-B893A2427DCF}" type="sibTrans" cxnId="{14950F68-1260-4684-A665-444E14FD2F25}">
      <dgm:prSet/>
      <dgm:spPr/>
      <dgm:t>
        <a:bodyPr/>
        <a:lstStyle/>
        <a:p>
          <a:endParaRPr lang="en-US"/>
        </a:p>
      </dgm:t>
    </dgm:pt>
    <dgm:pt modelId="{A047688B-82DE-401B-AB0F-E2467B9B39A1}">
      <dgm:prSet/>
      <dgm:spPr/>
      <dgm:t>
        <a:bodyPr/>
        <a:lstStyle/>
        <a:p>
          <a:r>
            <a:rPr lang="en-US"/>
            <a:t>• Matches documents based on the query or related terms.</a:t>
          </a:r>
        </a:p>
      </dgm:t>
    </dgm:pt>
    <dgm:pt modelId="{DBAC6278-0669-4A1E-88BE-0080F7A1884E}" type="parTrans" cxnId="{83DDF091-F9A6-4238-ACDE-53518CA797EF}">
      <dgm:prSet/>
      <dgm:spPr/>
      <dgm:t>
        <a:bodyPr/>
        <a:lstStyle/>
        <a:p>
          <a:endParaRPr lang="en-US"/>
        </a:p>
      </dgm:t>
    </dgm:pt>
    <dgm:pt modelId="{3402B072-6686-46C4-A6A2-DAD7C9C314F9}" type="sibTrans" cxnId="{83DDF091-F9A6-4238-ACDE-53518CA797EF}">
      <dgm:prSet/>
      <dgm:spPr/>
      <dgm:t>
        <a:bodyPr/>
        <a:lstStyle/>
        <a:p>
          <a:endParaRPr lang="en-US"/>
        </a:p>
      </dgm:t>
    </dgm:pt>
    <dgm:pt modelId="{3DD2D947-0061-4A12-83AC-2B710058CC9B}">
      <dgm:prSet/>
      <dgm:spPr/>
      <dgm:t>
        <a:bodyPr/>
        <a:lstStyle/>
        <a:p>
          <a:r>
            <a:rPr lang="en-US"/>
            <a:t>• Enhances search by considering semantic proximity.</a:t>
          </a:r>
        </a:p>
      </dgm:t>
    </dgm:pt>
    <dgm:pt modelId="{CA8F6000-FAA5-423E-8302-67C8DA154C4F}" type="parTrans" cxnId="{F250B1E2-7E2C-455D-829C-9CBC65027C46}">
      <dgm:prSet/>
      <dgm:spPr/>
      <dgm:t>
        <a:bodyPr/>
        <a:lstStyle/>
        <a:p>
          <a:endParaRPr lang="en-US"/>
        </a:p>
      </dgm:t>
    </dgm:pt>
    <dgm:pt modelId="{FE529406-B8DE-42C4-B3A3-3FBC67D9489D}" type="sibTrans" cxnId="{F250B1E2-7E2C-455D-829C-9CBC65027C46}">
      <dgm:prSet/>
      <dgm:spPr/>
      <dgm:t>
        <a:bodyPr/>
        <a:lstStyle/>
        <a:p>
          <a:endParaRPr lang="en-US"/>
        </a:p>
      </dgm:t>
    </dgm:pt>
    <dgm:pt modelId="{17332063-7058-4651-BE05-1D7D1524A99D}" type="pres">
      <dgm:prSet presAssocID="{0C9A1852-2FD3-4700-8B2A-7D1E4FFA8755}" presName="vert0" presStyleCnt="0">
        <dgm:presLayoutVars>
          <dgm:dir/>
          <dgm:animOne val="branch"/>
          <dgm:animLvl val="lvl"/>
        </dgm:presLayoutVars>
      </dgm:prSet>
      <dgm:spPr/>
    </dgm:pt>
    <dgm:pt modelId="{21E38C28-6177-46D6-A4F7-5E8390A4DED5}" type="pres">
      <dgm:prSet presAssocID="{33F39BFE-A78C-4DC5-8088-E6D1FE87225E}" presName="thickLine" presStyleLbl="alignNode1" presStyleIdx="0" presStyleCnt="3"/>
      <dgm:spPr/>
    </dgm:pt>
    <dgm:pt modelId="{CF7BB22E-4F59-4C75-B951-4B30A727E950}" type="pres">
      <dgm:prSet presAssocID="{33F39BFE-A78C-4DC5-8088-E6D1FE87225E}" presName="horz1" presStyleCnt="0"/>
      <dgm:spPr/>
    </dgm:pt>
    <dgm:pt modelId="{DC16BEF6-48D5-4F76-AE49-9BB9BCAC0DCF}" type="pres">
      <dgm:prSet presAssocID="{33F39BFE-A78C-4DC5-8088-E6D1FE87225E}" presName="tx1" presStyleLbl="revTx" presStyleIdx="0" presStyleCnt="3"/>
      <dgm:spPr/>
    </dgm:pt>
    <dgm:pt modelId="{A9971847-0B70-40D7-B620-F2671D86FC63}" type="pres">
      <dgm:prSet presAssocID="{33F39BFE-A78C-4DC5-8088-E6D1FE87225E}" presName="vert1" presStyleCnt="0"/>
      <dgm:spPr/>
    </dgm:pt>
    <dgm:pt modelId="{E3613B53-7B0C-492C-9101-A5B1F042844A}" type="pres">
      <dgm:prSet presAssocID="{A047688B-82DE-401B-AB0F-E2467B9B39A1}" presName="thickLine" presStyleLbl="alignNode1" presStyleIdx="1" presStyleCnt="3"/>
      <dgm:spPr/>
    </dgm:pt>
    <dgm:pt modelId="{65786010-F4CE-42D1-BD20-11A61662EB6E}" type="pres">
      <dgm:prSet presAssocID="{A047688B-82DE-401B-AB0F-E2467B9B39A1}" presName="horz1" presStyleCnt="0"/>
      <dgm:spPr/>
    </dgm:pt>
    <dgm:pt modelId="{AC6025C5-87C1-4C21-A8E9-BB1526FAE30E}" type="pres">
      <dgm:prSet presAssocID="{A047688B-82DE-401B-AB0F-E2467B9B39A1}" presName="tx1" presStyleLbl="revTx" presStyleIdx="1" presStyleCnt="3"/>
      <dgm:spPr/>
    </dgm:pt>
    <dgm:pt modelId="{3EE16FD8-B312-4500-9091-BAD57C9EA284}" type="pres">
      <dgm:prSet presAssocID="{A047688B-82DE-401B-AB0F-E2467B9B39A1}" presName="vert1" presStyleCnt="0"/>
      <dgm:spPr/>
    </dgm:pt>
    <dgm:pt modelId="{58ED55C2-9FBB-441A-9E4D-64F7A802F767}" type="pres">
      <dgm:prSet presAssocID="{3DD2D947-0061-4A12-83AC-2B710058CC9B}" presName="thickLine" presStyleLbl="alignNode1" presStyleIdx="2" presStyleCnt="3"/>
      <dgm:spPr/>
    </dgm:pt>
    <dgm:pt modelId="{0020D4C9-4F2F-46AB-987C-7139FFD81CE2}" type="pres">
      <dgm:prSet presAssocID="{3DD2D947-0061-4A12-83AC-2B710058CC9B}" presName="horz1" presStyleCnt="0"/>
      <dgm:spPr/>
    </dgm:pt>
    <dgm:pt modelId="{20CC53E1-C3A8-4D37-9620-AB63ED6CA39A}" type="pres">
      <dgm:prSet presAssocID="{3DD2D947-0061-4A12-83AC-2B710058CC9B}" presName="tx1" presStyleLbl="revTx" presStyleIdx="2" presStyleCnt="3"/>
      <dgm:spPr/>
    </dgm:pt>
    <dgm:pt modelId="{8195CD1E-28AA-4566-85D8-6E48733C03AC}" type="pres">
      <dgm:prSet presAssocID="{3DD2D947-0061-4A12-83AC-2B710058CC9B}" presName="vert1" presStyleCnt="0"/>
      <dgm:spPr/>
    </dgm:pt>
  </dgm:ptLst>
  <dgm:cxnLst>
    <dgm:cxn modelId="{DB7E9F2C-7CFA-4760-9DEA-BDE61F11EB42}" type="presOf" srcId="{33F39BFE-A78C-4DC5-8088-E6D1FE87225E}" destId="{DC16BEF6-48D5-4F76-AE49-9BB9BCAC0DCF}" srcOrd="0" destOrd="0" presId="urn:microsoft.com/office/officeart/2008/layout/LinedList"/>
    <dgm:cxn modelId="{14950F68-1260-4684-A665-444E14FD2F25}" srcId="{0C9A1852-2FD3-4700-8B2A-7D1E4FFA8755}" destId="{33F39BFE-A78C-4DC5-8088-E6D1FE87225E}" srcOrd="0" destOrd="0" parTransId="{E413080F-13D3-46B1-BA47-AAD4B2B2C5B4}" sibTransId="{D03B1F4D-9F15-432F-93AB-B893A2427DCF}"/>
    <dgm:cxn modelId="{010B414A-1BA1-43D3-AA3C-E477DF4D0EEF}" type="presOf" srcId="{3DD2D947-0061-4A12-83AC-2B710058CC9B}" destId="{20CC53E1-C3A8-4D37-9620-AB63ED6CA39A}" srcOrd="0" destOrd="0" presId="urn:microsoft.com/office/officeart/2008/layout/LinedList"/>
    <dgm:cxn modelId="{FF89BE4F-680A-485F-BC54-97F50ED5750E}" type="presOf" srcId="{A047688B-82DE-401B-AB0F-E2467B9B39A1}" destId="{AC6025C5-87C1-4C21-A8E9-BB1526FAE30E}" srcOrd="0" destOrd="0" presId="urn:microsoft.com/office/officeart/2008/layout/LinedList"/>
    <dgm:cxn modelId="{83DDF091-F9A6-4238-ACDE-53518CA797EF}" srcId="{0C9A1852-2FD3-4700-8B2A-7D1E4FFA8755}" destId="{A047688B-82DE-401B-AB0F-E2467B9B39A1}" srcOrd="1" destOrd="0" parTransId="{DBAC6278-0669-4A1E-88BE-0080F7A1884E}" sibTransId="{3402B072-6686-46C4-A6A2-DAD7C9C314F9}"/>
    <dgm:cxn modelId="{C39DFC98-E952-4A2F-B36D-08D80937768D}" type="presOf" srcId="{0C9A1852-2FD3-4700-8B2A-7D1E4FFA8755}" destId="{17332063-7058-4651-BE05-1D7D1524A99D}" srcOrd="0" destOrd="0" presId="urn:microsoft.com/office/officeart/2008/layout/LinedList"/>
    <dgm:cxn modelId="{F250B1E2-7E2C-455D-829C-9CBC65027C46}" srcId="{0C9A1852-2FD3-4700-8B2A-7D1E4FFA8755}" destId="{3DD2D947-0061-4A12-83AC-2B710058CC9B}" srcOrd="2" destOrd="0" parTransId="{CA8F6000-FAA5-423E-8302-67C8DA154C4F}" sibTransId="{FE529406-B8DE-42C4-B3A3-3FBC67D9489D}"/>
    <dgm:cxn modelId="{C1A86884-48A4-4FC3-A708-2F8319B127EB}" type="presParOf" srcId="{17332063-7058-4651-BE05-1D7D1524A99D}" destId="{21E38C28-6177-46D6-A4F7-5E8390A4DED5}" srcOrd="0" destOrd="0" presId="urn:microsoft.com/office/officeart/2008/layout/LinedList"/>
    <dgm:cxn modelId="{41EE2812-FD5C-4DC1-A315-0A7D4D9A0A5C}" type="presParOf" srcId="{17332063-7058-4651-BE05-1D7D1524A99D}" destId="{CF7BB22E-4F59-4C75-B951-4B30A727E950}" srcOrd="1" destOrd="0" presId="urn:microsoft.com/office/officeart/2008/layout/LinedList"/>
    <dgm:cxn modelId="{1B334D55-7B96-48D9-AF17-00742FABF008}" type="presParOf" srcId="{CF7BB22E-4F59-4C75-B951-4B30A727E950}" destId="{DC16BEF6-48D5-4F76-AE49-9BB9BCAC0DCF}" srcOrd="0" destOrd="0" presId="urn:microsoft.com/office/officeart/2008/layout/LinedList"/>
    <dgm:cxn modelId="{A2031B2E-033F-4A76-8E8F-B8B511C2CB7B}" type="presParOf" srcId="{CF7BB22E-4F59-4C75-B951-4B30A727E950}" destId="{A9971847-0B70-40D7-B620-F2671D86FC63}" srcOrd="1" destOrd="0" presId="urn:microsoft.com/office/officeart/2008/layout/LinedList"/>
    <dgm:cxn modelId="{8A753BF7-89D7-49E1-BD5B-7040958C4F9C}" type="presParOf" srcId="{17332063-7058-4651-BE05-1D7D1524A99D}" destId="{E3613B53-7B0C-492C-9101-A5B1F042844A}" srcOrd="2" destOrd="0" presId="urn:microsoft.com/office/officeart/2008/layout/LinedList"/>
    <dgm:cxn modelId="{CDFB92D3-6B0E-4D4C-ABCB-B542BA98D093}" type="presParOf" srcId="{17332063-7058-4651-BE05-1D7D1524A99D}" destId="{65786010-F4CE-42D1-BD20-11A61662EB6E}" srcOrd="3" destOrd="0" presId="urn:microsoft.com/office/officeart/2008/layout/LinedList"/>
    <dgm:cxn modelId="{6B89C892-727D-478E-AF8C-B6750BB8FF96}" type="presParOf" srcId="{65786010-F4CE-42D1-BD20-11A61662EB6E}" destId="{AC6025C5-87C1-4C21-A8E9-BB1526FAE30E}" srcOrd="0" destOrd="0" presId="urn:microsoft.com/office/officeart/2008/layout/LinedList"/>
    <dgm:cxn modelId="{9F310858-B886-4DD0-8218-0496493FFD5F}" type="presParOf" srcId="{65786010-F4CE-42D1-BD20-11A61662EB6E}" destId="{3EE16FD8-B312-4500-9091-BAD57C9EA284}" srcOrd="1" destOrd="0" presId="urn:microsoft.com/office/officeart/2008/layout/LinedList"/>
    <dgm:cxn modelId="{607D6D4A-E8DB-47E2-9C02-6B03B70707A6}" type="presParOf" srcId="{17332063-7058-4651-BE05-1D7D1524A99D}" destId="{58ED55C2-9FBB-441A-9E4D-64F7A802F767}" srcOrd="4" destOrd="0" presId="urn:microsoft.com/office/officeart/2008/layout/LinedList"/>
    <dgm:cxn modelId="{1123380F-A2DD-4A9F-98F5-2E4047EAADED}" type="presParOf" srcId="{17332063-7058-4651-BE05-1D7D1524A99D}" destId="{0020D4C9-4F2F-46AB-987C-7139FFD81CE2}" srcOrd="5" destOrd="0" presId="urn:microsoft.com/office/officeart/2008/layout/LinedList"/>
    <dgm:cxn modelId="{14A3C7F7-1FBF-41D6-A954-9682E69438FE}" type="presParOf" srcId="{0020D4C9-4F2F-46AB-987C-7139FFD81CE2}" destId="{20CC53E1-C3A8-4D37-9620-AB63ED6CA39A}" srcOrd="0" destOrd="0" presId="urn:microsoft.com/office/officeart/2008/layout/LinedList"/>
    <dgm:cxn modelId="{EE5899C2-CB9A-49BF-9132-65DE2607DD38}" type="presParOf" srcId="{0020D4C9-4F2F-46AB-987C-7139FFD81CE2}" destId="{8195CD1E-28AA-4566-85D8-6E48733C03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E81514-B541-4EBD-B110-463E604A50D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2A9DCDD-8605-491B-91D9-654C06786003}">
      <dgm:prSet/>
      <dgm:spPr/>
      <dgm:t>
        <a:bodyPr/>
        <a:lstStyle/>
        <a:p>
          <a:r>
            <a:rPr lang="en-US" b="1" i="0" baseline="0"/>
            <a:t>Select File:</a:t>
          </a:r>
          <a:r>
            <a:rPr lang="en-US" b="0" i="0" baseline="0"/>
            <a:t> The user selects a file to upload. </a:t>
          </a:r>
          <a:endParaRPr lang="en-US"/>
        </a:p>
      </dgm:t>
    </dgm:pt>
    <dgm:pt modelId="{F7ACD9F2-D88C-46A9-BABA-69A6C932753A}" type="parTrans" cxnId="{7A1A920C-95E1-4CD1-8047-A45EFEF518C3}">
      <dgm:prSet/>
      <dgm:spPr/>
      <dgm:t>
        <a:bodyPr/>
        <a:lstStyle/>
        <a:p>
          <a:endParaRPr lang="en-US"/>
        </a:p>
      </dgm:t>
    </dgm:pt>
    <dgm:pt modelId="{7173164E-279E-4D72-9FBF-F61BE10DD210}" type="sibTrans" cxnId="{7A1A920C-95E1-4CD1-8047-A45EFEF518C3}">
      <dgm:prSet/>
      <dgm:spPr/>
      <dgm:t>
        <a:bodyPr/>
        <a:lstStyle/>
        <a:p>
          <a:endParaRPr lang="en-US"/>
        </a:p>
      </dgm:t>
    </dgm:pt>
    <dgm:pt modelId="{AC413722-5164-4E43-91F2-7DE231B4FC24}">
      <dgm:prSet/>
      <dgm:spPr/>
      <dgm:t>
        <a:bodyPr/>
        <a:lstStyle/>
        <a:p>
          <a:r>
            <a:rPr lang="en-US" b="1" i="0" baseline="0"/>
            <a:t>Store Document:</a:t>
          </a:r>
          <a:r>
            <a:rPr lang="en-US" b="0" i="0" baseline="0"/>
            <a:t> The uploaded document is stored in the Document Directory. </a:t>
          </a:r>
          <a:endParaRPr lang="en-US"/>
        </a:p>
      </dgm:t>
    </dgm:pt>
    <dgm:pt modelId="{2655D536-B29A-4061-A300-5F4D9CED64C5}" type="parTrans" cxnId="{230F46C6-7CAB-4424-BC80-9691BCE522E4}">
      <dgm:prSet/>
      <dgm:spPr/>
      <dgm:t>
        <a:bodyPr/>
        <a:lstStyle/>
        <a:p>
          <a:endParaRPr lang="en-US"/>
        </a:p>
      </dgm:t>
    </dgm:pt>
    <dgm:pt modelId="{71264962-3F10-45E5-8749-42CCD55764D8}" type="sibTrans" cxnId="{230F46C6-7CAB-4424-BC80-9691BCE522E4}">
      <dgm:prSet/>
      <dgm:spPr/>
      <dgm:t>
        <a:bodyPr/>
        <a:lstStyle/>
        <a:p>
          <a:endParaRPr lang="en-US"/>
        </a:p>
      </dgm:t>
    </dgm:pt>
    <dgm:pt modelId="{A9ECDDEC-31EE-42C7-A962-52DB7869790A}">
      <dgm:prSet/>
      <dgm:spPr/>
      <dgm:t>
        <a:bodyPr/>
        <a:lstStyle/>
        <a:p>
          <a:r>
            <a:rPr lang="en-US" b="1" i="0" baseline="0"/>
            <a:t>Parameters:</a:t>
          </a:r>
          <a:r>
            <a:rPr lang="en-US" b="0" i="0" baseline="0"/>
            <a:t> The user provides parameters (search query) to the search process. </a:t>
          </a:r>
          <a:endParaRPr lang="en-US"/>
        </a:p>
      </dgm:t>
    </dgm:pt>
    <dgm:pt modelId="{F08A9673-29A6-4460-A364-1FB79E3E4AD4}" type="parTrans" cxnId="{56C28855-3A35-44AD-B6B7-268117F548E2}">
      <dgm:prSet/>
      <dgm:spPr/>
      <dgm:t>
        <a:bodyPr/>
        <a:lstStyle/>
        <a:p>
          <a:endParaRPr lang="en-US"/>
        </a:p>
      </dgm:t>
    </dgm:pt>
    <dgm:pt modelId="{AF28E1FB-6CEF-40ED-8CC3-2EF93530D173}" type="sibTrans" cxnId="{56C28855-3A35-44AD-B6B7-268117F548E2}">
      <dgm:prSet/>
      <dgm:spPr/>
      <dgm:t>
        <a:bodyPr/>
        <a:lstStyle/>
        <a:p>
          <a:endParaRPr lang="en-US"/>
        </a:p>
      </dgm:t>
    </dgm:pt>
    <dgm:pt modelId="{2081B41B-2384-4416-B977-0D70DECCEA2E}">
      <dgm:prSet/>
      <dgm:spPr/>
      <dgm:t>
        <a:bodyPr/>
        <a:lstStyle/>
        <a:p>
          <a:r>
            <a:rPr lang="en-US" b="1" i="0" baseline="0"/>
            <a:t>Search Query:</a:t>
          </a:r>
          <a:r>
            <a:rPr lang="en-US" b="0" i="0" baseline="0"/>
            <a:t> The search query is passed to the search process. </a:t>
          </a:r>
          <a:endParaRPr lang="en-US"/>
        </a:p>
      </dgm:t>
    </dgm:pt>
    <dgm:pt modelId="{F85ABDC7-52C8-4942-B16D-433A2A401E5A}" type="parTrans" cxnId="{62499692-24C3-451D-922D-87B3E1098BAF}">
      <dgm:prSet/>
      <dgm:spPr/>
      <dgm:t>
        <a:bodyPr/>
        <a:lstStyle/>
        <a:p>
          <a:endParaRPr lang="en-US"/>
        </a:p>
      </dgm:t>
    </dgm:pt>
    <dgm:pt modelId="{6213FBD1-5720-49D5-85D2-84D4FCF40199}" type="sibTrans" cxnId="{62499692-24C3-451D-922D-87B3E1098BAF}">
      <dgm:prSet/>
      <dgm:spPr/>
      <dgm:t>
        <a:bodyPr/>
        <a:lstStyle/>
        <a:p>
          <a:endParaRPr lang="en-US"/>
        </a:p>
      </dgm:t>
    </dgm:pt>
    <dgm:pt modelId="{0360246C-96F6-4025-9DE0-669A7A526B92}">
      <dgm:prSet/>
      <dgm:spPr/>
      <dgm:t>
        <a:bodyPr/>
        <a:lstStyle/>
        <a:p>
          <a:r>
            <a:rPr lang="en-US" b="1" i="0" baseline="0"/>
            <a:t>Response:</a:t>
          </a:r>
          <a:r>
            <a:rPr lang="en-US" b="0" i="0" baseline="0"/>
            <a:t> The search results are displayed to the user. </a:t>
          </a:r>
          <a:endParaRPr lang="en-US"/>
        </a:p>
      </dgm:t>
    </dgm:pt>
    <dgm:pt modelId="{9BD3FF0B-DAB7-42AF-99E6-A10F638196C4}" type="parTrans" cxnId="{069A23BF-E4B1-415B-8135-DE495E35ECBC}">
      <dgm:prSet/>
      <dgm:spPr/>
      <dgm:t>
        <a:bodyPr/>
        <a:lstStyle/>
        <a:p>
          <a:endParaRPr lang="en-US"/>
        </a:p>
      </dgm:t>
    </dgm:pt>
    <dgm:pt modelId="{C94C7E77-65DD-4173-97BE-238148A6FD92}" type="sibTrans" cxnId="{069A23BF-E4B1-415B-8135-DE495E35ECBC}">
      <dgm:prSet/>
      <dgm:spPr/>
      <dgm:t>
        <a:bodyPr/>
        <a:lstStyle/>
        <a:p>
          <a:endParaRPr lang="en-US"/>
        </a:p>
      </dgm:t>
    </dgm:pt>
    <dgm:pt modelId="{F00A0478-E697-4E04-ABE0-55BC1FE55A68}" type="pres">
      <dgm:prSet presAssocID="{C0E81514-B541-4EBD-B110-463E604A50D3}" presName="linear" presStyleCnt="0">
        <dgm:presLayoutVars>
          <dgm:animLvl val="lvl"/>
          <dgm:resizeHandles val="exact"/>
        </dgm:presLayoutVars>
      </dgm:prSet>
      <dgm:spPr/>
    </dgm:pt>
    <dgm:pt modelId="{FA6EF266-1B2F-4A41-994D-70D26B0F6DBA}" type="pres">
      <dgm:prSet presAssocID="{C2A9DCDD-8605-491B-91D9-654C067860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786706B-33CF-4DA4-9623-880C8E242B7A}" type="pres">
      <dgm:prSet presAssocID="{7173164E-279E-4D72-9FBF-F61BE10DD210}" presName="spacer" presStyleCnt="0"/>
      <dgm:spPr/>
    </dgm:pt>
    <dgm:pt modelId="{C531A76E-FD9E-44A2-B575-10D77845F414}" type="pres">
      <dgm:prSet presAssocID="{AC413722-5164-4E43-91F2-7DE231B4FC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7913599-2A6F-4D57-B1C6-11E374259D16}" type="pres">
      <dgm:prSet presAssocID="{71264962-3F10-45E5-8749-42CCD55764D8}" presName="spacer" presStyleCnt="0"/>
      <dgm:spPr/>
    </dgm:pt>
    <dgm:pt modelId="{5943AF84-EE6C-45A1-97AE-9989387E8439}" type="pres">
      <dgm:prSet presAssocID="{A9ECDDEC-31EE-42C7-A962-52DB7869790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C55599-3CD6-40B1-90EA-B90A641C942E}" type="pres">
      <dgm:prSet presAssocID="{AF28E1FB-6CEF-40ED-8CC3-2EF93530D173}" presName="spacer" presStyleCnt="0"/>
      <dgm:spPr/>
    </dgm:pt>
    <dgm:pt modelId="{82B7E85C-D881-48C8-A2A4-24AE803E57D2}" type="pres">
      <dgm:prSet presAssocID="{2081B41B-2384-4416-B977-0D70DECCEA2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7F5F611-707C-481C-8C10-2AD30FBB7529}" type="pres">
      <dgm:prSet presAssocID="{6213FBD1-5720-49D5-85D2-84D4FCF40199}" presName="spacer" presStyleCnt="0"/>
      <dgm:spPr/>
    </dgm:pt>
    <dgm:pt modelId="{4CFCDEF0-7324-41CA-A85A-595473353FAB}" type="pres">
      <dgm:prSet presAssocID="{0360246C-96F6-4025-9DE0-669A7A526B9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3AC3D06-1CD7-47E0-A843-3934471A2434}" type="presOf" srcId="{0360246C-96F6-4025-9DE0-669A7A526B92}" destId="{4CFCDEF0-7324-41CA-A85A-595473353FAB}" srcOrd="0" destOrd="0" presId="urn:microsoft.com/office/officeart/2005/8/layout/vList2"/>
    <dgm:cxn modelId="{7A1A920C-95E1-4CD1-8047-A45EFEF518C3}" srcId="{C0E81514-B541-4EBD-B110-463E604A50D3}" destId="{C2A9DCDD-8605-491B-91D9-654C06786003}" srcOrd="0" destOrd="0" parTransId="{F7ACD9F2-D88C-46A9-BABA-69A6C932753A}" sibTransId="{7173164E-279E-4D72-9FBF-F61BE10DD210}"/>
    <dgm:cxn modelId="{A8E47D27-7087-4366-843E-615CC2933B13}" type="presOf" srcId="{C0E81514-B541-4EBD-B110-463E604A50D3}" destId="{F00A0478-E697-4E04-ABE0-55BC1FE55A68}" srcOrd="0" destOrd="0" presId="urn:microsoft.com/office/officeart/2005/8/layout/vList2"/>
    <dgm:cxn modelId="{5331CF33-27DC-4375-BF9B-EB98A2697267}" type="presOf" srcId="{C2A9DCDD-8605-491B-91D9-654C06786003}" destId="{FA6EF266-1B2F-4A41-994D-70D26B0F6DBA}" srcOrd="0" destOrd="0" presId="urn:microsoft.com/office/officeart/2005/8/layout/vList2"/>
    <dgm:cxn modelId="{9EDD2A3A-11FB-41C5-BA05-0E272717D440}" type="presOf" srcId="{2081B41B-2384-4416-B977-0D70DECCEA2E}" destId="{82B7E85C-D881-48C8-A2A4-24AE803E57D2}" srcOrd="0" destOrd="0" presId="urn:microsoft.com/office/officeart/2005/8/layout/vList2"/>
    <dgm:cxn modelId="{C52C9260-6112-4061-A9A3-D8AB20A938CD}" type="presOf" srcId="{AC413722-5164-4E43-91F2-7DE231B4FC24}" destId="{C531A76E-FD9E-44A2-B575-10D77845F414}" srcOrd="0" destOrd="0" presId="urn:microsoft.com/office/officeart/2005/8/layout/vList2"/>
    <dgm:cxn modelId="{56C28855-3A35-44AD-B6B7-268117F548E2}" srcId="{C0E81514-B541-4EBD-B110-463E604A50D3}" destId="{A9ECDDEC-31EE-42C7-A962-52DB7869790A}" srcOrd="2" destOrd="0" parTransId="{F08A9673-29A6-4460-A364-1FB79E3E4AD4}" sibTransId="{AF28E1FB-6CEF-40ED-8CC3-2EF93530D173}"/>
    <dgm:cxn modelId="{62499692-24C3-451D-922D-87B3E1098BAF}" srcId="{C0E81514-B541-4EBD-B110-463E604A50D3}" destId="{2081B41B-2384-4416-B977-0D70DECCEA2E}" srcOrd="3" destOrd="0" parTransId="{F85ABDC7-52C8-4942-B16D-433A2A401E5A}" sibTransId="{6213FBD1-5720-49D5-85D2-84D4FCF40199}"/>
    <dgm:cxn modelId="{069A23BF-E4B1-415B-8135-DE495E35ECBC}" srcId="{C0E81514-B541-4EBD-B110-463E604A50D3}" destId="{0360246C-96F6-4025-9DE0-669A7A526B92}" srcOrd="4" destOrd="0" parTransId="{9BD3FF0B-DAB7-42AF-99E6-A10F638196C4}" sibTransId="{C94C7E77-65DD-4173-97BE-238148A6FD92}"/>
    <dgm:cxn modelId="{230F46C6-7CAB-4424-BC80-9691BCE522E4}" srcId="{C0E81514-B541-4EBD-B110-463E604A50D3}" destId="{AC413722-5164-4E43-91F2-7DE231B4FC24}" srcOrd="1" destOrd="0" parTransId="{2655D536-B29A-4061-A300-5F4D9CED64C5}" sibTransId="{71264962-3F10-45E5-8749-42CCD55764D8}"/>
    <dgm:cxn modelId="{AB2E29F2-875A-43DE-92C5-947550A9D29B}" type="presOf" srcId="{A9ECDDEC-31EE-42C7-A962-52DB7869790A}" destId="{5943AF84-EE6C-45A1-97AE-9989387E8439}" srcOrd="0" destOrd="0" presId="urn:microsoft.com/office/officeart/2005/8/layout/vList2"/>
    <dgm:cxn modelId="{FF724B89-F1DA-4339-9E45-2A3100755661}" type="presParOf" srcId="{F00A0478-E697-4E04-ABE0-55BC1FE55A68}" destId="{FA6EF266-1B2F-4A41-994D-70D26B0F6DBA}" srcOrd="0" destOrd="0" presId="urn:microsoft.com/office/officeart/2005/8/layout/vList2"/>
    <dgm:cxn modelId="{267D70AC-EAB2-400B-9F39-C1A6CF162972}" type="presParOf" srcId="{F00A0478-E697-4E04-ABE0-55BC1FE55A68}" destId="{1786706B-33CF-4DA4-9623-880C8E242B7A}" srcOrd="1" destOrd="0" presId="urn:microsoft.com/office/officeart/2005/8/layout/vList2"/>
    <dgm:cxn modelId="{3B77FD71-2D47-4966-A462-78CE75571DE8}" type="presParOf" srcId="{F00A0478-E697-4E04-ABE0-55BC1FE55A68}" destId="{C531A76E-FD9E-44A2-B575-10D77845F414}" srcOrd="2" destOrd="0" presId="urn:microsoft.com/office/officeart/2005/8/layout/vList2"/>
    <dgm:cxn modelId="{3A9D3C46-DF9B-4DF2-9C75-AE89F4F412FB}" type="presParOf" srcId="{F00A0478-E697-4E04-ABE0-55BC1FE55A68}" destId="{37913599-2A6F-4D57-B1C6-11E374259D16}" srcOrd="3" destOrd="0" presId="urn:microsoft.com/office/officeart/2005/8/layout/vList2"/>
    <dgm:cxn modelId="{4DD91BE1-99A7-4B1B-B5C9-0223EC112AF1}" type="presParOf" srcId="{F00A0478-E697-4E04-ABE0-55BC1FE55A68}" destId="{5943AF84-EE6C-45A1-97AE-9989387E8439}" srcOrd="4" destOrd="0" presId="urn:microsoft.com/office/officeart/2005/8/layout/vList2"/>
    <dgm:cxn modelId="{DB38A588-87FE-4D7A-85D9-C083612D56B7}" type="presParOf" srcId="{F00A0478-E697-4E04-ABE0-55BC1FE55A68}" destId="{9AC55599-3CD6-40B1-90EA-B90A641C942E}" srcOrd="5" destOrd="0" presId="urn:microsoft.com/office/officeart/2005/8/layout/vList2"/>
    <dgm:cxn modelId="{75CA03C3-3B6C-48F8-9479-539DD7D86945}" type="presParOf" srcId="{F00A0478-E697-4E04-ABE0-55BC1FE55A68}" destId="{82B7E85C-D881-48C8-A2A4-24AE803E57D2}" srcOrd="6" destOrd="0" presId="urn:microsoft.com/office/officeart/2005/8/layout/vList2"/>
    <dgm:cxn modelId="{A7E7E7AC-207A-439A-83DF-CE0DC889C715}" type="presParOf" srcId="{F00A0478-E697-4E04-ABE0-55BC1FE55A68}" destId="{97F5F611-707C-481C-8C10-2AD30FBB7529}" srcOrd="7" destOrd="0" presId="urn:microsoft.com/office/officeart/2005/8/layout/vList2"/>
    <dgm:cxn modelId="{227F1353-D0DD-4AC2-99B9-35BBEDE6B3FF}" type="presParOf" srcId="{F00A0478-E697-4E04-ABE0-55BC1FE55A68}" destId="{4CFCDEF0-7324-41CA-A85A-595473353FA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C832BA-DF4D-4A9A-9BA4-949AE288FA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624FC8-56A3-4BD4-B190-2D14FEBBC18D}">
      <dgm:prSet/>
      <dgm:spPr/>
      <dgm:t>
        <a:bodyPr/>
        <a:lstStyle/>
        <a:p>
          <a:r>
            <a:rPr lang="en-US"/>
            <a:t>1. Uploading Documents: User uploads .txt files.</a:t>
          </a:r>
        </a:p>
      </dgm:t>
    </dgm:pt>
    <dgm:pt modelId="{2905665F-546E-480C-8C4D-C9A539315A2A}" type="parTrans" cxnId="{4B335C43-4950-42D0-A88E-233608CBFA83}">
      <dgm:prSet/>
      <dgm:spPr/>
      <dgm:t>
        <a:bodyPr/>
        <a:lstStyle/>
        <a:p>
          <a:endParaRPr lang="en-US"/>
        </a:p>
      </dgm:t>
    </dgm:pt>
    <dgm:pt modelId="{871AA460-748F-471D-92CB-560CAC67B5DC}" type="sibTrans" cxnId="{4B335C43-4950-42D0-A88E-233608CBFA83}">
      <dgm:prSet/>
      <dgm:spPr/>
      <dgm:t>
        <a:bodyPr/>
        <a:lstStyle/>
        <a:p>
          <a:endParaRPr lang="en-US"/>
        </a:p>
      </dgm:t>
    </dgm:pt>
    <dgm:pt modelId="{9FF9F55F-E76A-4E5F-826E-663FCBC5A2F0}">
      <dgm:prSet/>
      <dgm:spPr/>
      <dgm:t>
        <a:bodyPr/>
        <a:lstStyle/>
        <a:p>
          <a:r>
            <a:rPr lang="en-US"/>
            <a:t>2. Perform Search: User enters a query and selects a search model.</a:t>
          </a:r>
        </a:p>
      </dgm:t>
    </dgm:pt>
    <dgm:pt modelId="{EFA8BEDE-2ADE-4D91-88FB-409BA4823B28}" type="parTrans" cxnId="{7428B1E5-92ED-4E2A-9CC1-AE278AF82AAA}">
      <dgm:prSet/>
      <dgm:spPr/>
      <dgm:t>
        <a:bodyPr/>
        <a:lstStyle/>
        <a:p>
          <a:endParaRPr lang="en-US"/>
        </a:p>
      </dgm:t>
    </dgm:pt>
    <dgm:pt modelId="{8C766428-2D1D-4364-99DA-5135CA53D081}" type="sibTrans" cxnId="{7428B1E5-92ED-4E2A-9CC1-AE278AF82AAA}">
      <dgm:prSet/>
      <dgm:spPr/>
      <dgm:t>
        <a:bodyPr/>
        <a:lstStyle/>
        <a:p>
          <a:endParaRPr lang="en-US"/>
        </a:p>
      </dgm:t>
    </dgm:pt>
    <dgm:pt modelId="{647E132F-BB7C-4125-AC88-E09283E6BAF9}">
      <dgm:prSet/>
      <dgm:spPr/>
      <dgm:t>
        <a:bodyPr/>
        <a:lstStyle/>
        <a:p>
          <a:r>
            <a:rPr lang="en-US"/>
            <a:t>3. Retrieve Results: Results are displayed based on relevance.</a:t>
          </a:r>
        </a:p>
      </dgm:t>
    </dgm:pt>
    <dgm:pt modelId="{2D7B9C2F-A90A-48B5-8BFE-AE16459D02EA}" type="parTrans" cxnId="{AF983BD1-DF8B-4177-A9AC-9AF4B1859E88}">
      <dgm:prSet/>
      <dgm:spPr/>
      <dgm:t>
        <a:bodyPr/>
        <a:lstStyle/>
        <a:p>
          <a:endParaRPr lang="en-US"/>
        </a:p>
      </dgm:t>
    </dgm:pt>
    <dgm:pt modelId="{A7F3F52B-CD88-40F2-AC8A-C42A368679A8}" type="sibTrans" cxnId="{AF983BD1-DF8B-4177-A9AC-9AF4B1859E88}">
      <dgm:prSet/>
      <dgm:spPr/>
      <dgm:t>
        <a:bodyPr/>
        <a:lstStyle/>
        <a:p>
          <a:endParaRPr lang="en-US"/>
        </a:p>
      </dgm:t>
    </dgm:pt>
    <dgm:pt modelId="{77EE5B2D-D3F4-45AF-8C1C-406A62C0E827}" type="pres">
      <dgm:prSet presAssocID="{03C832BA-DF4D-4A9A-9BA4-949AE288FA81}" presName="root" presStyleCnt="0">
        <dgm:presLayoutVars>
          <dgm:dir/>
          <dgm:resizeHandles val="exact"/>
        </dgm:presLayoutVars>
      </dgm:prSet>
      <dgm:spPr/>
    </dgm:pt>
    <dgm:pt modelId="{742206D2-0719-408D-88E9-907C26EE966B}" type="pres">
      <dgm:prSet presAssocID="{E6624FC8-56A3-4BD4-B190-2D14FEBBC18D}" presName="compNode" presStyleCnt="0"/>
      <dgm:spPr/>
    </dgm:pt>
    <dgm:pt modelId="{D273ADB5-1C4F-4D73-8C66-6288B5373028}" type="pres">
      <dgm:prSet presAssocID="{E6624FC8-56A3-4BD4-B190-2D14FEBBC18D}" presName="bgRect" presStyleLbl="bgShp" presStyleIdx="0" presStyleCnt="3"/>
      <dgm:spPr/>
    </dgm:pt>
    <dgm:pt modelId="{0161BDA1-D06D-4D95-B925-537307219C73}" type="pres">
      <dgm:prSet presAssocID="{E6624FC8-56A3-4BD4-B190-2D14FEBBC1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76EF9FFE-4158-4FCD-89DE-CB4B3C34D003}" type="pres">
      <dgm:prSet presAssocID="{E6624FC8-56A3-4BD4-B190-2D14FEBBC18D}" presName="spaceRect" presStyleCnt="0"/>
      <dgm:spPr/>
    </dgm:pt>
    <dgm:pt modelId="{D967D9D0-544B-402A-B155-568DB5A1D402}" type="pres">
      <dgm:prSet presAssocID="{E6624FC8-56A3-4BD4-B190-2D14FEBBC18D}" presName="parTx" presStyleLbl="revTx" presStyleIdx="0" presStyleCnt="3">
        <dgm:presLayoutVars>
          <dgm:chMax val="0"/>
          <dgm:chPref val="0"/>
        </dgm:presLayoutVars>
      </dgm:prSet>
      <dgm:spPr/>
    </dgm:pt>
    <dgm:pt modelId="{9ED2FFB8-7DAB-4FBA-BFFD-3DD7D33B9178}" type="pres">
      <dgm:prSet presAssocID="{871AA460-748F-471D-92CB-560CAC67B5DC}" presName="sibTrans" presStyleCnt="0"/>
      <dgm:spPr/>
    </dgm:pt>
    <dgm:pt modelId="{0371E7D1-2716-46D2-A6CD-E35466E91CC2}" type="pres">
      <dgm:prSet presAssocID="{9FF9F55F-E76A-4E5F-826E-663FCBC5A2F0}" presName="compNode" presStyleCnt="0"/>
      <dgm:spPr/>
    </dgm:pt>
    <dgm:pt modelId="{9F86C191-DA6F-4967-B691-DB3353BDD63B}" type="pres">
      <dgm:prSet presAssocID="{9FF9F55F-E76A-4E5F-826E-663FCBC5A2F0}" presName="bgRect" presStyleLbl="bgShp" presStyleIdx="1" presStyleCnt="3"/>
      <dgm:spPr/>
    </dgm:pt>
    <dgm:pt modelId="{E0D616A5-54FC-4C41-A530-B02FDC310DA9}" type="pres">
      <dgm:prSet presAssocID="{9FF9F55F-E76A-4E5F-826E-663FCBC5A2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736244B-57DE-4531-958A-A856FA442277}" type="pres">
      <dgm:prSet presAssocID="{9FF9F55F-E76A-4E5F-826E-663FCBC5A2F0}" presName="spaceRect" presStyleCnt="0"/>
      <dgm:spPr/>
    </dgm:pt>
    <dgm:pt modelId="{5A76F218-9927-4FBF-B79B-EC86852E5B8D}" type="pres">
      <dgm:prSet presAssocID="{9FF9F55F-E76A-4E5F-826E-663FCBC5A2F0}" presName="parTx" presStyleLbl="revTx" presStyleIdx="1" presStyleCnt="3">
        <dgm:presLayoutVars>
          <dgm:chMax val="0"/>
          <dgm:chPref val="0"/>
        </dgm:presLayoutVars>
      </dgm:prSet>
      <dgm:spPr/>
    </dgm:pt>
    <dgm:pt modelId="{1BAC4BF7-7231-47BC-AA4E-11E63CDFAB3A}" type="pres">
      <dgm:prSet presAssocID="{8C766428-2D1D-4364-99DA-5135CA53D081}" presName="sibTrans" presStyleCnt="0"/>
      <dgm:spPr/>
    </dgm:pt>
    <dgm:pt modelId="{4473E8CC-69FB-4EC6-83AB-D2436788E692}" type="pres">
      <dgm:prSet presAssocID="{647E132F-BB7C-4125-AC88-E09283E6BAF9}" presName="compNode" presStyleCnt="0"/>
      <dgm:spPr/>
    </dgm:pt>
    <dgm:pt modelId="{35005046-2CF7-434E-8757-66A48DBE35E1}" type="pres">
      <dgm:prSet presAssocID="{647E132F-BB7C-4125-AC88-E09283E6BAF9}" presName="bgRect" presStyleLbl="bgShp" presStyleIdx="2" presStyleCnt="3"/>
      <dgm:spPr/>
    </dgm:pt>
    <dgm:pt modelId="{2EDCDA42-ECEA-4F76-9B7F-156BB9FA5B00}" type="pres">
      <dgm:prSet presAssocID="{647E132F-BB7C-4125-AC88-E09283E6BA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C8AFCCD-B945-4854-894E-13DFE5046F4B}" type="pres">
      <dgm:prSet presAssocID="{647E132F-BB7C-4125-AC88-E09283E6BAF9}" presName="spaceRect" presStyleCnt="0"/>
      <dgm:spPr/>
    </dgm:pt>
    <dgm:pt modelId="{E58C27F4-11E9-4E1F-884B-B7B2E4FF5AF3}" type="pres">
      <dgm:prSet presAssocID="{647E132F-BB7C-4125-AC88-E09283E6BAF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28FD29-5BFF-4F50-86A9-D94C2DF2C572}" type="presOf" srcId="{647E132F-BB7C-4125-AC88-E09283E6BAF9}" destId="{E58C27F4-11E9-4E1F-884B-B7B2E4FF5AF3}" srcOrd="0" destOrd="0" presId="urn:microsoft.com/office/officeart/2018/2/layout/IconVerticalSolidList"/>
    <dgm:cxn modelId="{4B335C43-4950-42D0-A88E-233608CBFA83}" srcId="{03C832BA-DF4D-4A9A-9BA4-949AE288FA81}" destId="{E6624FC8-56A3-4BD4-B190-2D14FEBBC18D}" srcOrd="0" destOrd="0" parTransId="{2905665F-546E-480C-8C4D-C9A539315A2A}" sibTransId="{871AA460-748F-471D-92CB-560CAC67B5DC}"/>
    <dgm:cxn modelId="{CCA9FA4A-1FB1-4F59-9AD9-39325D64D3D3}" type="presOf" srcId="{03C832BA-DF4D-4A9A-9BA4-949AE288FA81}" destId="{77EE5B2D-D3F4-45AF-8C1C-406A62C0E827}" srcOrd="0" destOrd="0" presId="urn:microsoft.com/office/officeart/2018/2/layout/IconVerticalSolidList"/>
    <dgm:cxn modelId="{3FA00A71-AACE-4D97-89E4-4B0387172C68}" type="presOf" srcId="{E6624FC8-56A3-4BD4-B190-2D14FEBBC18D}" destId="{D967D9D0-544B-402A-B155-568DB5A1D402}" srcOrd="0" destOrd="0" presId="urn:microsoft.com/office/officeart/2018/2/layout/IconVerticalSolidList"/>
    <dgm:cxn modelId="{3113D451-0D9D-47A1-A266-E8FC73DF41B9}" type="presOf" srcId="{9FF9F55F-E76A-4E5F-826E-663FCBC5A2F0}" destId="{5A76F218-9927-4FBF-B79B-EC86852E5B8D}" srcOrd="0" destOrd="0" presId="urn:microsoft.com/office/officeart/2018/2/layout/IconVerticalSolidList"/>
    <dgm:cxn modelId="{AF983BD1-DF8B-4177-A9AC-9AF4B1859E88}" srcId="{03C832BA-DF4D-4A9A-9BA4-949AE288FA81}" destId="{647E132F-BB7C-4125-AC88-E09283E6BAF9}" srcOrd="2" destOrd="0" parTransId="{2D7B9C2F-A90A-48B5-8BFE-AE16459D02EA}" sibTransId="{A7F3F52B-CD88-40F2-AC8A-C42A368679A8}"/>
    <dgm:cxn modelId="{7428B1E5-92ED-4E2A-9CC1-AE278AF82AAA}" srcId="{03C832BA-DF4D-4A9A-9BA4-949AE288FA81}" destId="{9FF9F55F-E76A-4E5F-826E-663FCBC5A2F0}" srcOrd="1" destOrd="0" parTransId="{EFA8BEDE-2ADE-4D91-88FB-409BA4823B28}" sibTransId="{8C766428-2D1D-4364-99DA-5135CA53D081}"/>
    <dgm:cxn modelId="{B4BD20EF-1DAB-47F8-A6FC-F188E12B1DAB}" type="presParOf" srcId="{77EE5B2D-D3F4-45AF-8C1C-406A62C0E827}" destId="{742206D2-0719-408D-88E9-907C26EE966B}" srcOrd="0" destOrd="0" presId="urn:microsoft.com/office/officeart/2018/2/layout/IconVerticalSolidList"/>
    <dgm:cxn modelId="{6F6DB0D8-4B27-49C9-8ADD-0C1D1367D527}" type="presParOf" srcId="{742206D2-0719-408D-88E9-907C26EE966B}" destId="{D273ADB5-1C4F-4D73-8C66-6288B5373028}" srcOrd="0" destOrd="0" presId="urn:microsoft.com/office/officeart/2018/2/layout/IconVerticalSolidList"/>
    <dgm:cxn modelId="{7DD547BC-85A7-4288-913B-3BE64B809B6F}" type="presParOf" srcId="{742206D2-0719-408D-88E9-907C26EE966B}" destId="{0161BDA1-D06D-4D95-B925-537307219C73}" srcOrd="1" destOrd="0" presId="urn:microsoft.com/office/officeart/2018/2/layout/IconVerticalSolidList"/>
    <dgm:cxn modelId="{7AE553CC-2091-4AA0-81DE-490DAC96BDA0}" type="presParOf" srcId="{742206D2-0719-408D-88E9-907C26EE966B}" destId="{76EF9FFE-4158-4FCD-89DE-CB4B3C34D003}" srcOrd="2" destOrd="0" presId="urn:microsoft.com/office/officeart/2018/2/layout/IconVerticalSolidList"/>
    <dgm:cxn modelId="{BE62CED1-A566-4E1F-9CF4-3C0E5323B911}" type="presParOf" srcId="{742206D2-0719-408D-88E9-907C26EE966B}" destId="{D967D9D0-544B-402A-B155-568DB5A1D402}" srcOrd="3" destOrd="0" presId="urn:microsoft.com/office/officeart/2018/2/layout/IconVerticalSolidList"/>
    <dgm:cxn modelId="{08223286-BC42-412D-8A4F-9B2F294E02A2}" type="presParOf" srcId="{77EE5B2D-D3F4-45AF-8C1C-406A62C0E827}" destId="{9ED2FFB8-7DAB-4FBA-BFFD-3DD7D33B9178}" srcOrd="1" destOrd="0" presId="urn:microsoft.com/office/officeart/2018/2/layout/IconVerticalSolidList"/>
    <dgm:cxn modelId="{F0CD79A0-33EF-4DC4-B250-17871AA355A8}" type="presParOf" srcId="{77EE5B2D-D3F4-45AF-8C1C-406A62C0E827}" destId="{0371E7D1-2716-46D2-A6CD-E35466E91CC2}" srcOrd="2" destOrd="0" presId="urn:microsoft.com/office/officeart/2018/2/layout/IconVerticalSolidList"/>
    <dgm:cxn modelId="{D4967624-3EA1-4C9D-9C8B-ECF08E98FE23}" type="presParOf" srcId="{0371E7D1-2716-46D2-A6CD-E35466E91CC2}" destId="{9F86C191-DA6F-4967-B691-DB3353BDD63B}" srcOrd="0" destOrd="0" presId="urn:microsoft.com/office/officeart/2018/2/layout/IconVerticalSolidList"/>
    <dgm:cxn modelId="{3EAEE6EB-5BEC-46B8-9D42-7617BC908A97}" type="presParOf" srcId="{0371E7D1-2716-46D2-A6CD-E35466E91CC2}" destId="{E0D616A5-54FC-4C41-A530-B02FDC310DA9}" srcOrd="1" destOrd="0" presId="urn:microsoft.com/office/officeart/2018/2/layout/IconVerticalSolidList"/>
    <dgm:cxn modelId="{9DBEA59A-6A32-44B0-9FBB-5D5912510C8F}" type="presParOf" srcId="{0371E7D1-2716-46D2-A6CD-E35466E91CC2}" destId="{B736244B-57DE-4531-958A-A856FA442277}" srcOrd="2" destOrd="0" presId="urn:microsoft.com/office/officeart/2018/2/layout/IconVerticalSolidList"/>
    <dgm:cxn modelId="{99006677-C00F-46B7-8AB2-1E725657E7D3}" type="presParOf" srcId="{0371E7D1-2716-46D2-A6CD-E35466E91CC2}" destId="{5A76F218-9927-4FBF-B79B-EC86852E5B8D}" srcOrd="3" destOrd="0" presId="urn:microsoft.com/office/officeart/2018/2/layout/IconVerticalSolidList"/>
    <dgm:cxn modelId="{AC1AB1D9-867A-4C12-8505-7D5C7076EAC0}" type="presParOf" srcId="{77EE5B2D-D3F4-45AF-8C1C-406A62C0E827}" destId="{1BAC4BF7-7231-47BC-AA4E-11E63CDFAB3A}" srcOrd="3" destOrd="0" presId="urn:microsoft.com/office/officeart/2018/2/layout/IconVerticalSolidList"/>
    <dgm:cxn modelId="{E209ADCC-5F48-4A54-8144-78239CAFC0E9}" type="presParOf" srcId="{77EE5B2D-D3F4-45AF-8C1C-406A62C0E827}" destId="{4473E8CC-69FB-4EC6-83AB-D2436788E692}" srcOrd="4" destOrd="0" presId="urn:microsoft.com/office/officeart/2018/2/layout/IconVerticalSolidList"/>
    <dgm:cxn modelId="{882C58F5-B5F6-41A2-A040-12AF361E97D3}" type="presParOf" srcId="{4473E8CC-69FB-4EC6-83AB-D2436788E692}" destId="{35005046-2CF7-434E-8757-66A48DBE35E1}" srcOrd="0" destOrd="0" presId="urn:microsoft.com/office/officeart/2018/2/layout/IconVerticalSolidList"/>
    <dgm:cxn modelId="{FAA55C7B-B944-4C43-9871-C14916909922}" type="presParOf" srcId="{4473E8CC-69FB-4EC6-83AB-D2436788E692}" destId="{2EDCDA42-ECEA-4F76-9B7F-156BB9FA5B00}" srcOrd="1" destOrd="0" presId="urn:microsoft.com/office/officeart/2018/2/layout/IconVerticalSolidList"/>
    <dgm:cxn modelId="{5E8464BC-A517-4E56-919A-1B771E1987CE}" type="presParOf" srcId="{4473E8CC-69FB-4EC6-83AB-D2436788E692}" destId="{6C8AFCCD-B945-4854-894E-13DFE5046F4B}" srcOrd="2" destOrd="0" presId="urn:microsoft.com/office/officeart/2018/2/layout/IconVerticalSolidList"/>
    <dgm:cxn modelId="{9BDB3EFF-48E1-4534-85E7-11A9431B1E05}" type="presParOf" srcId="{4473E8CC-69FB-4EC6-83AB-D2436788E692}" destId="{E58C27F4-11E9-4E1F-884B-B7B2E4FF5A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C6126F-7310-42AB-99B1-E68ADFA205B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424D3B6-8EE4-422A-9936-4534608A3155}">
      <dgm:prSet/>
      <dgm:spPr/>
      <dgm:t>
        <a:bodyPr/>
        <a:lstStyle/>
        <a:p>
          <a:r>
            <a:rPr lang="en-US"/>
            <a:t>• Programming Language: Python</a:t>
          </a:r>
        </a:p>
      </dgm:t>
    </dgm:pt>
    <dgm:pt modelId="{60F6B579-FA4B-49FE-B7A4-9FC697A01888}" type="parTrans" cxnId="{9FE2A539-AB63-40C4-919C-8D9F3A9BF88A}">
      <dgm:prSet/>
      <dgm:spPr/>
      <dgm:t>
        <a:bodyPr/>
        <a:lstStyle/>
        <a:p>
          <a:endParaRPr lang="en-US"/>
        </a:p>
      </dgm:t>
    </dgm:pt>
    <dgm:pt modelId="{ADA58247-C0C3-4DE7-92A4-BC8B594F6D44}" type="sibTrans" cxnId="{9FE2A539-AB63-40C4-919C-8D9F3A9BF88A}">
      <dgm:prSet/>
      <dgm:spPr/>
      <dgm:t>
        <a:bodyPr/>
        <a:lstStyle/>
        <a:p>
          <a:endParaRPr lang="en-US"/>
        </a:p>
      </dgm:t>
    </dgm:pt>
    <dgm:pt modelId="{67B36ECF-E1C8-4200-833E-7D9C08BCA0F7}">
      <dgm:prSet/>
      <dgm:spPr/>
      <dgm:t>
        <a:bodyPr/>
        <a:lstStyle/>
        <a:p>
          <a:r>
            <a:rPr lang="en-US"/>
            <a:t>• Framework: Django</a:t>
          </a:r>
        </a:p>
      </dgm:t>
    </dgm:pt>
    <dgm:pt modelId="{9A7DE8F5-0AB0-43F7-8D4D-3391A6CBFE78}" type="parTrans" cxnId="{21591129-E35B-47EB-8371-39B72E1B4644}">
      <dgm:prSet/>
      <dgm:spPr/>
      <dgm:t>
        <a:bodyPr/>
        <a:lstStyle/>
        <a:p>
          <a:endParaRPr lang="en-US"/>
        </a:p>
      </dgm:t>
    </dgm:pt>
    <dgm:pt modelId="{05D4C929-26EF-45CF-A1A1-B40EE87C814B}" type="sibTrans" cxnId="{21591129-E35B-47EB-8371-39B72E1B4644}">
      <dgm:prSet/>
      <dgm:spPr/>
      <dgm:t>
        <a:bodyPr/>
        <a:lstStyle/>
        <a:p>
          <a:endParaRPr lang="en-US"/>
        </a:p>
      </dgm:t>
    </dgm:pt>
    <dgm:pt modelId="{5AF050EB-ED66-4F06-8F15-43C389CB0B36}">
      <dgm:prSet/>
      <dgm:spPr/>
      <dgm:t>
        <a:bodyPr/>
        <a:lstStyle/>
        <a:p>
          <a:r>
            <a:rPr lang="en-US"/>
            <a:t>• Search Algorithms: BIM, Non-Overlapped Lists, Proximal Nodes</a:t>
          </a:r>
        </a:p>
      </dgm:t>
    </dgm:pt>
    <dgm:pt modelId="{1D20FD1A-F601-41FF-9F81-97D04EBE14A7}" type="parTrans" cxnId="{E9DC98D2-D5FF-4E0D-A30A-1EECB1EF0CAA}">
      <dgm:prSet/>
      <dgm:spPr/>
      <dgm:t>
        <a:bodyPr/>
        <a:lstStyle/>
        <a:p>
          <a:endParaRPr lang="en-US"/>
        </a:p>
      </dgm:t>
    </dgm:pt>
    <dgm:pt modelId="{A124723B-BC32-4797-A531-6ADBA1B286EE}" type="sibTrans" cxnId="{E9DC98D2-D5FF-4E0D-A30A-1EECB1EF0CAA}">
      <dgm:prSet/>
      <dgm:spPr/>
      <dgm:t>
        <a:bodyPr/>
        <a:lstStyle/>
        <a:p>
          <a:endParaRPr lang="en-US"/>
        </a:p>
      </dgm:t>
    </dgm:pt>
    <dgm:pt modelId="{377F434C-0798-45F6-9A73-6C366A1FFE10}">
      <dgm:prSet/>
      <dgm:spPr/>
      <dgm:t>
        <a:bodyPr/>
        <a:lstStyle/>
        <a:p>
          <a:r>
            <a:rPr lang="en-US"/>
            <a:t>• Data Storage: Files in documents/ directory, indexed in a dictionary.</a:t>
          </a:r>
        </a:p>
      </dgm:t>
    </dgm:pt>
    <dgm:pt modelId="{585AE4E9-39F7-450C-B782-37FFC1D21DFE}" type="parTrans" cxnId="{17D5393C-BE15-454A-A8DB-3554BA5FD5F1}">
      <dgm:prSet/>
      <dgm:spPr/>
      <dgm:t>
        <a:bodyPr/>
        <a:lstStyle/>
        <a:p>
          <a:endParaRPr lang="en-US"/>
        </a:p>
      </dgm:t>
    </dgm:pt>
    <dgm:pt modelId="{654C93C7-57CF-454C-AA33-B25C1E6241E7}" type="sibTrans" cxnId="{17D5393C-BE15-454A-A8DB-3554BA5FD5F1}">
      <dgm:prSet/>
      <dgm:spPr/>
      <dgm:t>
        <a:bodyPr/>
        <a:lstStyle/>
        <a:p>
          <a:endParaRPr lang="en-US"/>
        </a:p>
      </dgm:t>
    </dgm:pt>
    <dgm:pt modelId="{2B5E5DB5-4A8B-4057-872D-CB967916B008}" type="pres">
      <dgm:prSet presAssocID="{26C6126F-7310-42AB-99B1-E68ADFA205BA}" presName="root" presStyleCnt="0">
        <dgm:presLayoutVars>
          <dgm:dir/>
          <dgm:resizeHandles val="exact"/>
        </dgm:presLayoutVars>
      </dgm:prSet>
      <dgm:spPr/>
    </dgm:pt>
    <dgm:pt modelId="{3A1AA1F5-0312-4A63-9835-7D12C09B5051}" type="pres">
      <dgm:prSet presAssocID="{6424D3B6-8EE4-422A-9936-4534608A3155}" presName="compNode" presStyleCnt="0"/>
      <dgm:spPr/>
    </dgm:pt>
    <dgm:pt modelId="{B35B2EDC-D10D-4C31-B404-25B7AF2F66BD}" type="pres">
      <dgm:prSet presAssocID="{6424D3B6-8EE4-422A-9936-4534608A31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B15E8BC-A97E-4EAB-8280-B2A00EE3CDBA}" type="pres">
      <dgm:prSet presAssocID="{6424D3B6-8EE4-422A-9936-4534608A3155}" presName="spaceRect" presStyleCnt="0"/>
      <dgm:spPr/>
    </dgm:pt>
    <dgm:pt modelId="{1A65EC5A-6B02-4A37-B046-959802625721}" type="pres">
      <dgm:prSet presAssocID="{6424D3B6-8EE4-422A-9936-4534608A3155}" presName="textRect" presStyleLbl="revTx" presStyleIdx="0" presStyleCnt="4">
        <dgm:presLayoutVars>
          <dgm:chMax val="1"/>
          <dgm:chPref val="1"/>
        </dgm:presLayoutVars>
      </dgm:prSet>
      <dgm:spPr/>
    </dgm:pt>
    <dgm:pt modelId="{8FF8A186-2F8A-426F-962F-0F086CA705A7}" type="pres">
      <dgm:prSet presAssocID="{ADA58247-C0C3-4DE7-92A4-BC8B594F6D44}" presName="sibTrans" presStyleCnt="0"/>
      <dgm:spPr/>
    </dgm:pt>
    <dgm:pt modelId="{1F50F279-411B-41AC-977B-1080992B414F}" type="pres">
      <dgm:prSet presAssocID="{67B36ECF-E1C8-4200-833E-7D9C08BCA0F7}" presName="compNode" presStyleCnt="0"/>
      <dgm:spPr/>
    </dgm:pt>
    <dgm:pt modelId="{EF49739E-616B-405A-AF9B-0B85856973E8}" type="pres">
      <dgm:prSet presAssocID="{67B36ECF-E1C8-4200-833E-7D9C08BCA0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FBE2DF1E-1B0D-4BF7-997B-64D8952C2F8E}" type="pres">
      <dgm:prSet presAssocID="{67B36ECF-E1C8-4200-833E-7D9C08BCA0F7}" presName="spaceRect" presStyleCnt="0"/>
      <dgm:spPr/>
    </dgm:pt>
    <dgm:pt modelId="{DB0A1354-5488-4505-AB63-B8E4F8C1AECC}" type="pres">
      <dgm:prSet presAssocID="{67B36ECF-E1C8-4200-833E-7D9C08BCA0F7}" presName="textRect" presStyleLbl="revTx" presStyleIdx="1" presStyleCnt="4">
        <dgm:presLayoutVars>
          <dgm:chMax val="1"/>
          <dgm:chPref val="1"/>
        </dgm:presLayoutVars>
      </dgm:prSet>
      <dgm:spPr/>
    </dgm:pt>
    <dgm:pt modelId="{8E17716D-86DD-456B-84C8-7450510E20BF}" type="pres">
      <dgm:prSet presAssocID="{05D4C929-26EF-45CF-A1A1-B40EE87C814B}" presName="sibTrans" presStyleCnt="0"/>
      <dgm:spPr/>
    </dgm:pt>
    <dgm:pt modelId="{EABBD2DB-0672-427D-9550-57266C980C48}" type="pres">
      <dgm:prSet presAssocID="{5AF050EB-ED66-4F06-8F15-43C389CB0B36}" presName="compNode" presStyleCnt="0"/>
      <dgm:spPr/>
    </dgm:pt>
    <dgm:pt modelId="{1745971B-722A-419D-9427-2C87931A18AE}" type="pres">
      <dgm:prSet presAssocID="{5AF050EB-ED66-4F06-8F15-43C389CB0B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2981FA-F3A1-4619-B069-662E94776775}" type="pres">
      <dgm:prSet presAssocID="{5AF050EB-ED66-4F06-8F15-43C389CB0B36}" presName="spaceRect" presStyleCnt="0"/>
      <dgm:spPr/>
    </dgm:pt>
    <dgm:pt modelId="{A5952968-8B22-492D-8505-327F4A28E07F}" type="pres">
      <dgm:prSet presAssocID="{5AF050EB-ED66-4F06-8F15-43C389CB0B36}" presName="textRect" presStyleLbl="revTx" presStyleIdx="2" presStyleCnt="4">
        <dgm:presLayoutVars>
          <dgm:chMax val="1"/>
          <dgm:chPref val="1"/>
        </dgm:presLayoutVars>
      </dgm:prSet>
      <dgm:spPr/>
    </dgm:pt>
    <dgm:pt modelId="{B0FE21F7-A027-448E-A357-783E69004D93}" type="pres">
      <dgm:prSet presAssocID="{A124723B-BC32-4797-A531-6ADBA1B286EE}" presName="sibTrans" presStyleCnt="0"/>
      <dgm:spPr/>
    </dgm:pt>
    <dgm:pt modelId="{FF57248C-45AE-4995-8F31-F76D25E93571}" type="pres">
      <dgm:prSet presAssocID="{377F434C-0798-45F6-9A73-6C366A1FFE10}" presName="compNode" presStyleCnt="0"/>
      <dgm:spPr/>
    </dgm:pt>
    <dgm:pt modelId="{02824A57-CD7B-4AE9-8553-4D1BA5FED7AC}" type="pres">
      <dgm:prSet presAssocID="{377F434C-0798-45F6-9A73-6C366A1FFE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34D240A-B266-4E70-A5CE-91C08BF2D93F}" type="pres">
      <dgm:prSet presAssocID="{377F434C-0798-45F6-9A73-6C366A1FFE10}" presName="spaceRect" presStyleCnt="0"/>
      <dgm:spPr/>
    </dgm:pt>
    <dgm:pt modelId="{FC10948D-1AC4-478D-A118-4EF6EC917E0F}" type="pres">
      <dgm:prSet presAssocID="{377F434C-0798-45F6-9A73-6C366A1FFE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F23AF0D-6CDE-4BE3-8F34-01229737978B}" type="presOf" srcId="{67B36ECF-E1C8-4200-833E-7D9C08BCA0F7}" destId="{DB0A1354-5488-4505-AB63-B8E4F8C1AECC}" srcOrd="0" destOrd="0" presId="urn:microsoft.com/office/officeart/2018/2/layout/IconLabelList"/>
    <dgm:cxn modelId="{21591129-E35B-47EB-8371-39B72E1B4644}" srcId="{26C6126F-7310-42AB-99B1-E68ADFA205BA}" destId="{67B36ECF-E1C8-4200-833E-7D9C08BCA0F7}" srcOrd="1" destOrd="0" parTransId="{9A7DE8F5-0AB0-43F7-8D4D-3391A6CBFE78}" sibTransId="{05D4C929-26EF-45CF-A1A1-B40EE87C814B}"/>
    <dgm:cxn modelId="{9FE2A539-AB63-40C4-919C-8D9F3A9BF88A}" srcId="{26C6126F-7310-42AB-99B1-E68ADFA205BA}" destId="{6424D3B6-8EE4-422A-9936-4534608A3155}" srcOrd="0" destOrd="0" parTransId="{60F6B579-FA4B-49FE-B7A4-9FC697A01888}" sibTransId="{ADA58247-C0C3-4DE7-92A4-BC8B594F6D44}"/>
    <dgm:cxn modelId="{17D5393C-BE15-454A-A8DB-3554BA5FD5F1}" srcId="{26C6126F-7310-42AB-99B1-E68ADFA205BA}" destId="{377F434C-0798-45F6-9A73-6C366A1FFE10}" srcOrd="3" destOrd="0" parTransId="{585AE4E9-39F7-450C-B782-37FFC1D21DFE}" sibTransId="{654C93C7-57CF-454C-AA33-B25C1E6241E7}"/>
    <dgm:cxn modelId="{AC506E6B-094F-482E-B39B-651291155DB8}" type="presOf" srcId="{5AF050EB-ED66-4F06-8F15-43C389CB0B36}" destId="{A5952968-8B22-492D-8505-327F4A28E07F}" srcOrd="0" destOrd="0" presId="urn:microsoft.com/office/officeart/2018/2/layout/IconLabelList"/>
    <dgm:cxn modelId="{B97E5C56-B924-4DF5-AEBF-2F8ADCCF36FD}" type="presOf" srcId="{6424D3B6-8EE4-422A-9936-4534608A3155}" destId="{1A65EC5A-6B02-4A37-B046-959802625721}" srcOrd="0" destOrd="0" presId="urn:microsoft.com/office/officeart/2018/2/layout/IconLabelList"/>
    <dgm:cxn modelId="{E9DC98D2-D5FF-4E0D-A30A-1EECB1EF0CAA}" srcId="{26C6126F-7310-42AB-99B1-E68ADFA205BA}" destId="{5AF050EB-ED66-4F06-8F15-43C389CB0B36}" srcOrd="2" destOrd="0" parTransId="{1D20FD1A-F601-41FF-9F81-97D04EBE14A7}" sibTransId="{A124723B-BC32-4797-A531-6ADBA1B286EE}"/>
    <dgm:cxn modelId="{E39C8AD5-BDCB-4D64-B8F4-6B47A7F88033}" type="presOf" srcId="{26C6126F-7310-42AB-99B1-E68ADFA205BA}" destId="{2B5E5DB5-4A8B-4057-872D-CB967916B008}" srcOrd="0" destOrd="0" presId="urn:microsoft.com/office/officeart/2018/2/layout/IconLabelList"/>
    <dgm:cxn modelId="{B3AAF1E5-0FF6-4C97-9008-C0D10EF1D4A4}" type="presOf" srcId="{377F434C-0798-45F6-9A73-6C366A1FFE10}" destId="{FC10948D-1AC4-478D-A118-4EF6EC917E0F}" srcOrd="0" destOrd="0" presId="urn:microsoft.com/office/officeart/2018/2/layout/IconLabelList"/>
    <dgm:cxn modelId="{8D48A029-3F01-49D9-A74F-F2ED02F17EAF}" type="presParOf" srcId="{2B5E5DB5-4A8B-4057-872D-CB967916B008}" destId="{3A1AA1F5-0312-4A63-9835-7D12C09B5051}" srcOrd="0" destOrd="0" presId="urn:microsoft.com/office/officeart/2018/2/layout/IconLabelList"/>
    <dgm:cxn modelId="{0B148749-67C7-4BED-919F-E213722E85FC}" type="presParOf" srcId="{3A1AA1F5-0312-4A63-9835-7D12C09B5051}" destId="{B35B2EDC-D10D-4C31-B404-25B7AF2F66BD}" srcOrd="0" destOrd="0" presId="urn:microsoft.com/office/officeart/2018/2/layout/IconLabelList"/>
    <dgm:cxn modelId="{2530DB36-8B2E-4541-95C0-8309EDD70BB5}" type="presParOf" srcId="{3A1AA1F5-0312-4A63-9835-7D12C09B5051}" destId="{3B15E8BC-A97E-4EAB-8280-B2A00EE3CDBA}" srcOrd="1" destOrd="0" presId="urn:microsoft.com/office/officeart/2018/2/layout/IconLabelList"/>
    <dgm:cxn modelId="{33F1C561-92DE-46A8-9DAB-B65ECC8EAD50}" type="presParOf" srcId="{3A1AA1F5-0312-4A63-9835-7D12C09B5051}" destId="{1A65EC5A-6B02-4A37-B046-959802625721}" srcOrd="2" destOrd="0" presId="urn:microsoft.com/office/officeart/2018/2/layout/IconLabelList"/>
    <dgm:cxn modelId="{7A638A31-7F00-4E4E-8A8A-821C9A483098}" type="presParOf" srcId="{2B5E5DB5-4A8B-4057-872D-CB967916B008}" destId="{8FF8A186-2F8A-426F-962F-0F086CA705A7}" srcOrd="1" destOrd="0" presId="urn:microsoft.com/office/officeart/2018/2/layout/IconLabelList"/>
    <dgm:cxn modelId="{AF5E95B6-1E01-4628-B87E-C6AD9B0EDF6F}" type="presParOf" srcId="{2B5E5DB5-4A8B-4057-872D-CB967916B008}" destId="{1F50F279-411B-41AC-977B-1080992B414F}" srcOrd="2" destOrd="0" presId="urn:microsoft.com/office/officeart/2018/2/layout/IconLabelList"/>
    <dgm:cxn modelId="{A3310F5D-BD24-48D8-A0FA-BCDCF3ED9F8D}" type="presParOf" srcId="{1F50F279-411B-41AC-977B-1080992B414F}" destId="{EF49739E-616B-405A-AF9B-0B85856973E8}" srcOrd="0" destOrd="0" presId="urn:microsoft.com/office/officeart/2018/2/layout/IconLabelList"/>
    <dgm:cxn modelId="{1B621D44-15F7-401E-AAAA-B5BCD4831607}" type="presParOf" srcId="{1F50F279-411B-41AC-977B-1080992B414F}" destId="{FBE2DF1E-1B0D-4BF7-997B-64D8952C2F8E}" srcOrd="1" destOrd="0" presId="urn:microsoft.com/office/officeart/2018/2/layout/IconLabelList"/>
    <dgm:cxn modelId="{E087FB6F-DC67-46DD-8BB9-F8DC0BD5853C}" type="presParOf" srcId="{1F50F279-411B-41AC-977B-1080992B414F}" destId="{DB0A1354-5488-4505-AB63-B8E4F8C1AECC}" srcOrd="2" destOrd="0" presId="urn:microsoft.com/office/officeart/2018/2/layout/IconLabelList"/>
    <dgm:cxn modelId="{5DA89BB8-7DCD-47FC-A0FC-902C9E27F79A}" type="presParOf" srcId="{2B5E5DB5-4A8B-4057-872D-CB967916B008}" destId="{8E17716D-86DD-456B-84C8-7450510E20BF}" srcOrd="3" destOrd="0" presId="urn:microsoft.com/office/officeart/2018/2/layout/IconLabelList"/>
    <dgm:cxn modelId="{E89424C7-F691-4137-B147-7FDAF961E520}" type="presParOf" srcId="{2B5E5DB5-4A8B-4057-872D-CB967916B008}" destId="{EABBD2DB-0672-427D-9550-57266C980C48}" srcOrd="4" destOrd="0" presId="urn:microsoft.com/office/officeart/2018/2/layout/IconLabelList"/>
    <dgm:cxn modelId="{D708CD92-9EF9-4212-9D09-900ABCDC16E2}" type="presParOf" srcId="{EABBD2DB-0672-427D-9550-57266C980C48}" destId="{1745971B-722A-419D-9427-2C87931A18AE}" srcOrd="0" destOrd="0" presId="urn:microsoft.com/office/officeart/2018/2/layout/IconLabelList"/>
    <dgm:cxn modelId="{EF021175-697E-4736-92DC-15B66928D16F}" type="presParOf" srcId="{EABBD2DB-0672-427D-9550-57266C980C48}" destId="{742981FA-F3A1-4619-B069-662E94776775}" srcOrd="1" destOrd="0" presId="urn:microsoft.com/office/officeart/2018/2/layout/IconLabelList"/>
    <dgm:cxn modelId="{82FFC533-818E-49DB-BD45-3B2E4C0A1C33}" type="presParOf" srcId="{EABBD2DB-0672-427D-9550-57266C980C48}" destId="{A5952968-8B22-492D-8505-327F4A28E07F}" srcOrd="2" destOrd="0" presId="urn:microsoft.com/office/officeart/2018/2/layout/IconLabelList"/>
    <dgm:cxn modelId="{85448EC2-323F-4C36-A473-EC555DB5D129}" type="presParOf" srcId="{2B5E5DB5-4A8B-4057-872D-CB967916B008}" destId="{B0FE21F7-A027-448E-A357-783E69004D93}" srcOrd="5" destOrd="0" presId="urn:microsoft.com/office/officeart/2018/2/layout/IconLabelList"/>
    <dgm:cxn modelId="{04998FA0-AA03-45E6-9CD4-6501CE99CE71}" type="presParOf" srcId="{2B5E5DB5-4A8B-4057-872D-CB967916B008}" destId="{FF57248C-45AE-4995-8F31-F76D25E93571}" srcOrd="6" destOrd="0" presId="urn:microsoft.com/office/officeart/2018/2/layout/IconLabelList"/>
    <dgm:cxn modelId="{8F71450A-B4B4-4642-ADDF-8D58506A1DFB}" type="presParOf" srcId="{FF57248C-45AE-4995-8F31-F76D25E93571}" destId="{02824A57-CD7B-4AE9-8553-4D1BA5FED7AC}" srcOrd="0" destOrd="0" presId="urn:microsoft.com/office/officeart/2018/2/layout/IconLabelList"/>
    <dgm:cxn modelId="{0E41837B-7DA8-4A41-8FD3-F3957A02DC7E}" type="presParOf" srcId="{FF57248C-45AE-4995-8F31-F76D25E93571}" destId="{D34D240A-B266-4E70-A5CE-91C08BF2D93F}" srcOrd="1" destOrd="0" presId="urn:microsoft.com/office/officeart/2018/2/layout/IconLabelList"/>
    <dgm:cxn modelId="{A17E6F54-4F3F-44FF-A5AB-701E9B8DB5DB}" type="presParOf" srcId="{FF57248C-45AE-4995-8F31-F76D25E93571}" destId="{FC10948D-1AC4-478D-A118-4EF6EC917E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B42D9-3131-4B87-871D-2268CC2BC5B0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B5BB7-6DCA-4EB4-BB8E-BD978B0FAF51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254BD-A6B1-4DBD-A23F-D10296989480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File Uploading: Upload .txt files and process them immediately.</a:t>
          </a:r>
        </a:p>
      </dsp:txBody>
      <dsp:txXfrm>
        <a:off x="93445" y="3018902"/>
        <a:ext cx="3206250" cy="720000"/>
      </dsp:txXfrm>
    </dsp:sp>
    <dsp:sp modelId="{411D06B7-1F14-4D00-A0EC-AF5AE4118DAE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F5FA1-52DD-4DB2-B9D4-4EA96DE9C307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7FC8D-B134-4DE8-AF7B-C5509887973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Document Indexing: Preprocess documents and apply search models.</a:t>
          </a:r>
        </a:p>
      </dsp:txBody>
      <dsp:txXfrm>
        <a:off x="3860789" y="3018902"/>
        <a:ext cx="3206250" cy="720000"/>
      </dsp:txXfrm>
    </dsp:sp>
    <dsp:sp modelId="{EE0B007C-5D97-4220-B6D4-1584E71A9BAD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D2AD0-CE59-43C1-A6BB-D9F42D4E680B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93EAA-9FD0-49DE-BD67-06FB5D1E32DD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Search Functionality: Search by keywords or phrases and retrieve ranked results.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71198-64C8-44C6-973D-2D8F4654D2CB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114D7-827E-48BA-B4E0-F0C88E86D2F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DE697-B567-4BE6-8790-0CF26D19D29D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Binary Independence Model (BIM): Scores documents based on query overlap.</a:t>
          </a:r>
        </a:p>
      </dsp:txBody>
      <dsp:txXfrm>
        <a:off x="1939533" y="717"/>
        <a:ext cx="4362067" cy="1679249"/>
      </dsp:txXfrm>
    </dsp:sp>
    <dsp:sp modelId="{B31C416A-1205-4F0B-BDF8-16434965E681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1354A-B31F-446F-8271-9C92147ACF2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85319-2EA5-4162-9E02-346EB3BCCC80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Non-Overlapped List Model: Organizes documents by individual query terms.</a:t>
          </a:r>
        </a:p>
      </dsp:txBody>
      <dsp:txXfrm>
        <a:off x="1939533" y="2099779"/>
        <a:ext cx="4362067" cy="1679249"/>
      </dsp:txXfrm>
    </dsp:sp>
    <dsp:sp modelId="{EF02E764-0DE2-4671-A5F8-026891BDC54D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F8189-110E-4349-9C53-AF9EE796B284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D0FD9-B621-44C3-AC3B-9235F927D6D1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Proximal Nodes Model: Uses semantic relationships to retrieve documents.</a:t>
          </a:r>
        </a:p>
      </dsp:txBody>
      <dsp:txXfrm>
        <a:off x="1939533" y="4198841"/>
        <a:ext cx="4362067" cy="1679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58AC7-6494-4260-97BA-9BD45D821330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93B51-5860-4897-8B5C-64CF7B5819C0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• Preprocesses query and documents to remove case sensitivity.</a:t>
          </a:r>
        </a:p>
      </dsp:txBody>
      <dsp:txXfrm>
        <a:off x="0" y="2703"/>
        <a:ext cx="6900512" cy="1843578"/>
      </dsp:txXfrm>
    </dsp:sp>
    <dsp:sp modelId="{3E87B7EF-DBE2-44D1-8D17-CCC90965D78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B118A-9303-4FD8-95B1-28CEE5ED9441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• Scores documents based on matching terms.</a:t>
          </a:r>
        </a:p>
      </dsp:txBody>
      <dsp:txXfrm>
        <a:off x="0" y="1846281"/>
        <a:ext cx="6900512" cy="1843578"/>
      </dsp:txXfrm>
    </dsp:sp>
    <dsp:sp modelId="{AB30BAA1-6D9A-42BE-90CC-D3CACC05FEA9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BFC1E-4ED4-4383-8D5F-5C291F3185CF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• Filters out documents with minimal matching terms.</a:t>
          </a:r>
        </a:p>
      </dsp:txBody>
      <dsp:txXfrm>
        <a:off x="0" y="3689859"/>
        <a:ext cx="6900512" cy="184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EF4D5-3672-44E4-B516-283E77352651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0C2A4-7B0B-4BB2-9AAF-6D1F18EF7E02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• Splits the query into individual terms.</a:t>
          </a:r>
        </a:p>
      </dsp:txBody>
      <dsp:txXfrm>
        <a:off x="0" y="2703"/>
        <a:ext cx="6900512" cy="1843578"/>
      </dsp:txXfrm>
    </dsp:sp>
    <dsp:sp modelId="{BBFCEF9A-686E-45E7-857D-59A7043F420B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7E87C-77D4-420A-96A9-30382D5799A4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• Identifies documents containing each term.</a:t>
          </a:r>
        </a:p>
      </dsp:txBody>
      <dsp:txXfrm>
        <a:off x="0" y="1846281"/>
        <a:ext cx="6900512" cy="1843578"/>
      </dsp:txXfrm>
    </dsp:sp>
    <dsp:sp modelId="{D94C59D4-793C-4D55-A6BD-B25D2C84F1F4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D4D54-48D7-4713-B851-ADA487985EDB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• Returns a mapping of query terms to document IDs.</a:t>
          </a:r>
        </a:p>
      </dsp:txBody>
      <dsp:txXfrm>
        <a:off x="0" y="3689859"/>
        <a:ext cx="6900512" cy="18435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38C28-6177-46D6-A4F7-5E8390A4DED5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6BEF6-48D5-4F76-AE49-9BB9BCAC0DCF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Uses a graph structure to find semantically related terms.</a:t>
          </a:r>
        </a:p>
      </dsp:txBody>
      <dsp:txXfrm>
        <a:off x="0" y="2703"/>
        <a:ext cx="6900512" cy="1843578"/>
      </dsp:txXfrm>
    </dsp:sp>
    <dsp:sp modelId="{E3613B53-7B0C-492C-9101-A5B1F042844A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025C5-87C1-4C21-A8E9-BB1526FAE30E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Matches documents based on the query or related terms.</a:t>
          </a:r>
        </a:p>
      </dsp:txBody>
      <dsp:txXfrm>
        <a:off x="0" y="1846281"/>
        <a:ext cx="6900512" cy="1843578"/>
      </dsp:txXfrm>
    </dsp:sp>
    <dsp:sp modelId="{58ED55C2-9FBB-441A-9E4D-64F7A802F767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C53E1-C3A8-4D37-9620-AB63ED6CA39A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Enhances search by considering semantic proximity.</a:t>
          </a:r>
        </a:p>
      </dsp:txBody>
      <dsp:txXfrm>
        <a:off x="0" y="3689859"/>
        <a:ext cx="6900512" cy="1843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EF266-1B2F-4A41-994D-70D26B0F6DBA}">
      <dsp:nvSpPr>
        <dsp:cNvPr id="0" name=""/>
        <dsp:cNvSpPr/>
      </dsp:nvSpPr>
      <dsp:spPr>
        <a:xfrm>
          <a:off x="0" y="87569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Select File:</a:t>
          </a:r>
          <a:r>
            <a:rPr lang="en-US" sz="2500" b="0" i="0" kern="1200" baseline="0"/>
            <a:t> The user selects a file to upload. </a:t>
          </a:r>
          <a:endParaRPr lang="en-US" sz="2500" kern="1200"/>
        </a:p>
      </dsp:txBody>
      <dsp:txXfrm>
        <a:off x="48726" y="136295"/>
        <a:ext cx="6569381" cy="900704"/>
      </dsp:txXfrm>
    </dsp:sp>
    <dsp:sp modelId="{C531A76E-FD9E-44A2-B575-10D77845F414}">
      <dsp:nvSpPr>
        <dsp:cNvPr id="0" name=""/>
        <dsp:cNvSpPr/>
      </dsp:nvSpPr>
      <dsp:spPr>
        <a:xfrm>
          <a:off x="0" y="1157725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Store Document:</a:t>
          </a:r>
          <a:r>
            <a:rPr lang="en-US" sz="2500" b="0" i="0" kern="1200" baseline="0"/>
            <a:t> The uploaded document is stored in the Document Directory. </a:t>
          </a:r>
          <a:endParaRPr lang="en-US" sz="2500" kern="1200"/>
        </a:p>
      </dsp:txBody>
      <dsp:txXfrm>
        <a:off x="48726" y="1206451"/>
        <a:ext cx="6569381" cy="900704"/>
      </dsp:txXfrm>
    </dsp:sp>
    <dsp:sp modelId="{5943AF84-EE6C-45A1-97AE-9989387E8439}">
      <dsp:nvSpPr>
        <dsp:cNvPr id="0" name=""/>
        <dsp:cNvSpPr/>
      </dsp:nvSpPr>
      <dsp:spPr>
        <a:xfrm>
          <a:off x="0" y="2227881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Parameters:</a:t>
          </a:r>
          <a:r>
            <a:rPr lang="en-US" sz="2500" b="0" i="0" kern="1200" baseline="0"/>
            <a:t> The user provides parameters (search query) to the search process. </a:t>
          </a:r>
          <a:endParaRPr lang="en-US" sz="2500" kern="1200"/>
        </a:p>
      </dsp:txBody>
      <dsp:txXfrm>
        <a:off x="48726" y="2276607"/>
        <a:ext cx="6569381" cy="900704"/>
      </dsp:txXfrm>
    </dsp:sp>
    <dsp:sp modelId="{82B7E85C-D881-48C8-A2A4-24AE803E57D2}">
      <dsp:nvSpPr>
        <dsp:cNvPr id="0" name=""/>
        <dsp:cNvSpPr/>
      </dsp:nvSpPr>
      <dsp:spPr>
        <a:xfrm>
          <a:off x="0" y="3298038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Search Query:</a:t>
          </a:r>
          <a:r>
            <a:rPr lang="en-US" sz="2500" b="0" i="0" kern="1200" baseline="0"/>
            <a:t> The search query is passed to the search process. </a:t>
          </a:r>
          <a:endParaRPr lang="en-US" sz="2500" kern="1200"/>
        </a:p>
      </dsp:txBody>
      <dsp:txXfrm>
        <a:off x="48726" y="3346764"/>
        <a:ext cx="6569381" cy="900704"/>
      </dsp:txXfrm>
    </dsp:sp>
    <dsp:sp modelId="{4CFCDEF0-7324-41CA-A85A-595473353FAB}">
      <dsp:nvSpPr>
        <dsp:cNvPr id="0" name=""/>
        <dsp:cNvSpPr/>
      </dsp:nvSpPr>
      <dsp:spPr>
        <a:xfrm>
          <a:off x="0" y="4368194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Response:</a:t>
          </a:r>
          <a:r>
            <a:rPr lang="en-US" sz="2500" b="0" i="0" kern="1200" baseline="0"/>
            <a:t> The search results are displayed to the user. </a:t>
          </a:r>
          <a:endParaRPr lang="en-US" sz="2500" kern="1200"/>
        </a:p>
      </dsp:txBody>
      <dsp:txXfrm>
        <a:off x="48726" y="4416920"/>
        <a:ext cx="6569381" cy="9007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3ADB5-1C4F-4D73-8C66-6288B5373028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1BDA1-D06D-4D95-B925-537307219C73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7D9D0-544B-402A-B155-568DB5A1D402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Uploading Documents: User uploads .txt files.</a:t>
          </a:r>
        </a:p>
      </dsp:txBody>
      <dsp:txXfrm>
        <a:off x="1844034" y="682"/>
        <a:ext cx="4401230" cy="1596566"/>
      </dsp:txXfrm>
    </dsp:sp>
    <dsp:sp modelId="{9F86C191-DA6F-4967-B691-DB3353BDD63B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616A5-54FC-4C41-A530-B02FDC310DA9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6F218-9927-4FBF-B79B-EC86852E5B8D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Perform Search: User enters a query and selects a search model.</a:t>
          </a:r>
        </a:p>
      </dsp:txBody>
      <dsp:txXfrm>
        <a:off x="1844034" y="1996390"/>
        <a:ext cx="4401230" cy="1596566"/>
      </dsp:txXfrm>
    </dsp:sp>
    <dsp:sp modelId="{35005046-2CF7-434E-8757-66A48DBE35E1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CDA42-ECEA-4F76-9B7F-156BB9FA5B00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C27F4-11E9-4E1F-884B-B7B2E4FF5AF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Retrieve Results: Results are displayed based on relevance.</a:t>
          </a:r>
        </a:p>
      </dsp:txBody>
      <dsp:txXfrm>
        <a:off x="1844034" y="3992098"/>
        <a:ext cx="4401230" cy="15965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B2EDC-D10D-4C31-B404-25B7AF2F66BD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5EC5A-6B02-4A37-B046-959802625721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Programming Language: Python</a:t>
          </a:r>
        </a:p>
      </dsp:txBody>
      <dsp:txXfrm>
        <a:off x="100682" y="2427484"/>
        <a:ext cx="2370489" cy="720000"/>
      </dsp:txXfrm>
    </dsp:sp>
    <dsp:sp modelId="{EF49739E-616B-405A-AF9B-0B85856973E8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A1354-5488-4505-AB63-B8E4F8C1AECC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Framework: Django</a:t>
          </a:r>
        </a:p>
      </dsp:txBody>
      <dsp:txXfrm>
        <a:off x="2886007" y="2427484"/>
        <a:ext cx="2370489" cy="720000"/>
      </dsp:txXfrm>
    </dsp:sp>
    <dsp:sp modelId="{1745971B-722A-419D-9427-2C87931A18AE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52968-8B22-492D-8505-327F4A28E07F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Search Algorithms: BIM, Non-Overlapped Lists, Proximal Nodes</a:t>
          </a:r>
        </a:p>
      </dsp:txBody>
      <dsp:txXfrm>
        <a:off x="5671332" y="2427484"/>
        <a:ext cx="2370489" cy="720000"/>
      </dsp:txXfrm>
    </dsp:sp>
    <dsp:sp modelId="{02824A57-CD7B-4AE9-8553-4D1BA5FED7AC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0948D-1AC4-478D-A118-4EF6EC917E0F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Data Storage: Files in documents/ directory, indexed in a dictionary.</a:t>
          </a:r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E801-F93E-0F60-FA5D-E560992D4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B22AF-B221-EBA1-F69D-ED3A0DEC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FF2B9-D64F-B89B-FCF3-A424334E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3219-4331-3954-7444-0D31B6E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22BE-F751-14D7-50AA-2140D65F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3F37-8670-9809-3D45-77DD6330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EA010-DE17-14F7-451D-9AB68B4D9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EDDA-397A-DEBD-1CA1-05EC467F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CB9E9-416B-ECA5-DA95-F56AA5B9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886DD-2C38-524C-B9B2-425A6DF9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38BC9-3A70-AA93-172D-EB1397E43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92A11-5B22-B5F5-0506-CFE1840B5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EFDD-0424-07FB-6799-9412E7A5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2B9E4-83C7-A6AD-A661-43463453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42C7-2F2D-E6DC-B1CB-99ADFFCD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39B3-18EE-F371-200E-6C676218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774DB-CE75-07B2-CEB0-F9BB5C5A7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EA15-7093-BA39-7682-01709814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912E-3695-2DF7-2C20-21167F02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AA626-73A9-DEE8-02A3-87ACB9C9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578D-F82D-328E-6AD1-5373EF49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D67A-EF78-92F7-9FC4-E47F5A76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3685-5BAC-DB29-C54B-21CFE68C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DE6B-DDD6-8BAE-6527-8AE1B284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26C0-B27D-EEBD-3FB8-0D88CD0E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6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9D47-995E-E6C1-EDF1-7F9B3604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061FE-1F5F-17D5-08BC-CDD59495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FF7E-E3E4-46DF-7184-D85813BC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07337-592A-471A-0F24-F2B489B8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2BA2-7A26-FD93-B8D8-61867D5B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21F7-A478-B983-5BB6-FD75B4DD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D52E-A260-7445-56FF-96ECCFFF4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7B1EC-3B3E-69C0-3BFF-BEFECC3AC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55312-D200-2772-FAFA-4D41DB93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6772A-D804-BCB6-B6A2-B150AD4E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DA92-E2B7-61A0-233E-A954518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8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C2CA-0B84-90CD-8955-9D303EF2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E3B93-3E22-F161-BAB0-D1493E2F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3345-0999-1EF8-0312-792BD4EE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6AC73-6703-2F5C-BE14-319033FCA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0A327-2C80-8914-6C36-45BA78C9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B82E8-D04B-5A9A-D2CC-5D12A19A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015CC-B9BB-1C00-9F3B-CDC3CB32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27C37-292D-34F6-8789-9D22AAF1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8630-70D2-E257-8772-60EACB06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212B2-629F-8993-9D5B-F9547F75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3754B-6523-935B-2F03-196804CA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90411-BBD5-BA7A-61F6-40F6A937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3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0E11B-A8E0-36BA-8732-45372F20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6A1A1-01A1-EF92-18B6-69A70548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B94E6-0BA6-5BFB-FDD9-616C16D3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9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8723-5E3A-33BA-E2FD-1D7DE87D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ACFCF-A4D4-66E2-E42E-81D3B183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C1939-4A49-451E-1303-DBFF8010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C701B-32E2-50BB-2F6D-8BCA396C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06B15-5CA6-3241-31D4-9B22B47C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5DCFF-12F3-1E9E-7E8D-DCE3F5AB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9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B770-0F47-FBE2-4A9C-8025EB9E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4527D-D893-F923-C1D5-70241454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2549C-B1FE-0547-BE63-EEABD9473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7FD60-E752-629A-DE8E-90EF93F9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A783-43D3-4D55-9ECC-BB372A0106B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5B6B8-64A9-61C9-71AF-78E58767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FA9C9-392B-FCCA-D944-65516D2F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91E5F-60CB-985B-7EA5-6D11CD0A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369CA-4A69-21BE-D8B2-238A0470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B7C6-1BEA-A26A-F4CA-569A5F21C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DA783-43D3-4D55-9ECC-BB372A0106B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205E-053B-FBE2-23A6-D731405A8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5075-3631-9330-0CD5-99631EF71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376F5-AF5D-40CB-873E-8425B2D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237C-8AB7-F39C-90F6-056166EA7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Document Search Engine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484BC-DEC2-4A68-DD87-6FA436E29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Introduction to the Document Search Engine with Binary Independence Model, Non-Overlapped Lists, and Proximal Nodes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D28EB-5793-BBE3-7F7D-2B568D029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178B1-C248-5B69-C480-D1719B6C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DFD Explanation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D9E0432-4E42-B123-4D0B-21EDB9FDA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34004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61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666D1-E750-E5F4-46B0-B533BDA2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Use Case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1E36C7A-6AEE-391E-BA80-D867815D7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3088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16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76405-1F3B-397F-2815-8CE4464D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Details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2F96C1F-1D28-BB78-5A8A-9981069C78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946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898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83A0-152D-7E99-C183-C6505B70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D465-6547-6786-4EE3-31E671114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• Integrate machine learning models for enhanced semantic search.</a:t>
            </a:r>
          </a:p>
          <a:p>
            <a:pPr marL="0" indent="0">
              <a:buNone/>
            </a:pPr>
            <a:r>
              <a:rPr lang="en-US"/>
              <a:t>• Add support for additional file formats (PDF, Word).</a:t>
            </a:r>
          </a:p>
          <a:p>
            <a:pPr marL="0" indent="0">
              <a:buNone/>
            </a:pPr>
            <a:r>
              <a:rPr lang="en-US"/>
              <a:t>• User-friendly front-end with advanced filters and pagination.</a:t>
            </a:r>
          </a:p>
        </p:txBody>
      </p:sp>
    </p:spTree>
    <p:extLst>
      <p:ext uri="{BB962C8B-B14F-4D97-AF65-F5344CB8AC3E}">
        <p14:creationId xmlns:p14="http://schemas.microsoft.com/office/powerpoint/2010/main" val="347697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4C40-C8E6-23BD-2D14-B19A8510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EEC3-042D-D0CA-F20B-A9396C7C8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Document Search Engine is a Django-based application built using Python. It enables users to upload and process documents, apply advanced search algorithms, and retrieve results ranked by relevance.</a:t>
            </a:r>
          </a:p>
        </p:txBody>
      </p:sp>
    </p:spTree>
    <p:extLst>
      <p:ext uri="{BB962C8B-B14F-4D97-AF65-F5344CB8AC3E}">
        <p14:creationId xmlns:p14="http://schemas.microsoft.com/office/powerpoint/2010/main" val="45474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278B3-B013-F42B-15C0-D84D72BB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Core Features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8322346-E85E-EC5B-C246-98F9844F9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9791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56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239BD-2891-AFA6-9B45-4DD09B50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Search Models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406BFAA5-045C-1126-EDF6-6D6B877DD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95595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9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AAA2A-A082-A921-196E-6B3484D7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Binary Independence Model (BIM)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BA1BA8FC-927A-D822-F182-6D6F496CF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64644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1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E513B-9411-0B2F-E53C-D866DFD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Non-Overlapped List Model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AB83B51-E836-4F6E-DA38-65C95088B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83835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00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80158-39C1-6677-CF35-7AE93A20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Proximal Nodes Model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ext Placeholder 2">
            <a:extLst>
              <a:ext uri="{FF2B5EF4-FFF2-40B4-BE49-F238E27FC236}">
                <a16:creationId xmlns:a16="http://schemas.microsoft.com/office/drawing/2014/main" id="{CA7C1251-8B40-6B95-9797-928CC4678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818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31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396C-B2AB-F16F-7EBA-B9F78621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FB48A-A66B-6A2B-18EB-3572CD200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Results are ranked by relevance based on the selected model.</a:t>
            </a:r>
          </a:p>
          <a:p>
            <a:pPr marL="0" indent="0">
              <a:buNone/>
            </a:pPr>
            <a:r>
              <a:rPr lang="en-US" dirty="0"/>
              <a:t>• BIM: Ranked by overlap score.</a:t>
            </a:r>
          </a:p>
          <a:p>
            <a:pPr marL="0" indent="0">
              <a:buNone/>
            </a:pPr>
            <a:r>
              <a:rPr lang="en-US" dirty="0"/>
              <a:t>• Non-Overlapped List: Mapped by term.</a:t>
            </a:r>
          </a:p>
          <a:p>
            <a:pPr marL="0" indent="0">
              <a:buNone/>
            </a:pPr>
            <a:r>
              <a:rPr lang="en-US" dirty="0"/>
              <a:t>• Proximal Nodes: Grouped by related terms.</a:t>
            </a:r>
          </a:p>
        </p:txBody>
      </p:sp>
    </p:spTree>
    <p:extLst>
      <p:ext uri="{BB962C8B-B14F-4D97-AF65-F5344CB8AC3E}">
        <p14:creationId xmlns:p14="http://schemas.microsoft.com/office/powerpoint/2010/main" val="283216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F39935-F464-70B6-4625-8A557EE39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41599-6F61-1AF5-A9EE-06CF9A3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DFD</a:t>
            </a:r>
          </a:p>
        </p:txBody>
      </p:sp>
      <p:pic>
        <p:nvPicPr>
          <p:cNvPr id="7" name="Picture 6" descr="A diagram of a document&#10;&#10;Description automatically generated">
            <a:extLst>
              <a:ext uri="{FF2B5EF4-FFF2-40B4-BE49-F238E27FC236}">
                <a16:creationId xmlns:a16="http://schemas.microsoft.com/office/drawing/2014/main" id="{D7339C61-7ABB-9581-5ED4-D1A303846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2" t="17122"/>
          <a:stretch/>
        </p:blipFill>
        <p:spPr>
          <a:xfrm>
            <a:off x="4249899" y="961812"/>
            <a:ext cx="6765601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445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Document Search Engine</vt:lpstr>
      <vt:lpstr>Overview</vt:lpstr>
      <vt:lpstr>Core Features</vt:lpstr>
      <vt:lpstr>Search Models</vt:lpstr>
      <vt:lpstr>Binary Independence Model (BIM)</vt:lpstr>
      <vt:lpstr>Non-Overlapped List Model</vt:lpstr>
      <vt:lpstr>Proximal Nodes Model</vt:lpstr>
      <vt:lpstr>Search Results</vt:lpstr>
      <vt:lpstr>DFD</vt:lpstr>
      <vt:lpstr>DFD Explanation</vt:lpstr>
      <vt:lpstr>Example Use Case</vt:lpstr>
      <vt:lpstr>Technical Details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5</cp:revision>
  <dcterms:created xsi:type="dcterms:W3CDTF">2024-12-06T11:41:34Z</dcterms:created>
  <dcterms:modified xsi:type="dcterms:W3CDTF">2024-12-10T17:19:55Z</dcterms:modified>
</cp:coreProperties>
</file>