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8" r:id="rId7"/>
    <p:sldId id="269" r:id="rId8"/>
    <p:sldId id="260" r:id="rId9"/>
    <p:sldId id="261" r:id="rId10"/>
    <p:sldId id="262" r:id="rId11"/>
    <p:sldId id="263" r:id="rId12"/>
    <p:sldId id="264" r:id="rId13"/>
    <p:sldId id="265" r:id="rId14"/>
    <p:sldId id="272" r:id="rId15"/>
    <p:sldId id="271" r:id="rId16"/>
    <p:sldId id="273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25D87C-DC76-4FC8-9C29-EEA27A82DEA7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A1D492E-63B5-49B1-AA07-DE03C8049D52}">
      <dgm:prSet/>
      <dgm:spPr/>
      <dgm:t>
        <a:bodyPr/>
        <a:lstStyle/>
        <a:p>
          <a:r>
            <a:rPr lang="en-US"/>
            <a:t>Implement a Python-based TF-IDF calculator.</a:t>
          </a:r>
        </a:p>
      </dgm:t>
    </dgm:pt>
    <dgm:pt modelId="{ABA0A56F-BDB2-4D3A-AA12-FFB44377B268}" type="parTrans" cxnId="{08377CE8-716E-42C4-8D9D-1838C489EA0A}">
      <dgm:prSet/>
      <dgm:spPr/>
      <dgm:t>
        <a:bodyPr/>
        <a:lstStyle/>
        <a:p>
          <a:endParaRPr lang="en-US"/>
        </a:p>
      </dgm:t>
    </dgm:pt>
    <dgm:pt modelId="{475126E3-8514-432F-8D66-6236127F8C30}" type="sibTrans" cxnId="{08377CE8-716E-42C4-8D9D-1838C489EA0A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4238482C-ACBC-423A-9776-5BCC9C6269C9}">
      <dgm:prSet/>
      <dgm:spPr/>
      <dgm:t>
        <a:bodyPr/>
        <a:lstStyle/>
        <a:p>
          <a:r>
            <a:rPr lang="en-US"/>
            <a:t>Handle user queries effectively with error tolerance.</a:t>
          </a:r>
        </a:p>
      </dgm:t>
    </dgm:pt>
    <dgm:pt modelId="{CA09442B-DFA3-49FC-8AD8-08D676983ABD}" type="parTrans" cxnId="{E2E1FC18-6DAA-4018-81E0-BDF4C14297C9}">
      <dgm:prSet/>
      <dgm:spPr/>
      <dgm:t>
        <a:bodyPr/>
        <a:lstStyle/>
        <a:p>
          <a:endParaRPr lang="en-US"/>
        </a:p>
      </dgm:t>
    </dgm:pt>
    <dgm:pt modelId="{1E385759-B2F1-4D9B-8037-0C5FA40FD330}" type="sibTrans" cxnId="{E2E1FC18-6DAA-4018-81E0-BDF4C14297C9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C6D0CF1B-4849-443C-8FAC-0F47797CFDB0}">
      <dgm:prSet/>
      <dgm:spPr/>
      <dgm:t>
        <a:bodyPr/>
        <a:lstStyle/>
        <a:p>
          <a:r>
            <a:rPr lang="en-US"/>
            <a:t>Provide accurate document rankings based on query relevance.</a:t>
          </a:r>
        </a:p>
      </dgm:t>
    </dgm:pt>
    <dgm:pt modelId="{4F0864C7-2C40-4987-A8DB-A729DA1A341B}" type="parTrans" cxnId="{C16C7146-A113-47BF-A2A3-B1D1BDF4AFC9}">
      <dgm:prSet/>
      <dgm:spPr/>
      <dgm:t>
        <a:bodyPr/>
        <a:lstStyle/>
        <a:p>
          <a:endParaRPr lang="en-US"/>
        </a:p>
      </dgm:t>
    </dgm:pt>
    <dgm:pt modelId="{50EE630D-F107-4245-846A-81D5C3D56B00}" type="sibTrans" cxnId="{C16C7146-A113-47BF-A2A3-B1D1BDF4AFC9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24C6C72F-495F-4889-8E24-48A4585F77E6}" type="pres">
      <dgm:prSet presAssocID="{0225D87C-DC76-4FC8-9C29-EEA27A82DEA7}" presName="Name0" presStyleCnt="0">
        <dgm:presLayoutVars>
          <dgm:animLvl val="lvl"/>
          <dgm:resizeHandles val="exact"/>
        </dgm:presLayoutVars>
      </dgm:prSet>
      <dgm:spPr/>
    </dgm:pt>
    <dgm:pt modelId="{3A831C7B-89B9-478B-A0FC-C9F2B2579CDC}" type="pres">
      <dgm:prSet presAssocID="{5A1D492E-63B5-49B1-AA07-DE03C8049D52}" presName="compositeNode" presStyleCnt="0">
        <dgm:presLayoutVars>
          <dgm:bulletEnabled val="1"/>
        </dgm:presLayoutVars>
      </dgm:prSet>
      <dgm:spPr/>
    </dgm:pt>
    <dgm:pt modelId="{D85AFE1B-7F07-4E7C-8372-16BE978D9997}" type="pres">
      <dgm:prSet presAssocID="{5A1D492E-63B5-49B1-AA07-DE03C8049D52}" presName="bgRect" presStyleLbl="bgAccFollowNode1" presStyleIdx="0" presStyleCnt="3"/>
      <dgm:spPr/>
    </dgm:pt>
    <dgm:pt modelId="{238814E5-F323-4872-982A-3D1EFA13D075}" type="pres">
      <dgm:prSet presAssocID="{475126E3-8514-432F-8D66-6236127F8C30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A639F654-9FC9-4C8D-9AF7-9DA12FDDF63D}" type="pres">
      <dgm:prSet presAssocID="{5A1D492E-63B5-49B1-AA07-DE03C8049D52}" presName="bottomLine" presStyleLbl="alignNode1" presStyleIdx="1" presStyleCnt="6">
        <dgm:presLayoutVars/>
      </dgm:prSet>
      <dgm:spPr/>
    </dgm:pt>
    <dgm:pt modelId="{A3D151F2-A1B1-4702-91EA-3F66A9948514}" type="pres">
      <dgm:prSet presAssocID="{5A1D492E-63B5-49B1-AA07-DE03C8049D52}" presName="nodeText" presStyleLbl="bgAccFollowNode1" presStyleIdx="0" presStyleCnt="3">
        <dgm:presLayoutVars>
          <dgm:bulletEnabled val="1"/>
        </dgm:presLayoutVars>
      </dgm:prSet>
      <dgm:spPr/>
    </dgm:pt>
    <dgm:pt modelId="{94387E8B-1520-4AFF-9318-9DD7C36FAF75}" type="pres">
      <dgm:prSet presAssocID="{475126E3-8514-432F-8D66-6236127F8C30}" presName="sibTrans" presStyleCnt="0"/>
      <dgm:spPr/>
    </dgm:pt>
    <dgm:pt modelId="{239C4BB5-E007-40D4-AEDF-F5D369CC42A1}" type="pres">
      <dgm:prSet presAssocID="{4238482C-ACBC-423A-9776-5BCC9C6269C9}" presName="compositeNode" presStyleCnt="0">
        <dgm:presLayoutVars>
          <dgm:bulletEnabled val="1"/>
        </dgm:presLayoutVars>
      </dgm:prSet>
      <dgm:spPr/>
    </dgm:pt>
    <dgm:pt modelId="{6AE6C6F3-D251-48F7-946F-CE5CA244146A}" type="pres">
      <dgm:prSet presAssocID="{4238482C-ACBC-423A-9776-5BCC9C6269C9}" presName="bgRect" presStyleLbl="bgAccFollowNode1" presStyleIdx="1" presStyleCnt="3"/>
      <dgm:spPr/>
    </dgm:pt>
    <dgm:pt modelId="{3AC1667E-B3B4-4C3B-BC89-0345DC0C0E16}" type="pres">
      <dgm:prSet presAssocID="{1E385759-B2F1-4D9B-8037-0C5FA40FD330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BC75F585-0EBE-4EB5-BA54-83010B2DA161}" type="pres">
      <dgm:prSet presAssocID="{4238482C-ACBC-423A-9776-5BCC9C6269C9}" presName="bottomLine" presStyleLbl="alignNode1" presStyleIdx="3" presStyleCnt="6">
        <dgm:presLayoutVars/>
      </dgm:prSet>
      <dgm:spPr/>
    </dgm:pt>
    <dgm:pt modelId="{66177619-C58E-4E8D-AB95-E1646C95C412}" type="pres">
      <dgm:prSet presAssocID="{4238482C-ACBC-423A-9776-5BCC9C6269C9}" presName="nodeText" presStyleLbl="bgAccFollowNode1" presStyleIdx="1" presStyleCnt="3">
        <dgm:presLayoutVars>
          <dgm:bulletEnabled val="1"/>
        </dgm:presLayoutVars>
      </dgm:prSet>
      <dgm:spPr/>
    </dgm:pt>
    <dgm:pt modelId="{915EB71D-1819-4AEB-812D-E5588AF3F0CE}" type="pres">
      <dgm:prSet presAssocID="{1E385759-B2F1-4D9B-8037-0C5FA40FD330}" presName="sibTrans" presStyleCnt="0"/>
      <dgm:spPr/>
    </dgm:pt>
    <dgm:pt modelId="{0AC75ED2-0969-4C23-AA98-381B08B50BEF}" type="pres">
      <dgm:prSet presAssocID="{C6D0CF1B-4849-443C-8FAC-0F47797CFDB0}" presName="compositeNode" presStyleCnt="0">
        <dgm:presLayoutVars>
          <dgm:bulletEnabled val="1"/>
        </dgm:presLayoutVars>
      </dgm:prSet>
      <dgm:spPr/>
    </dgm:pt>
    <dgm:pt modelId="{9BAE575F-01B8-48D2-9474-A0F18C01EB13}" type="pres">
      <dgm:prSet presAssocID="{C6D0CF1B-4849-443C-8FAC-0F47797CFDB0}" presName="bgRect" presStyleLbl="bgAccFollowNode1" presStyleIdx="2" presStyleCnt="3"/>
      <dgm:spPr/>
    </dgm:pt>
    <dgm:pt modelId="{CD988227-C8AF-4BFE-9826-FAFD17CA4AD5}" type="pres">
      <dgm:prSet presAssocID="{50EE630D-F107-4245-846A-81D5C3D56B00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A2CA403E-D12A-40A6-94C8-75D605CC48DB}" type="pres">
      <dgm:prSet presAssocID="{C6D0CF1B-4849-443C-8FAC-0F47797CFDB0}" presName="bottomLine" presStyleLbl="alignNode1" presStyleIdx="5" presStyleCnt="6">
        <dgm:presLayoutVars/>
      </dgm:prSet>
      <dgm:spPr/>
    </dgm:pt>
    <dgm:pt modelId="{CC68825E-A9A8-41A6-A581-CF7EE9DAD0CF}" type="pres">
      <dgm:prSet presAssocID="{C6D0CF1B-4849-443C-8FAC-0F47797CFDB0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46358714-8B9D-4ED9-984B-411205CF92FE}" type="presOf" srcId="{4238482C-ACBC-423A-9776-5BCC9C6269C9}" destId="{66177619-C58E-4E8D-AB95-E1646C95C412}" srcOrd="1" destOrd="0" presId="urn:microsoft.com/office/officeart/2016/7/layout/BasicLinearProcessNumbered"/>
    <dgm:cxn modelId="{E2E1FC18-6DAA-4018-81E0-BDF4C14297C9}" srcId="{0225D87C-DC76-4FC8-9C29-EEA27A82DEA7}" destId="{4238482C-ACBC-423A-9776-5BCC9C6269C9}" srcOrd="1" destOrd="0" parTransId="{CA09442B-DFA3-49FC-8AD8-08D676983ABD}" sibTransId="{1E385759-B2F1-4D9B-8037-0C5FA40FD330}"/>
    <dgm:cxn modelId="{EBA26427-1491-4795-AF54-223D4E64DEF8}" type="presOf" srcId="{5A1D492E-63B5-49B1-AA07-DE03C8049D52}" destId="{D85AFE1B-7F07-4E7C-8372-16BE978D9997}" srcOrd="0" destOrd="0" presId="urn:microsoft.com/office/officeart/2016/7/layout/BasicLinearProcessNumbered"/>
    <dgm:cxn modelId="{5EC1E92B-32EB-4FDE-8271-F6B770CE3F3E}" type="presOf" srcId="{5A1D492E-63B5-49B1-AA07-DE03C8049D52}" destId="{A3D151F2-A1B1-4702-91EA-3F66A9948514}" srcOrd="1" destOrd="0" presId="urn:microsoft.com/office/officeart/2016/7/layout/BasicLinearProcessNumbered"/>
    <dgm:cxn modelId="{9B054F30-7F64-440D-817B-F161367AD3F2}" type="presOf" srcId="{4238482C-ACBC-423A-9776-5BCC9C6269C9}" destId="{6AE6C6F3-D251-48F7-946F-CE5CA244146A}" srcOrd="0" destOrd="0" presId="urn:microsoft.com/office/officeart/2016/7/layout/BasicLinearProcessNumbered"/>
    <dgm:cxn modelId="{C6C61265-D63B-40EE-9FDE-7649C119ECEB}" type="presOf" srcId="{C6D0CF1B-4849-443C-8FAC-0F47797CFDB0}" destId="{9BAE575F-01B8-48D2-9474-A0F18C01EB13}" srcOrd="0" destOrd="0" presId="urn:microsoft.com/office/officeart/2016/7/layout/BasicLinearProcessNumbered"/>
    <dgm:cxn modelId="{C16C7146-A113-47BF-A2A3-B1D1BDF4AFC9}" srcId="{0225D87C-DC76-4FC8-9C29-EEA27A82DEA7}" destId="{C6D0CF1B-4849-443C-8FAC-0F47797CFDB0}" srcOrd="2" destOrd="0" parTransId="{4F0864C7-2C40-4987-A8DB-A729DA1A341B}" sibTransId="{50EE630D-F107-4245-846A-81D5C3D56B00}"/>
    <dgm:cxn modelId="{D424EDAD-908D-4449-8F8B-97F7BEEA04B5}" type="presOf" srcId="{C6D0CF1B-4849-443C-8FAC-0F47797CFDB0}" destId="{CC68825E-A9A8-41A6-A581-CF7EE9DAD0CF}" srcOrd="1" destOrd="0" presId="urn:microsoft.com/office/officeart/2016/7/layout/BasicLinearProcessNumbered"/>
    <dgm:cxn modelId="{F795FCAD-25A7-4C35-959B-7261D0717A7E}" type="presOf" srcId="{1E385759-B2F1-4D9B-8037-0C5FA40FD330}" destId="{3AC1667E-B3B4-4C3B-BC89-0345DC0C0E16}" srcOrd="0" destOrd="0" presId="urn:microsoft.com/office/officeart/2016/7/layout/BasicLinearProcessNumbered"/>
    <dgm:cxn modelId="{C6A0ACBF-3AB9-4E7F-9138-D07AE36AA2C4}" type="presOf" srcId="{0225D87C-DC76-4FC8-9C29-EEA27A82DEA7}" destId="{24C6C72F-495F-4889-8E24-48A4585F77E6}" srcOrd="0" destOrd="0" presId="urn:microsoft.com/office/officeart/2016/7/layout/BasicLinearProcessNumbered"/>
    <dgm:cxn modelId="{65D3D7DD-C7DD-4576-86CF-AEB9F0230803}" type="presOf" srcId="{475126E3-8514-432F-8D66-6236127F8C30}" destId="{238814E5-F323-4872-982A-3D1EFA13D075}" srcOrd="0" destOrd="0" presId="urn:microsoft.com/office/officeart/2016/7/layout/BasicLinearProcessNumbered"/>
    <dgm:cxn modelId="{08377CE8-716E-42C4-8D9D-1838C489EA0A}" srcId="{0225D87C-DC76-4FC8-9C29-EEA27A82DEA7}" destId="{5A1D492E-63B5-49B1-AA07-DE03C8049D52}" srcOrd="0" destOrd="0" parTransId="{ABA0A56F-BDB2-4D3A-AA12-FFB44377B268}" sibTransId="{475126E3-8514-432F-8D66-6236127F8C30}"/>
    <dgm:cxn modelId="{97C118F6-1C0F-4E89-8FA1-0A08D7D0AF39}" type="presOf" srcId="{50EE630D-F107-4245-846A-81D5C3D56B00}" destId="{CD988227-C8AF-4BFE-9826-FAFD17CA4AD5}" srcOrd="0" destOrd="0" presId="urn:microsoft.com/office/officeart/2016/7/layout/BasicLinearProcessNumbered"/>
    <dgm:cxn modelId="{73C906FB-C1CC-4E7C-8C51-1207013C22F3}" type="presParOf" srcId="{24C6C72F-495F-4889-8E24-48A4585F77E6}" destId="{3A831C7B-89B9-478B-A0FC-C9F2B2579CDC}" srcOrd="0" destOrd="0" presId="urn:microsoft.com/office/officeart/2016/7/layout/BasicLinearProcessNumbered"/>
    <dgm:cxn modelId="{15AC05BC-AC6A-4682-8319-3C7D2141B617}" type="presParOf" srcId="{3A831C7B-89B9-478B-A0FC-C9F2B2579CDC}" destId="{D85AFE1B-7F07-4E7C-8372-16BE978D9997}" srcOrd="0" destOrd="0" presId="urn:microsoft.com/office/officeart/2016/7/layout/BasicLinearProcessNumbered"/>
    <dgm:cxn modelId="{40F55B5E-3635-4EAA-981A-6F7AF3C6E92F}" type="presParOf" srcId="{3A831C7B-89B9-478B-A0FC-C9F2B2579CDC}" destId="{238814E5-F323-4872-982A-3D1EFA13D075}" srcOrd="1" destOrd="0" presId="urn:microsoft.com/office/officeart/2016/7/layout/BasicLinearProcessNumbered"/>
    <dgm:cxn modelId="{F7B74B02-27BC-4499-9FAB-3448E4A59CF9}" type="presParOf" srcId="{3A831C7B-89B9-478B-A0FC-C9F2B2579CDC}" destId="{A639F654-9FC9-4C8D-9AF7-9DA12FDDF63D}" srcOrd="2" destOrd="0" presId="urn:microsoft.com/office/officeart/2016/7/layout/BasicLinearProcessNumbered"/>
    <dgm:cxn modelId="{A62316B0-9037-4FA0-B046-E124169305AB}" type="presParOf" srcId="{3A831C7B-89B9-478B-A0FC-C9F2B2579CDC}" destId="{A3D151F2-A1B1-4702-91EA-3F66A9948514}" srcOrd="3" destOrd="0" presId="urn:microsoft.com/office/officeart/2016/7/layout/BasicLinearProcessNumbered"/>
    <dgm:cxn modelId="{62D737DA-752A-4EAE-9276-BF76DB75FAE4}" type="presParOf" srcId="{24C6C72F-495F-4889-8E24-48A4585F77E6}" destId="{94387E8B-1520-4AFF-9318-9DD7C36FAF75}" srcOrd="1" destOrd="0" presId="urn:microsoft.com/office/officeart/2016/7/layout/BasicLinearProcessNumbered"/>
    <dgm:cxn modelId="{314E9972-474D-4540-881B-76AF6456237F}" type="presParOf" srcId="{24C6C72F-495F-4889-8E24-48A4585F77E6}" destId="{239C4BB5-E007-40D4-AEDF-F5D369CC42A1}" srcOrd="2" destOrd="0" presId="urn:microsoft.com/office/officeart/2016/7/layout/BasicLinearProcessNumbered"/>
    <dgm:cxn modelId="{93525FAC-1C15-4FD6-B227-7EE1BDBEE5C5}" type="presParOf" srcId="{239C4BB5-E007-40D4-AEDF-F5D369CC42A1}" destId="{6AE6C6F3-D251-48F7-946F-CE5CA244146A}" srcOrd="0" destOrd="0" presId="urn:microsoft.com/office/officeart/2016/7/layout/BasicLinearProcessNumbered"/>
    <dgm:cxn modelId="{C10C2A81-BA9F-482B-B011-AF1AD5A7DB88}" type="presParOf" srcId="{239C4BB5-E007-40D4-AEDF-F5D369CC42A1}" destId="{3AC1667E-B3B4-4C3B-BC89-0345DC0C0E16}" srcOrd="1" destOrd="0" presId="urn:microsoft.com/office/officeart/2016/7/layout/BasicLinearProcessNumbered"/>
    <dgm:cxn modelId="{B38F4352-B7E0-464F-95B4-9430F64A95B6}" type="presParOf" srcId="{239C4BB5-E007-40D4-AEDF-F5D369CC42A1}" destId="{BC75F585-0EBE-4EB5-BA54-83010B2DA161}" srcOrd="2" destOrd="0" presId="urn:microsoft.com/office/officeart/2016/7/layout/BasicLinearProcessNumbered"/>
    <dgm:cxn modelId="{819E4FE6-8209-4CF0-8771-2E048D6D4682}" type="presParOf" srcId="{239C4BB5-E007-40D4-AEDF-F5D369CC42A1}" destId="{66177619-C58E-4E8D-AB95-E1646C95C412}" srcOrd="3" destOrd="0" presId="urn:microsoft.com/office/officeart/2016/7/layout/BasicLinearProcessNumbered"/>
    <dgm:cxn modelId="{4F9CD29F-EF12-4556-BDFC-E21B00F32230}" type="presParOf" srcId="{24C6C72F-495F-4889-8E24-48A4585F77E6}" destId="{915EB71D-1819-4AEB-812D-E5588AF3F0CE}" srcOrd="3" destOrd="0" presId="urn:microsoft.com/office/officeart/2016/7/layout/BasicLinearProcessNumbered"/>
    <dgm:cxn modelId="{6F43100F-6EE9-4621-B051-403ADDACC78A}" type="presParOf" srcId="{24C6C72F-495F-4889-8E24-48A4585F77E6}" destId="{0AC75ED2-0969-4C23-AA98-381B08B50BEF}" srcOrd="4" destOrd="0" presId="urn:microsoft.com/office/officeart/2016/7/layout/BasicLinearProcessNumbered"/>
    <dgm:cxn modelId="{52788570-7F4A-4F46-A96A-31EC71EDDA80}" type="presParOf" srcId="{0AC75ED2-0969-4C23-AA98-381B08B50BEF}" destId="{9BAE575F-01B8-48D2-9474-A0F18C01EB13}" srcOrd="0" destOrd="0" presId="urn:microsoft.com/office/officeart/2016/7/layout/BasicLinearProcessNumbered"/>
    <dgm:cxn modelId="{9CA61178-DBF9-4C26-B66B-5642406B43C7}" type="presParOf" srcId="{0AC75ED2-0969-4C23-AA98-381B08B50BEF}" destId="{CD988227-C8AF-4BFE-9826-FAFD17CA4AD5}" srcOrd="1" destOrd="0" presId="urn:microsoft.com/office/officeart/2016/7/layout/BasicLinearProcessNumbered"/>
    <dgm:cxn modelId="{51056B1D-8C88-4861-8E14-5F4074BCF525}" type="presParOf" srcId="{0AC75ED2-0969-4C23-AA98-381B08B50BEF}" destId="{A2CA403E-D12A-40A6-94C8-75D605CC48DB}" srcOrd="2" destOrd="0" presId="urn:microsoft.com/office/officeart/2016/7/layout/BasicLinearProcessNumbered"/>
    <dgm:cxn modelId="{C1264EC7-0F7C-495E-8DB5-16F017E35B09}" type="presParOf" srcId="{0AC75ED2-0969-4C23-AA98-381B08B50BEF}" destId="{CC68825E-A9A8-41A6-A581-CF7EE9DAD0CF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7DC7D4-4259-4E5E-B8F1-A047FAAFA51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54C2C38-5936-45D0-B7C6-2849C06E76F3}">
      <dgm:prSet/>
      <dgm:spPr/>
      <dgm:t>
        <a:bodyPr/>
        <a:lstStyle/>
        <a:p>
          <a:r>
            <a:rPr lang="en-US"/>
            <a:t>1. Clone the repository</a:t>
          </a:r>
        </a:p>
      </dgm:t>
    </dgm:pt>
    <dgm:pt modelId="{9AB8A308-7875-4C17-86A0-ACB56844A96C}" type="parTrans" cxnId="{D5F71024-897C-4EA7-B9E4-5F936547F341}">
      <dgm:prSet/>
      <dgm:spPr/>
      <dgm:t>
        <a:bodyPr/>
        <a:lstStyle/>
        <a:p>
          <a:endParaRPr lang="en-US"/>
        </a:p>
      </dgm:t>
    </dgm:pt>
    <dgm:pt modelId="{FF3125FF-D93C-45FA-A6B2-AAA2BAF2121F}" type="sibTrans" cxnId="{D5F71024-897C-4EA7-B9E4-5F936547F341}">
      <dgm:prSet/>
      <dgm:spPr/>
      <dgm:t>
        <a:bodyPr/>
        <a:lstStyle/>
        <a:p>
          <a:endParaRPr lang="en-US"/>
        </a:p>
      </dgm:t>
    </dgm:pt>
    <dgm:pt modelId="{1468EF67-7318-4896-B89E-BE5097AD540D}">
      <dgm:prSet/>
      <dgm:spPr/>
      <dgm:t>
        <a:bodyPr/>
        <a:lstStyle/>
        <a:p>
          <a:r>
            <a:rPr lang="en-US"/>
            <a:t>2. Create a virtual environment and install dependencies</a:t>
          </a:r>
        </a:p>
      </dgm:t>
    </dgm:pt>
    <dgm:pt modelId="{3B400721-103F-4E60-818A-360830763F06}" type="parTrans" cxnId="{F145B632-6781-44CA-BD4B-0E53BC7DFAFF}">
      <dgm:prSet/>
      <dgm:spPr/>
      <dgm:t>
        <a:bodyPr/>
        <a:lstStyle/>
        <a:p>
          <a:endParaRPr lang="en-US"/>
        </a:p>
      </dgm:t>
    </dgm:pt>
    <dgm:pt modelId="{35F8B603-D88D-4606-A7FB-5121E7425CA7}" type="sibTrans" cxnId="{F145B632-6781-44CA-BD4B-0E53BC7DFAFF}">
      <dgm:prSet/>
      <dgm:spPr/>
      <dgm:t>
        <a:bodyPr/>
        <a:lstStyle/>
        <a:p>
          <a:endParaRPr lang="en-US"/>
        </a:p>
      </dgm:t>
    </dgm:pt>
    <dgm:pt modelId="{E8F8D7FC-93E1-47A2-A998-2BD8AA79708B}">
      <dgm:prSet/>
      <dgm:spPr/>
      <dgm:t>
        <a:bodyPr/>
        <a:lstStyle/>
        <a:p>
          <a:r>
            <a:rPr lang="en-US"/>
            <a:t>3. Run the server using: python manage.py runserver</a:t>
          </a:r>
        </a:p>
      </dgm:t>
    </dgm:pt>
    <dgm:pt modelId="{6F899199-66AE-4D1F-8CFB-FBD421B1A8C1}" type="parTrans" cxnId="{0E0D2888-21A2-4BB0-9C2B-02E04D7AA126}">
      <dgm:prSet/>
      <dgm:spPr/>
      <dgm:t>
        <a:bodyPr/>
        <a:lstStyle/>
        <a:p>
          <a:endParaRPr lang="en-US"/>
        </a:p>
      </dgm:t>
    </dgm:pt>
    <dgm:pt modelId="{9DCAC67B-5D28-4C93-A2B1-9A7D1BC76C5E}" type="sibTrans" cxnId="{0E0D2888-21A2-4BB0-9C2B-02E04D7AA126}">
      <dgm:prSet/>
      <dgm:spPr/>
      <dgm:t>
        <a:bodyPr/>
        <a:lstStyle/>
        <a:p>
          <a:endParaRPr lang="en-US"/>
        </a:p>
      </dgm:t>
    </dgm:pt>
    <dgm:pt modelId="{481F2315-F67D-4483-9FEB-D9ECEE29F301}" type="pres">
      <dgm:prSet presAssocID="{A87DC7D4-4259-4E5E-B8F1-A047FAAFA513}" presName="root" presStyleCnt="0">
        <dgm:presLayoutVars>
          <dgm:dir/>
          <dgm:resizeHandles val="exact"/>
        </dgm:presLayoutVars>
      </dgm:prSet>
      <dgm:spPr/>
    </dgm:pt>
    <dgm:pt modelId="{F0CB2013-8B67-4483-88F6-61CC59607B24}" type="pres">
      <dgm:prSet presAssocID="{A54C2C38-5936-45D0-B7C6-2849C06E76F3}" presName="compNode" presStyleCnt="0"/>
      <dgm:spPr/>
    </dgm:pt>
    <dgm:pt modelId="{4071EBE9-2495-44F9-AFE8-CA63035F3657}" type="pres">
      <dgm:prSet presAssocID="{A54C2C38-5936-45D0-B7C6-2849C06E76F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9B51796E-C188-4439-97F1-FB436546A871}" type="pres">
      <dgm:prSet presAssocID="{A54C2C38-5936-45D0-B7C6-2849C06E76F3}" presName="spaceRect" presStyleCnt="0"/>
      <dgm:spPr/>
    </dgm:pt>
    <dgm:pt modelId="{4063BAF6-D680-464A-B484-41D9D2949587}" type="pres">
      <dgm:prSet presAssocID="{A54C2C38-5936-45D0-B7C6-2849C06E76F3}" presName="textRect" presStyleLbl="revTx" presStyleIdx="0" presStyleCnt="3">
        <dgm:presLayoutVars>
          <dgm:chMax val="1"/>
          <dgm:chPref val="1"/>
        </dgm:presLayoutVars>
      </dgm:prSet>
      <dgm:spPr/>
    </dgm:pt>
    <dgm:pt modelId="{2504DE57-BBFD-481D-8E09-51166540E216}" type="pres">
      <dgm:prSet presAssocID="{FF3125FF-D93C-45FA-A6B2-AAA2BAF2121F}" presName="sibTrans" presStyleCnt="0"/>
      <dgm:spPr/>
    </dgm:pt>
    <dgm:pt modelId="{8ADEC7D6-BA58-4467-80E3-95EB0B487BE7}" type="pres">
      <dgm:prSet presAssocID="{1468EF67-7318-4896-B89E-BE5097AD540D}" presName="compNode" presStyleCnt="0"/>
      <dgm:spPr/>
    </dgm:pt>
    <dgm:pt modelId="{B4BE78B7-95FC-4631-8733-5BFC185C95BB}" type="pres">
      <dgm:prSet presAssocID="{1468EF67-7318-4896-B89E-BE5097AD540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78D1620-8600-4ACB-A4A7-D4882B5FBA4D}" type="pres">
      <dgm:prSet presAssocID="{1468EF67-7318-4896-B89E-BE5097AD540D}" presName="spaceRect" presStyleCnt="0"/>
      <dgm:spPr/>
    </dgm:pt>
    <dgm:pt modelId="{A267E58B-7DAF-4C4A-A123-31EEFA70CD0D}" type="pres">
      <dgm:prSet presAssocID="{1468EF67-7318-4896-B89E-BE5097AD540D}" presName="textRect" presStyleLbl="revTx" presStyleIdx="1" presStyleCnt="3">
        <dgm:presLayoutVars>
          <dgm:chMax val="1"/>
          <dgm:chPref val="1"/>
        </dgm:presLayoutVars>
      </dgm:prSet>
      <dgm:spPr/>
    </dgm:pt>
    <dgm:pt modelId="{70C59F53-B6B2-46F7-88A8-EE7F61AE2D68}" type="pres">
      <dgm:prSet presAssocID="{35F8B603-D88D-4606-A7FB-5121E7425CA7}" presName="sibTrans" presStyleCnt="0"/>
      <dgm:spPr/>
    </dgm:pt>
    <dgm:pt modelId="{62736C1A-E08C-4CD5-9E47-CC5F6F4812E3}" type="pres">
      <dgm:prSet presAssocID="{E8F8D7FC-93E1-47A2-A998-2BD8AA79708B}" presName="compNode" presStyleCnt="0"/>
      <dgm:spPr/>
    </dgm:pt>
    <dgm:pt modelId="{12B56D0F-1E33-4FD0-8B39-F4DDBB28B2C0}" type="pres">
      <dgm:prSet presAssocID="{E8F8D7FC-93E1-47A2-A998-2BD8AA79708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FE9854EA-C6EB-4AAA-ACAF-97A70EDD1F81}" type="pres">
      <dgm:prSet presAssocID="{E8F8D7FC-93E1-47A2-A998-2BD8AA79708B}" presName="spaceRect" presStyleCnt="0"/>
      <dgm:spPr/>
    </dgm:pt>
    <dgm:pt modelId="{DD4E2937-D3DF-4CB4-9379-AD6E1FE60873}" type="pres">
      <dgm:prSet presAssocID="{E8F8D7FC-93E1-47A2-A998-2BD8AA79708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5F71024-897C-4EA7-B9E4-5F936547F341}" srcId="{A87DC7D4-4259-4E5E-B8F1-A047FAAFA513}" destId="{A54C2C38-5936-45D0-B7C6-2849C06E76F3}" srcOrd="0" destOrd="0" parTransId="{9AB8A308-7875-4C17-86A0-ACB56844A96C}" sibTransId="{FF3125FF-D93C-45FA-A6B2-AAA2BAF2121F}"/>
    <dgm:cxn modelId="{F145B632-6781-44CA-BD4B-0E53BC7DFAFF}" srcId="{A87DC7D4-4259-4E5E-B8F1-A047FAAFA513}" destId="{1468EF67-7318-4896-B89E-BE5097AD540D}" srcOrd="1" destOrd="0" parTransId="{3B400721-103F-4E60-818A-360830763F06}" sibTransId="{35F8B603-D88D-4606-A7FB-5121E7425CA7}"/>
    <dgm:cxn modelId="{622BB93F-C20B-4BDE-860B-CB4A54B8F61B}" type="presOf" srcId="{1468EF67-7318-4896-B89E-BE5097AD540D}" destId="{A267E58B-7DAF-4C4A-A123-31EEFA70CD0D}" srcOrd="0" destOrd="0" presId="urn:microsoft.com/office/officeart/2018/2/layout/IconLabelList"/>
    <dgm:cxn modelId="{00F2E565-F781-4D1B-9543-023940054F59}" type="presOf" srcId="{A54C2C38-5936-45D0-B7C6-2849C06E76F3}" destId="{4063BAF6-D680-464A-B484-41D9D2949587}" srcOrd="0" destOrd="0" presId="urn:microsoft.com/office/officeart/2018/2/layout/IconLabelList"/>
    <dgm:cxn modelId="{0E0D2888-21A2-4BB0-9C2B-02E04D7AA126}" srcId="{A87DC7D4-4259-4E5E-B8F1-A047FAAFA513}" destId="{E8F8D7FC-93E1-47A2-A998-2BD8AA79708B}" srcOrd="2" destOrd="0" parTransId="{6F899199-66AE-4D1F-8CFB-FBD421B1A8C1}" sibTransId="{9DCAC67B-5D28-4C93-A2B1-9A7D1BC76C5E}"/>
    <dgm:cxn modelId="{7FC99DA7-3FCB-460A-A783-45BF0E0EEF44}" type="presOf" srcId="{E8F8D7FC-93E1-47A2-A998-2BD8AA79708B}" destId="{DD4E2937-D3DF-4CB4-9379-AD6E1FE60873}" srcOrd="0" destOrd="0" presId="urn:microsoft.com/office/officeart/2018/2/layout/IconLabelList"/>
    <dgm:cxn modelId="{1D14CEE0-F979-4E5C-8190-A30643C76830}" type="presOf" srcId="{A87DC7D4-4259-4E5E-B8F1-A047FAAFA513}" destId="{481F2315-F67D-4483-9FEB-D9ECEE29F301}" srcOrd="0" destOrd="0" presId="urn:microsoft.com/office/officeart/2018/2/layout/IconLabelList"/>
    <dgm:cxn modelId="{26968D2F-B4D3-49EA-A5C4-705972BA1657}" type="presParOf" srcId="{481F2315-F67D-4483-9FEB-D9ECEE29F301}" destId="{F0CB2013-8B67-4483-88F6-61CC59607B24}" srcOrd="0" destOrd="0" presId="urn:microsoft.com/office/officeart/2018/2/layout/IconLabelList"/>
    <dgm:cxn modelId="{10FDD251-9F96-45CF-9325-4CE19B1B5393}" type="presParOf" srcId="{F0CB2013-8B67-4483-88F6-61CC59607B24}" destId="{4071EBE9-2495-44F9-AFE8-CA63035F3657}" srcOrd="0" destOrd="0" presId="urn:microsoft.com/office/officeart/2018/2/layout/IconLabelList"/>
    <dgm:cxn modelId="{CEEF111F-34EB-406E-B039-CB5779EB37BE}" type="presParOf" srcId="{F0CB2013-8B67-4483-88F6-61CC59607B24}" destId="{9B51796E-C188-4439-97F1-FB436546A871}" srcOrd="1" destOrd="0" presId="urn:microsoft.com/office/officeart/2018/2/layout/IconLabelList"/>
    <dgm:cxn modelId="{8464CD26-240A-456C-99B3-1EF2F1A552EE}" type="presParOf" srcId="{F0CB2013-8B67-4483-88F6-61CC59607B24}" destId="{4063BAF6-D680-464A-B484-41D9D2949587}" srcOrd="2" destOrd="0" presId="urn:microsoft.com/office/officeart/2018/2/layout/IconLabelList"/>
    <dgm:cxn modelId="{10FF775E-F67C-4F3B-A299-8059C8186A50}" type="presParOf" srcId="{481F2315-F67D-4483-9FEB-D9ECEE29F301}" destId="{2504DE57-BBFD-481D-8E09-51166540E216}" srcOrd="1" destOrd="0" presId="urn:microsoft.com/office/officeart/2018/2/layout/IconLabelList"/>
    <dgm:cxn modelId="{DFA63016-D9E4-49A8-AA38-F0A390EE3CAA}" type="presParOf" srcId="{481F2315-F67D-4483-9FEB-D9ECEE29F301}" destId="{8ADEC7D6-BA58-4467-80E3-95EB0B487BE7}" srcOrd="2" destOrd="0" presId="urn:microsoft.com/office/officeart/2018/2/layout/IconLabelList"/>
    <dgm:cxn modelId="{BB9F3C6A-818E-459C-8FB0-6DFB9A70E279}" type="presParOf" srcId="{8ADEC7D6-BA58-4467-80E3-95EB0B487BE7}" destId="{B4BE78B7-95FC-4631-8733-5BFC185C95BB}" srcOrd="0" destOrd="0" presId="urn:microsoft.com/office/officeart/2018/2/layout/IconLabelList"/>
    <dgm:cxn modelId="{2F81EC5B-9717-46C7-B3A5-24A2BDC83DE8}" type="presParOf" srcId="{8ADEC7D6-BA58-4467-80E3-95EB0B487BE7}" destId="{F78D1620-8600-4ACB-A4A7-D4882B5FBA4D}" srcOrd="1" destOrd="0" presId="urn:microsoft.com/office/officeart/2018/2/layout/IconLabelList"/>
    <dgm:cxn modelId="{FFF5E0CD-3B71-48DC-B591-7878A61A2F5D}" type="presParOf" srcId="{8ADEC7D6-BA58-4467-80E3-95EB0B487BE7}" destId="{A267E58B-7DAF-4C4A-A123-31EEFA70CD0D}" srcOrd="2" destOrd="0" presId="urn:microsoft.com/office/officeart/2018/2/layout/IconLabelList"/>
    <dgm:cxn modelId="{DA12EE5E-2C7B-4419-8ACC-2DBB0D6681DE}" type="presParOf" srcId="{481F2315-F67D-4483-9FEB-D9ECEE29F301}" destId="{70C59F53-B6B2-46F7-88A8-EE7F61AE2D68}" srcOrd="3" destOrd="0" presId="urn:microsoft.com/office/officeart/2018/2/layout/IconLabelList"/>
    <dgm:cxn modelId="{349AAB0E-F1D9-4430-A435-E8151EA1A861}" type="presParOf" srcId="{481F2315-F67D-4483-9FEB-D9ECEE29F301}" destId="{62736C1A-E08C-4CD5-9E47-CC5F6F4812E3}" srcOrd="4" destOrd="0" presId="urn:microsoft.com/office/officeart/2018/2/layout/IconLabelList"/>
    <dgm:cxn modelId="{0999513E-8D4D-48B0-B59D-2B04A2D2859A}" type="presParOf" srcId="{62736C1A-E08C-4CD5-9E47-CC5F6F4812E3}" destId="{12B56D0F-1E33-4FD0-8B39-F4DDBB28B2C0}" srcOrd="0" destOrd="0" presId="urn:microsoft.com/office/officeart/2018/2/layout/IconLabelList"/>
    <dgm:cxn modelId="{8567642E-764F-459E-99DE-792ECDCA2C0F}" type="presParOf" srcId="{62736C1A-E08C-4CD5-9E47-CC5F6F4812E3}" destId="{FE9854EA-C6EB-4AAA-ACAF-97A70EDD1F81}" srcOrd="1" destOrd="0" presId="urn:microsoft.com/office/officeart/2018/2/layout/IconLabelList"/>
    <dgm:cxn modelId="{8084C079-8FAC-4191-82DC-7C9C87BD7A1D}" type="presParOf" srcId="{62736C1A-E08C-4CD5-9E47-CC5F6F4812E3}" destId="{DD4E2937-D3DF-4CB4-9379-AD6E1FE6087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9EDEC23-6EAA-4F20-89C0-34249E7CABC0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350D2ED3-FB34-438E-9E2A-BC870A73165F}">
      <dgm:prSet/>
      <dgm:spPr/>
      <dgm:t>
        <a:bodyPr/>
        <a:lstStyle/>
        <a:p>
          <a:pPr>
            <a:defRPr cap="all"/>
          </a:pPr>
          <a:r>
            <a:rPr lang="en-US"/>
            <a:t>1. TF-IDF model for indexing and ranking</a:t>
          </a:r>
        </a:p>
      </dgm:t>
    </dgm:pt>
    <dgm:pt modelId="{C35B1E0D-DF31-4263-8F1E-2DC6C8136696}" type="parTrans" cxnId="{C976D225-1DA2-40A7-8D08-086FEB92AE95}">
      <dgm:prSet/>
      <dgm:spPr/>
      <dgm:t>
        <a:bodyPr/>
        <a:lstStyle/>
        <a:p>
          <a:endParaRPr lang="en-US"/>
        </a:p>
      </dgm:t>
    </dgm:pt>
    <dgm:pt modelId="{DA11C8B7-3075-4A77-B2B3-16FDB8C9CF47}" type="sibTrans" cxnId="{C976D225-1DA2-40A7-8D08-086FEB92AE95}">
      <dgm:prSet/>
      <dgm:spPr/>
      <dgm:t>
        <a:bodyPr/>
        <a:lstStyle/>
        <a:p>
          <a:endParaRPr lang="en-US"/>
        </a:p>
      </dgm:t>
    </dgm:pt>
    <dgm:pt modelId="{E55D90CA-A3C0-4B8E-A650-2A1691C423D0}">
      <dgm:prSet/>
      <dgm:spPr/>
      <dgm:t>
        <a:bodyPr/>
        <a:lstStyle/>
        <a:p>
          <a:pPr>
            <a:defRPr cap="all"/>
          </a:pPr>
          <a:r>
            <a:rPr lang="en-US"/>
            <a:t>2. Keyword matching for search results</a:t>
          </a:r>
        </a:p>
      </dgm:t>
    </dgm:pt>
    <dgm:pt modelId="{F2374D25-6F8D-44DB-8F9C-D7142FC06FA2}" type="parTrans" cxnId="{C725B28E-72E0-4174-A288-1862DA08092E}">
      <dgm:prSet/>
      <dgm:spPr/>
      <dgm:t>
        <a:bodyPr/>
        <a:lstStyle/>
        <a:p>
          <a:endParaRPr lang="en-US"/>
        </a:p>
      </dgm:t>
    </dgm:pt>
    <dgm:pt modelId="{2362B108-34E8-4794-8390-50EC9CC8C8A0}" type="sibTrans" cxnId="{C725B28E-72E0-4174-A288-1862DA08092E}">
      <dgm:prSet/>
      <dgm:spPr/>
      <dgm:t>
        <a:bodyPr/>
        <a:lstStyle/>
        <a:p>
          <a:endParaRPr lang="en-US"/>
        </a:p>
      </dgm:t>
    </dgm:pt>
    <dgm:pt modelId="{77E72F88-7D32-49B7-A9C6-18F8E2B7862D}">
      <dgm:prSet/>
      <dgm:spPr/>
      <dgm:t>
        <a:bodyPr/>
        <a:lstStyle/>
        <a:p>
          <a:pPr>
            <a:defRPr cap="all"/>
          </a:pPr>
          <a:r>
            <a:rPr lang="en-US"/>
            <a:t>3. Cosine similarity for ranking documents</a:t>
          </a:r>
        </a:p>
      </dgm:t>
    </dgm:pt>
    <dgm:pt modelId="{0271232F-64D7-4A09-A4FB-E188D7D560E1}" type="parTrans" cxnId="{29340CE4-112F-403A-9053-B70F1F866CD6}">
      <dgm:prSet/>
      <dgm:spPr/>
      <dgm:t>
        <a:bodyPr/>
        <a:lstStyle/>
        <a:p>
          <a:endParaRPr lang="en-US"/>
        </a:p>
      </dgm:t>
    </dgm:pt>
    <dgm:pt modelId="{F98DB9A5-BD62-49C3-BEB7-323A6D0F2EE8}" type="sibTrans" cxnId="{29340CE4-112F-403A-9053-B70F1F866CD6}">
      <dgm:prSet/>
      <dgm:spPr/>
      <dgm:t>
        <a:bodyPr/>
        <a:lstStyle/>
        <a:p>
          <a:endParaRPr lang="en-US"/>
        </a:p>
      </dgm:t>
    </dgm:pt>
    <dgm:pt modelId="{084B9A66-3DDD-4E39-96A4-FD92D98C50CA}" type="pres">
      <dgm:prSet presAssocID="{19EDEC23-6EAA-4F20-89C0-34249E7CABC0}" presName="root" presStyleCnt="0">
        <dgm:presLayoutVars>
          <dgm:dir/>
          <dgm:resizeHandles val="exact"/>
        </dgm:presLayoutVars>
      </dgm:prSet>
      <dgm:spPr/>
    </dgm:pt>
    <dgm:pt modelId="{26E25EB2-965B-4D20-B896-4A3980B3F2CD}" type="pres">
      <dgm:prSet presAssocID="{350D2ED3-FB34-438E-9E2A-BC870A73165F}" presName="compNode" presStyleCnt="0"/>
      <dgm:spPr/>
    </dgm:pt>
    <dgm:pt modelId="{4E2142D7-2F82-4AB9-AE9E-18138E8ECA21}" type="pres">
      <dgm:prSet presAssocID="{350D2ED3-FB34-438E-9E2A-BC870A73165F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2D1D3572-8D71-4EC9-843F-9A1374893264}" type="pres">
      <dgm:prSet presAssocID="{350D2ED3-FB34-438E-9E2A-BC870A73165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reath"/>
        </a:ext>
      </dgm:extLst>
    </dgm:pt>
    <dgm:pt modelId="{254EA394-49F7-440E-A567-3E19B45ABC95}" type="pres">
      <dgm:prSet presAssocID="{350D2ED3-FB34-438E-9E2A-BC870A73165F}" presName="spaceRect" presStyleCnt="0"/>
      <dgm:spPr/>
    </dgm:pt>
    <dgm:pt modelId="{69367302-A637-4512-920B-6DD527FC350E}" type="pres">
      <dgm:prSet presAssocID="{350D2ED3-FB34-438E-9E2A-BC870A73165F}" presName="textRect" presStyleLbl="revTx" presStyleIdx="0" presStyleCnt="3">
        <dgm:presLayoutVars>
          <dgm:chMax val="1"/>
          <dgm:chPref val="1"/>
        </dgm:presLayoutVars>
      </dgm:prSet>
      <dgm:spPr/>
    </dgm:pt>
    <dgm:pt modelId="{8336EFD0-B81D-43B6-9BCA-D99FCECC3520}" type="pres">
      <dgm:prSet presAssocID="{DA11C8B7-3075-4A77-B2B3-16FDB8C9CF47}" presName="sibTrans" presStyleCnt="0"/>
      <dgm:spPr/>
    </dgm:pt>
    <dgm:pt modelId="{50E667D8-85E0-4048-B5E3-6ECE16284B10}" type="pres">
      <dgm:prSet presAssocID="{E55D90CA-A3C0-4B8E-A650-2A1691C423D0}" presName="compNode" presStyleCnt="0"/>
      <dgm:spPr/>
    </dgm:pt>
    <dgm:pt modelId="{D872972A-C98F-49AD-9431-9EF1A4A4CC5A}" type="pres">
      <dgm:prSet presAssocID="{E55D90CA-A3C0-4B8E-A650-2A1691C423D0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C36D7157-4C7A-4070-82F3-441D4E851A48}" type="pres">
      <dgm:prSet presAssocID="{E55D90CA-A3C0-4B8E-A650-2A1691C423D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6D3349F4-E43C-4C60-8B8A-753F316C8B00}" type="pres">
      <dgm:prSet presAssocID="{E55D90CA-A3C0-4B8E-A650-2A1691C423D0}" presName="spaceRect" presStyleCnt="0"/>
      <dgm:spPr/>
    </dgm:pt>
    <dgm:pt modelId="{87A23FC2-DED2-40F8-8E11-F7BC7D43B20B}" type="pres">
      <dgm:prSet presAssocID="{E55D90CA-A3C0-4B8E-A650-2A1691C423D0}" presName="textRect" presStyleLbl="revTx" presStyleIdx="1" presStyleCnt="3">
        <dgm:presLayoutVars>
          <dgm:chMax val="1"/>
          <dgm:chPref val="1"/>
        </dgm:presLayoutVars>
      </dgm:prSet>
      <dgm:spPr/>
    </dgm:pt>
    <dgm:pt modelId="{E3EF9F5F-B39B-496D-8219-2F7183A9A67A}" type="pres">
      <dgm:prSet presAssocID="{2362B108-34E8-4794-8390-50EC9CC8C8A0}" presName="sibTrans" presStyleCnt="0"/>
      <dgm:spPr/>
    </dgm:pt>
    <dgm:pt modelId="{5E4CB623-0992-437E-81CA-C9884A5780C2}" type="pres">
      <dgm:prSet presAssocID="{77E72F88-7D32-49B7-A9C6-18F8E2B7862D}" presName="compNode" presStyleCnt="0"/>
      <dgm:spPr/>
    </dgm:pt>
    <dgm:pt modelId="{EA867AA2-DE70-4098-A773-527451C26CD6}" type="pres">
      <dgm:prSet presAssocID="{77E72F88-7D32-49B7-A9C6-18F8E2B7862D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AAD2883B-7619-4428-8C22-F83E149BDE14}" type="pres">
      <dgm:prSet presAssocID="{77E72F88-7D32-49B7-A9C6-18F8E2B7862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B546F31F-7671-4A12-8EFF-3E54C8DAFAB8}" type="pres">
      <dgm:prSet presAssocID="{77E72F88-7D32-49B7-A9C6-18F8E2B7862D}" presName="spaceRect" presStyleCnt="0"/>
      <dgm:spPr/>
    </dgm:pt>
    <dgm:pt modelId="{F34F1038-2E0E-4E55-BBC0-A12FCAFD7F07}" type="pres">
      <dgm:prSet presAssocID="{77E72F88-7D32-49B7-A9C6-18F8E2B7862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976D225-1DA2-40A7-8D08-086FEB92AE95}" srcId="{19EDEC23-6EAA-4F20-89C0-34249E7CABC0}" destId="{350D2ED3-FB34-438E-9E2A-BC870A73165F}" srcOrd="0" destOrd="0" parTransId="{C35B1E0D-DF31-4263-8F1E-2DC6C8136696}" sibTransId="{DA11C8B7-3075-4A77-B2B3-16FDB8C9CF47}"/>
    <dgm:cxn modelId="{4480E449-1F3F-437F-AAC6-9C05CD1481C9}" type="presOf" srcId="{77E72F88-7D32-49B7-A9C6-18F8E2B7862D}" destId="{F34F1038-2E0E-4E55-BBC0-A12FCAFD7F07}" srcOrd="0" destOrd="0" presId="urn:microsoft.com/office/officeart/2018/5/layout/IconLeafLabelList"/>
    <dgm:cxn modelId="{DC95156B-C1B7-4F2F-BB18-8304733FA8B4}" type="presOf" srcId="{350D2ED3-FB34-438E-9E2A-BC870A73165F}" destId="{69367302-A637-4512-920B-6DD527FC350E}" srcOrd="0" destOrd="0" presId="urn:microsoft.com/office/officeart/2018/5/layout/IconLeafLabelList"/>
    <dgm:cxn modelId="{C725B28E-72E0-4174-A288-1862DA08092E}" srcId="{19EDEC23-6EAA-4F20-89C0-34249E7CABC0}" destId="{E55D90CA-A3C0-4B8E-A650-2A1691C423D0}" srcOrd="1" destOrd="0" parTransId="{F2374D25-6F8D-44DB-8F9C-D7142FC06FA2}" sibTransId="{2362B108-34E8-4794-8390-50EC9CC8C8A0}"/>
    <dgm:cxn modelId="{48DE51D8-E4A8-4DC8-958A-525D6729EC45}" type="presOf" srcId="{19EDEC23-6EAA-4F20-89C0-34249E7CABC0}" destId="{084B9A66-3DDD-4E39-96A4-FD92D98C50CA}" srcOrd="0" destOrd="0" presId="urn:microsoft.com/office/officeart/2018/5/layout/IconLeafLabelList"/>
    <dgm:cxn modelId="{29340CE4-112F-403A-9053-B70F1F866CD6}" srcId="{19EDEC23-6EAA-4F20-89C0-34249E7CABC0}" destId="{77E72F88-7D32-49B7-A9C6-18F8E2B7862D}" srcOrd="2" destOrd="0" parTransId="{0271232F-64D7-4A09-A4FB-E188D7D560E1}" sibTransId="{F98DB9A5-BD62-49C3-BEB7-323A6D0F2EE8}"/>
    <dgm:cxn modelId="{E45D20EB-2369-462A-BBFE-917838B2BEC4}" type="presOf" srcId="{E55D90CA-A3C0-4B8E-A650-2A1691C423D0}" destId="{87A23FC2-DED2-40F8-8E11-F7BC7D43B20B}" srcOrd="0" destOrd="0" presId="urn:microsoft.com/office/officeart/2018/5/layout/IconLeafLabelList"/>
    <dgm:cxn modelId="{D180ED30-2F68-42B5-A65A-3E9CB17B7EF6}" type="presParOf" srcId="{084B9A66-3DDD-4E39-96A4-FD92D98C50CA}" destId="{26E25EB2-965B-4D20-B896-4A3980B3F2CD}" srcOrd="0" destOrd="0" presId="urn:microsoft.com/office/officeart/2018/5/layout/IconLeafLabelList"/>
    <dgm:cxn modelId="{10694F07-5736-41CC-B8FB-790951247A43}" type="presParOf" srcId="{26E25EB2-965B-4D20-B896-4A3980B3F2CD}" destId="{4E2142D7-2F82-4AB9-AE9E-18138E8ECA21}" srcOrd="0" destOrd="0" presId="urn:microsoft.com/office/officeart/2018/5/layout/IconLeafLabelList"/>
    <dgm:cxn modelId="{1FB5F5E6-9245-4152-B48C-9BE5DAC62553}" type="presParOf" srcId="{26E25EB2-965B-4D20-B896-4A3980B3F2CD}" destId="{2D1D3572-8D71-4EC9-843F-9A1374893264}" srcOrd="1" destOrd="0" presId="urn:microsoft.com/office/officeart/2018/5/layout/IconLeafLabelList"/>
    <dgm:cxn modelId="{C8F0A896-F533-448B-BD86-D4A9938F1BC6}" type="presParOf" srcId="{26E25EB2-965B-4D20-B896-4A3980B3F2CD}" destId="{254EA394-49F7-440E-A567-3E19B45ABC95}" srcOrd="2" destOrd="0" presId="urn:microsoft.com/office/officeart/2018/5/layout/IconLeafLabelList"/>
    <dgm:cxn modelId="{49D89AA4-A4A0-4C57-90BA-EFBD4F3030F0}" type="presParOf" srcId="{26E25EB2-965B-4D20-B896-4A3980B3F2CD}" destId="{69367302-A637-4512-920B-6DD527FC350E}" srcOrd="3" destOrd="0" presId="urn:microsoft.com/office/officeart/2018/5/layout/IconLeafLabelList"/>
    <dgm:cxn modelId="{2D28BECE-DEDE-4F79-A87F-5280C16FB0E4}" type="presParOf" srcId="{084B9A66-3DDD-4E39-96A4-FD92D98C50CA}" destId="{8336EFD0-B81D-43B6-9BCA-D99FCECC3520}" srcOrd="1" destOrd="0" presId="urn:microsoft.com/office/officeart/2018/5/layout/IconLeafLabelList"/>
    <dgm:cxn modelId="{CAC984BE-5C60-436B-8E95-37D0B50F278A}" type="presParOf" srcId="{084B9A66-3DDD-4E39-96A4-FD92D98C50CA}" destId="{50E667D8-85E0-4048-B5E3-6ECE16284B10}" srcOrd="2" destOrd="0" presId="urn:microsoft.com/office/officeart/2018/5/layout/IconLeafLabelList"/>
    <dgm:cxn modelId="{E410D18F-A6FA-45E9-8DC1-F2659B4E56B2}" type="presParOf" srcId="{50E667D8-85E0-4048-B5E3-6ECE16284B10}" destId="{D872972A-C98F-49AD-9431-9EF1A4A4CC5A}" srcOrd="0" destOrd="0" presId="urn:microsoft.com/office/officeart/2018/5/layout/IconLeafLabelList"/>
    <dgm:cxn modelId="{77D11A57-E1B0-4667-8E65-76217F9B1B26}" type="presParOf" srcId="{50E667D8-85E0-4048-B5E3-6ECE16284B10}" destId="{C36D7157-4C7A-4070-82F3-441D4E851A48}" srcOrd="1" destOrd="0" presId="urn:microsoft.com/office/officeart/2018/5/layout/IconLeafLabelList"/>
    <dgm:cxn modelId="{8CEFDAF8-3C63-4D2B-B537-1213B33756C5}" type="presParOf" srcId="{50E667D8-85E0-4048-B5E3-6ECE16284B10}" destId="{6D3349F4-E43C-4C60-8B8A-753F316C8B00}" srcOrd="2" destOrd="0" presId="urn:microsoft.com/office/officeart/2018/5/layout/IconLeafLabelList"/>
    <dgm:cxn modelId="{0FDD1A70-FBF0-4D5A-9192-11C223E04A7E}" type="presParOf" srcId="{50E667D8-85E0-4048-B5E3-6ECE16284B10}" destId="{87A23FC2-DED2-40F8-8E11-F7BC7D43B20B}" srcOrd="3" destOrd="0" presId="urn:microsoft.com/office/officeart/2018/5/layout/IconLeafLabelList"/>
    <dgm:cxn modelId="{4A93EFAB-7DF3-439B-9D5F-16DE465AE799}" type="presParOf" srcId="{084B9A66-3DDD-4E39-96A4-FD92D98C50CA}" destId="{E3EF9F5F-B39B-496D-8219-2F7183A9A67A}" srcOrd="3" destOrd="0" presId="urn:microsoft.com/office/officeart/2018/5/layout/IconLeafLabelList"/>
    <dgm:cxn modelId="{C901BD4D-58CA-4C92-BEDC-02AE8F5855A2}" type="presParOf" srcId="{084B9A66-3DDD-4E39-96A4-FD92D98C50CA}" destId="{5E4CB623-0992-437E-81CA-C9884A5780C2}" srcOrd="4" destOrd="0" presId="urn:microsoft.com/office/officeart/2018/5/layout/IconLeafLabelList"/>
    <dgm:cxn modelId="{DF7713D6-250B-4DD9-843F-51A638FB6ABA}" type="presParOf" srcId="{5E4CB623-0992-437E-81CA-C9884A5780C2}" destId="{EA867AA2-DE70-4098-A773-527451C26CD6}" srcOrd="0" destOrd="0" presId="urn:microsoft.com/office/officeart/2018/5/layout/IconLeafLabelList"/>
    <dgm:cxn modelId="{00533085-A4AF-480F-9643-1302051D31D1}" type="presParOf" srcId="{5E4CB623-0992-437E-81CA-C9884A5780C2}" destId="{AAD2883B-7619-4428-8C22-F83E149BDE14}" srcOrd="1" destOrd="0" presId="urn:microsoft.com/office/officeart/2018/5/layout/IconLeafLabelList"/>
    <dgm:cxn modelId="{F9985712-0C92-4C63-A27E-01E637EC7D2D}" type="presParOf" srcId="{5E4CB623-0992-437E-81CA-C9884A5780C2}" destId="{B546F31F-7671-4A12-8EFF-3E54C8DAFAB8}" srcOrd="2" destOrd="0" presId="urn:microsoft.com/office/officeart/2018/5/layout/IconLeafLabelList"/>
    <dgm:cxn modelId="{57225AD2-4B1E-4F7B-812D-ABA376449A39}" type="presParOf" srcId="{5E4CB623-0992-437E-81CA-C9884A5780C2}" destId="{F34F1038-2E0E-4E55-BBC0-A12FCAFD7F07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E8520D3-80C5-4655-B864-CECB92EAA809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AF29205-588E-4972-A157-4B8244D6F2FA}">
      <dgm:prSet/>
      <dgm:spPr/>
      <dgm:t>
        <a:bodyPr/>
        <a:lstStyle/>
        <a:p>
          <a:r>
            <a:rPr lang="en-US"/>
            <a:t>Term Frequency (TF): Measures how often a term appears in a document.</a:t>
          </a:r>
        </a:p>
      </dgm:t>
    </dgm:pt>
    <dgm:pt modelId="{97E8A4BE-3399-445F-882F-F526D4049DB0}" type="parTrans" cxnId="{53F43ADC-0663-4F16-9715-81ED5C536D58}">
      <dgm:prSet/>
      <dgm:spPr/>
      <dgm:t>
        <a:bodyPr/>
        <a:lstStyle/>
        <a:p>
          <a:endParaRPr lang="en-US"/>
        </a:p>
      </dgm:t>
    </dgm:pt>
    <dgm:pt modelId="{4E0AA2B6-D091-4776-AB8E-7FF135556038}" type="sibTrans" cxnId="{53F43ADC-0663-4F16-9715-81ED5C536D58}">
      <dgm:prSet/>
      <dgm:spPr/>
      <dgm:t>
        <a:bodyPr/>
        <a:lstStyle/>
        <a:p>
          <a:endParaRPr lang="en-US"/>
        </a:p>
      </dgm:t>
    </dgm:pt>
    <dgm:pt modelId="{B17499A2-B5EE-4513-B4DF-83D514E651C4}">
      <dgm:prSet/>
      <dgm:spPr/>
      <dgm:t>
        <a:bodyPr/>
        <a:lstStyle/>
        <a:p>
          <a:r>
            <a:rPr lang="en-US"/>
            <a:t>Inverse Document Frequency (IDF): Reduces importance of commonly used terms.</a:t>
          </a:r>
        </a:p>
      </dgm:t>
    </dgm:pt>
    <dgm:pt modelId="{6D7746B7-E411-4B2B-B769-CA98156811D9}" type="parTrans" cxnId="{FFF4CE44-5CE2-48BD-8B10-FEAF916F2F89}">
      <dgm:prSet/>
      <dgm:spPr/>
      <dgm:t>
        <a:bodyPr/>
        <a:lstStyle/>
        <a:p>
          <a:endParaRPr lang="en-US"/>
        </a:p>
      </dgm:t>
    </dgm:pt>
    <dgm:pt modelId="{B7E6C71B-4B1D-42D8-B0AB-5A4258A7342B}" type="sibTrans" cxnId="{FFF4CE44-5CE2-48BD-8B10-FEAF916F2F89}">
      <dgm:prSet/>
      <dgm:spPr/>
      <dgm:t>
        <a:bodyPr/>
        <a:lstStyle/>
        <a:p>
          <a:endParaRPr lang="en-US"/>
        </a:p>
      </dgm:t>
    </dgm:pt>
    <dgm:pt modelId="{91B8A13A-89DE-411C-88A4-0D723A92A0D8}">
      <dgm:prSet/>
      <dgm:spPr/>
      <dgm:t>
        <a:bodyPr/>
        <a:lstStyle/>
        <a:p>
          <a:r>
            <a:rPr lang="en-US"/>
            <a:t>TF-IDF Score: Combines TF and IDF to measure relevance.</a:t>
          </a:r>
        </a:p>
      </dgm:t>
    </dgm:pt>
    <dgm:pt modelId="{74A927CE-148C-4C12-B967-604D24DDD489}" type="parTrans" cxnId="{9C23589B-1F7C-4BE7-A283-DDBE401CFCA9}">
      <dgm:prSet/>
      <dgm:spPr/>
      <dgm:t>
        <a:bodyPr/>
        <a:lstStyle/>
        <a:p>
          <a:endParaRPr lang="en-US"/>
        </a:p>
      </dgm:t>
    </dgm:pt>
    <dgm:pt modelId="{6300232D-78B0-43BF-8BA6-E91D0017AC2A}" type="sibTrans" cxnId="{9C23589B-1F7C-4BE7-A283-DDBE401CFCA9}">
      <dgm:prSet/>
      <dgm:spPr/>
      <dgm:t>
        <a:bodyPr/>
        <a:lstStyle/>
        <a:p>
          <a:endParaRPr lang="en-US"/>
        </a:p>
      </dgm:t>
    </dgm:pt>
    <dgm:pt modelId="{4E7C2E1E-C52F-4226-9C9A-4690B41644AB}" type="pres">
      <dgm:prSet presAssocID="{0E8520D3-80C5-4655-B864-CECB92EAA809}" presName="linear" presStyleCnt="0">
        <dgm:presLayoutVars>
          <dgm:animLvl val="lvl"/>
          <dgm:resizeHandles val="exact"/>
        </dgm:presLayoutVars>
      </dgm:prSet>
      <dgm:spPr/>
    </dgm:pt>
    <dgm:pt modelId="{F07C0E3E-4CF7-4346-97C9-8A1FDF32A108}" type="pres">
      <dgm:prSet presAssocID="{1AF29205-588E-4972-A157-4B8244D6F2F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B135EEC-1AA6-404B-87AC-02B5B59EE693}" type="pres">
      <dgm:prSet presAssocID="{4E0AA2B6-D091-4776-AB8E-7FF135556038}" presName="spacer" presStyleCnt="0"/>
      <dgm:spPr/>
    </dgm:pt>
    <dgm:pt modelId="{C93236AE-22C6-43E2-93AD-F7E729EBEF0A}" type="pres">
      <dgm:prSet presAssocID="{B17499A2-B5EE-4513-B4DF-83D514E651C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90C825B-F962-4BDA-BDA9-9BDD1D7AFA4B}" type="pres">
      <dgm:prSet presAssocID="{B7E6C71B-4B1D-42D8-B0AB-5A4258A7342B}" presName="spacer" presStyleCnt="0"/>
      <dgm:spPr/>
    </dgm:pt>
    <dgm:pt modelId="{8E5654DD-9DC0-4F3C-A7F6-2D389E5CE757}" type="pres">
      <dgm:prSet presAssocID="{91B8A13A-89DE-411C-88A4-0D723A92A0D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5708700-A649-4EC5-AC5A-294CBEC858D1}" type="presOf" srcId="{1AF29205-588E-4972-A157-4B8244D6F2FA}" destId="{F07C0E3E-4CF7-4346-97C9-8A1FDF32A108}" srcOrd="0" destOrd="0" presId="urn:microsoft.com/office/officeart/2005/8/layout/vList2"/>
    <dgm:cxn modelId="{99899B0B-D333-4ABE-8BD1-DD713DF2922F}" type="presOf" srcId="{91B8A13A-89DE-411C-88A4-0D723A92A0D8}" destId="{8E5654DD-9DC0-4F3C-A7F6-2D389E5CE757}" srcOrd="0" destOrd="0" presId="urn:microsoft.com/office/officeart/2005/8/layout/vList2"/>
    <dgm:cxn modelId="{FFF4CE44-5CE2-48BD-8B10-FEAF916F2F89}" srcId="{0E8520D3-80C5-4655-B864-CECB92EAA809}" destId="{B17499A2-B5EE-4513-B4DF-83D514E651C4}" srcOrd="1" destOrd="0" parTransId="{6D7746B7-E411-4B2B-B769-CA98156811D9}" sibTransId="{B7E6C71B-4B1D-42D8-B0AB-5A4258A7342B}"/>
    <dgm:cxn modelId="{3BF0D271-0452-4151-91A3-6998631D099D}" type="presOf" srcId="{B17499A2-B5EE-4513-B4DF-83D514E651C4}" destId="{C93236AE-22C6-43E2-93AD-F7E729EBEF0A}" srcOrd="0" destOrd="0" presId="urn:microsoft.com/office/officeart/2005/8/layout/vList2"/>
    <dgm:cxn modelId="{9C23589B-1F7C-4BE7-A283-DDBE401CFCA9}" srcId="{0E8520D3-80C5-4655-B864-CECB92EAA809}" destId="{91B8A13A-89DE-411C-88A4-0D723A92A0D8}" srcOrd="2" destOrd="0" parTransId="{74A927CE-148C-4C12-B967-604D24DDD489}" sibTransId="{6300232D-78B0-43BF-8BA6-E91D0017AC2A}"/>
    <dgm:cxn modelId="{53F43ADC-0663-4F16-9715-81ED5C536D58}" srcId="{0E8520D3-80C5-4655-B864-CECB92EAA809}" destId="{1AF29205-588E-4972-A157-4B8244D6F2FA}" srcOrd="0" destOrd="0" parTransId="{97E8A4BE-3399-445F-882F-F526D4049DB0}" sibTransId="{4E0AA2B6-D091-4776-AB8E-7FF135556038}"/>
    <dgm:cxn modelId="{F2B7FDDF-8E99-4516-9871-0B10CAD5AC1B}" type="presOf" srcId="{0E8520D3-80C5-4655-B864-CECB92EAA809}" destId="{4E7C2E1E-C52F-4226-9C9A-4690B41644AB}" srcOrd="0" destOrd="0" presId="urn:microsoft.com/office/officeart/2005/8/layout/vList2"/>
    <dgm:cxn modelId="{93CF0D7B-B711-4BC2-8CD4-912A228B924D}" type="presParOf" srcId="{4E7C2E1E-C52F-4226-9C9A-4690B41644AB}" destId="{F07C0E3E-4CF7-4346-97C9-8A1FDF32A108}" srcOrd="0" destOrd="0" presId="urn:microsoft.com/office/officeart/2005/8/layout/vList2"/>
    <dgm:cxn modelId="{AF4EF125-6F1F-4842-8006-7113A1876B18}" type="presParOf" srcId="{4E7C2E1E-C52F-4226-9C9A-4690B41644AB}" destId="{BB135EEC-1AA6-404B-87AC-02B5B59EE693}" srcOrd="1" destOrd="0" presId="urn:microsoft.com/office/officeart/2005/8/layout/vList2"/>
    <dgm:cxn modelId="{FB10AAA1-8540-4BA9-943F-8E3EA3B2A6BF}" type="presParOf" srcId="{4E7C2E1E-C52F-4226-9C9A-4690B41644AB}" destId="{C93236AE-22C6-43E2-93AD-F7E729EBEF0A}" srcOrd="2" destOrd="0" presId="urn:microsoft.com/office/officeart/2005/8/layout/vList2"/>
    <dgm:cxn modelId="{F8D63F88-385D-4CA5-8CEA-D9CC621F49F6}" type="presParOf" srcId="{4E7C2E1E-C52F-4226-9C9A-4690B41644AB}" destId="{C90C825B-F962-4BDA-BDA9-9BDD1D7AFA4B}" srcOrd="3" destOrd="0" presId="urn:microsoft.com/office/officeart/2005/8/layout/vList2"/>
    <dgm:cxn modelId="{C5FB6A08-22BE-4DE0-8120-ED53E1BB6F06}" type="presParOf" srcId="{4E7C2E1E-C52F-4226-9C9A-4690B41644AB}" destId="{8E5654DD-9DC0-4F3C-A7F6-2D389E5CE75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B387868-24C4-481F-8A56-3D05B4074F8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508D945-F06B-46DE-8E17-6FB974664838}">
      <dgm:prSet/>
      <dgm:spPr/>
      <dgm:t>
        <a:bodyPr/>
        <a:lstStyle/>
        <a:p>
          <a:pPr>
            <a:defRPr cap="all"/>
          </a:pPr>
          <a:r>
            <a:rPr lang="en-US"/>
            <a:t>Input: A dictionary of documents and user queries.</a:t>
          </a:r>
        </a:p>
      </dgm:t>
    </dgm:pt>
    <dgm:pt modelId="{2D209E5B-80F7-4B6D-A4BC-01E0613D9741}" type="parTrans" cxnId="{7E52EC9A-76C5-4263-9D2E-242C05D3867A}">
      <dgm:prSet/>
      <dgm:spPr/>
      <dgm:t>
        <a:bodyPr/>
        <a:lstStyle/>
        <a:p>
          <a:endParaRPr lang="en-US"/>
        </a:p>
      </dgm:t>
    </dgm:pt>
    <dgm:pt modelId="{54F52057-EFF7-4E73-BDC4-3F51E8A99464}" type="sibTrans" cxnId="{7E52EC9A-76C5-4263-9D2E-242C05D3867A}">
      <dgm:prSet/>
      <dgm:spPr/>
      <dgm:t>
        <a:bodyPr/>
        <a:lstStyle/>
        <a:p>
          <a:endParaRPr lang="en-US"/>
        </a:p>
      </dgm:t>
    </dgm:pt>
    <dgm:pt modelId="{47C1357B-8C83-4C7C-A9EC-FFEAB6572528}">
      <dgm:prSet/>
      <dgm:spPr/>
      <dgm:t>
        <a:bodyPr/>
        <a:lstStyle/>
        <a:p>
          <a:pPr>
            <a:defRPr cap="all"/>
          </a:pPr>
          <a:r>
            <a:rPr lang="en-US"/>
            <a:t>Error Handling: Accounts for minor spelling mistakes in queries.</a:t>
          </a:r>
        </a:p>
      </dgm:t>
    </dgm:pt>
    <dgm:pt modelId="{7B985492-54F4-47A3-97B9-E313AD6A81E1}" type="parTrans" cxnId="{834183F4-9C68-4354-A33A-76B4D0B85C19}">
      <dgm:prSet/>
      <dgm:spPr/>
      <dgm:t>
        <a:bodyPr/>
        <a:lstStyle/>
        <a:p>
          <a:endParaRPr lang="en-US"/>
        </a:p>
      </dgm:t>
    </dgm:pt>
    <dgm:pt modelId="{D766C9E4-9902-421B-86C1-D97C8B6F3CBC}" type="sibTrans" cxnId="{834183F4-9C68-4354-A33A-76B4D0B85C19}">
      <dgm:prSet/>
      <dgm:spPr/>
      <dgm:t>
        <a:bodyPr/>
        <a:lstStyle/>
        <a:p>
          <a:endParaRPr lang="en-US"/>
        </a:p>
      </dgm:t>
    </dgm:pt>
    <dgm:pt modelId="{3EC4D840-D22D-4A03-AF79-A7CF1AF5935F}">
      <dgm:prSet/>
      <dgm:spPr/>
      <dgm:t>
        <a:bodyPr/>
        <a:lstStyle/>
        <a:p>
          <a:pPr>
            <a:defRPr cap="all"/>
          </a:pPr>
          <a:r>
            <a:rPr lang="en-US"/>
            <a:t>TF-IDF Calculation: Uses precise mathematical formulas.</a:t>
          </a:r>
        </a:p>
      </dgm:t>
    </dgm:pt>
    <dgm:pt modelId="{F57D7D6D-6564-46B1-9738-BB88E30DC454}" type="parTrans" cxnId="{37202D56-036D-4656-8AC6-8F285658B0A0}">
      <dgm:prSet/>
      <dgm:spPr/>
      <dgm:t>
        <a:bodyPr/>
        <a:lstStyle/>
        <a:p>
          <a:endParaRPr lang="en-US"/>
        </a:p>
      </dgm:t>
    </dgm:pt>
    <dgm:pt modelId="{4DCB1D4D-C2ED-4621-9CB4-B2A2724885CE}" type="sibTrans" cxnId="{37202D56-036D-4656-8AC6-8F285658B0A0}">
      <dgm:prSet/>
      <dgm:spPr/>
      <dgm:t>
        <a:bodyPr/>
        <a:lstStyle/>
        <a:p>
          <a:endParaRPr lang="en-US"/>
        </a:p>
      </dgm:t>
    </dgm:pt>
    <dgm:pt modelId="{9F46368C-FF64-4851-9B22-A7950084B2DC}" type="pres">
      <dgm:prSet presAssocID="{7B387868-24C4-481F-8A56-3D05B4074F8C}" presName="root" presStyleCnt="0">
        <dgm:presLayoutVars>
          <dgm:dir/>
          <dgm:resizeHandles val="exact"/>
        </dgm:presLayoutVars>
      </dgm:prSet>
      <dgm:spPr/>
    </dgm:pt>
    <dgm:pt modelId="{17FF2387-FEE8-4308-BB96-25F7469880C7}" type="pres">
      <dgm:prSet presAssocID="{3508D945-F06B-46DE-8E17-6FB974664838}" presName="compNode" presStyleCnt="0"/>
      <dgm:spPr/>
    </dgm:pt>
    <dgm:pt modelId="{D8C739AF-C255-4C33-950C-EB3F4E329274}" type="pres">
      <dgm:prSet presAssocID="{3508D945-F06B-46DE-8E17-6FB974664838}" presName="iconBgRect" presStyleLbl="bgShp" presStyleIdx="0" presStyleCnt="3"/>
      <dgm:spPr/>
    </dgm:pt>
    <dgm:pt modelId="{95016B70-9260-40EB-BA1D-2C2EED59AB0D}" type="pres">
      <dgm:prSet presAssocID="{3508D945-F06B-46DE-8E17-6FB97466483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2311295C-1133-4C64-A981-79BA9F00114C}" type="pres">
      <dgm:prSet presAssocID="{3508D945-F06B-46DE-8E17-6FB974664838}" presName="spaceRect" presStyleCnt="0"/>
      <dgm:spPr/>
    </dgm:pt>
    <dgm:pt modelId="{8FA38964-2D59-4F01-AA22-7FA1E8D18E56}" type="pres">
      <dgm:prSet presAssocID="{3508D945-F06B-46DE-8E17-6FB974664838}" presName="textRect" presStyleLbl="revTx" presStyleIdx="0" presStyleCnt="3">
        <dgm:presLayoutVars>
          <dgm:chMax val="1"/>
          <dgm:chPref val="1"/>
        </dgm:presLayoutVars>
      </dgm:prSet>
      <dgm:spPr/>
    </dgm:pt>
    <dgm:pt modelId="{65388F23-5451-4DB7-A3A8-2CF2388D157C}" type="pres">
      <dgm:prSet presAssocID="{54F52057-EFF7-4E73-BDC4-3F51E8A99464}" presName="sibTrans" presStyleCnt="0"/>
      <dgm:spPr/>
    </dgm:pt>
    <dgm:pt modelId="{428AF94C-6109-4485-8AE8-64D48249CDED}" type="pres">
      <dgm:prSet presAssocID="{47C1357B-8C83-4C7C-A9EC-FFEAB6572528}" presName="compNode" presStyleCnt="0"/>
      <dgm:spPr/>
    </dgm:pt>
    <dgm:pt modelId="{D58F8542-C6E9-492E-96BF-6DB319162E9A}" type="pres">
      <dgm:prSet presAssocID="{47C1357B-8C83-4C7C-A9EC-FFEAB6572528}" presName="iconBgRect" presStyleLbl="bgShp" presStyleIdx="1" presStyleCnt="3"/>
      <dgm:spPr/>
    </dgm:pt>
    <dgm:pt modelId="{F4ABEB51-E4A8-45DA-89F9-ED59935CE58A}" type="pres">
      <dgm:prSet presAssocID="{47C1357B-8C83-4C7C-A9EC-FFEAB657252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CF369B85-E8B8-46BB-A61D-E73575C15535}" type="pres">
      <dgm:prSet presAssocID="{47C1357B-8C83-4C7C-A9EC-FFEAB6572528}" presName="spaceRect" presStyleCnt="0"/>
      <dgm:spPr/>
    </dgm:pt>
    <dgm:pt modelId="{9D9A225D-8C37-448E-8C32-346A66C79DEB}" type="pres">
      <dgm:prSet presAssocID="{47C1357B-8C83-4C7C-A9EC-FFEAB6572528}" presName="textRect" presStyleLbl="revTx" presStyleIdx="1" presStyleCnt="3">
        <dgm:presLayoutVars>
          <dgm:chMax val="1"/>
          <dgm:chPref val="1"/>
        </dgm:presLayoutVars>
      </dgm:prSet>
      <dgm:spPr/>
    </dgm:pt>
    <dgm:pt modelId="{FB23598F-F225-4D0D-8805-F4F8FA5116A6}" type="pres">
      <dgm:prSet presAssocID="{D766C9E4-9902-421B-86C1-D97C8B6F3CBC}" presName="sibTrans" presStyleCnt="0"/>
      <dgm:spPr/>
    </dgm:pt>
    <dgm:pt modelId="{9183F1FE-7190-4FFD-A634-871EFF376156}" type="pres">
      <dgm:prSet presAssocID="{3EC4D840-D22D-4A03-AF79-A7CF1AF5935F}" presName="compNode" presStyleCnt="0"/>
      <dgm:spPr/>
    </dgm:pt>
    <dgm:pt modelId="{DAA6BEA1-6026-4763-A1E9-5FD0ADE629A7}" type="pres">
      <dgm:prSet presAssocID="{3EC4D840-D22D-4A03-AF79-A7CF1AF5935F}" presName="iconBgRect" presStyleLbl="bgShp" presStyleIdx="2" presStyleCnt="3"/>
      <dgm:spPr/>
    </dgm:pt>
    <dgm:pt modelId="{1B5DEBB9-5DB9-4138-9B63-CDAC13287F4C}" type="pres">
      <dgm:prSet presAssocID="{3EC4D840-D22D-4A03-AF79-A7CF1AF5935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C41848B4-C61E-4890-84EE-FD24F9AD048B}" type="pres">
      <dgm:prSet presAssocID="{3EC4D840-D22D-4A03-AF79-A7CF1AF5935F}" presName="spaceRect" presStyleCnt="0"/>
      <dgm:spPr/>
    </dgm:pt>
    <dgm:pt modelId="{4D3B8056-A425-43FE-864F-ED89892331A7}" type="pres">
      <dgm:prSet presAssocID="{3EC4D840-D22D-4A03-AF79-A7CF1AF5935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4CD6B12-B1EE-44A0-8086-55FEA032F885}" type="presOf" srcId="{47C1357B-8C83-4C7C-A9EC-FFEAB6572528}" destId="{9D9A225D-8C37-448E-8C32-346A66C79DEB}" srcOrd="0" destOrd="0" presId="urn:microsoft.com/office/officeart/2018/5/layout/IconCircleLabelList"/>
    <dgm:cxn modelId="{9EC32125-8F2D-4F1D-BB1E-8A25D2654FE5}" type="presOf" srcId="{3EC4D840-D22D-4A03-AF79-A7CF1AF5935F}" destId="{4D3B8056-A425-43FE-864F-ED89892331A7}" srcOrd="0" destOrd="0" presId="urn:microsoft.com/office/officeart/2018/5/layout/IconCircleLabelList"/>
    <dgm:cxn modelId="{8F7C5867-45E0-4740-B549-BF613112D574}" type="presOf" srcId="{3508D945-F06B-46DE-8E17-6FB974664838}" destId="{8FA38964-2D59-4F01-AA22-7FA1E8D18E56}" srcOrd="0" destOrd="0" presId="urn:microsoft.com/office/officeart/2018/5/layout/IconCircleLabelList"/>
    <dgm:cxn modelId="{37202D56-036D-4656-8AC6-8F285658B0A0}" srcId="{7B387868-24C4-481F-8A56-3D05B4074F8C}" destId="{3EC4D840-D22D-4A03-AF79-A7CF1AF5935F}" srcOrd="2" destOrd="0" parTransId="{F57D7D6D-6564-46B1-9738-BB88E30DC454}" sibTransId="{4DCB1D4D-C2ED-4621-9CB4-B2A2724885CE}"/>
    <dgm:cxn modelId="{AEF3157F-2ADE-4C9A-B2EE-9C79ECF27EDF}" type="presOf" srcId="{7B387868-24C4-481F-8A56-3D05B4074F8C}" destId="{9F46368C-FF64-4851-9B22-A7950084B2DC}" srcOrd="0" destOrd="0" presId="urn:microsoft.com/office/officeart/2018/5/layout/IconCircleLabelList"/>
    <dgm:cxn modelId="{7E52EC9A-76C5-4263-9D2E-242C05D3867A}" srcId="{7B387868-24C4-481F-8A56-3D05B4074F8C}" destId="{3508D945-F06B-46DE-8E17-6FB974664838}" srcOrd="0" destOrd="0" parTransId="{2D209E5B-80F7-4B6D-A4BC-01E0613D9741}" sibTransId="{54F52057-EFF7-4E73-BDC4-3F51E8A99464}"/>
    <dgm:cxn modelId="{834183F4-9C68-4354-A33A-76B4D0B85C19}" srcId="{7B387868-24C4-481F-8A56-3D05B4074F8C}" destId="{47C1357B-8C83-4C7C-A9EC-FFEAB6572528}" srcOrd="1" destOrd="0" parTransId="{7B985492-54F4-47A3-97B9-E313AD6A81E1}" sibTransId="{D766C9E4-9902-421B-86C1-D97C8B6F3CBC}"/>
    <dgm:cxn modelId="{834677EE-7647-4F71-A046-1EBD483B0F56}" type="presParOf" srcId="{9F46368C-FF64-4851-9B22-A7950084B2DC}" destId="{17FF2387-FEE8-4308-BB96-25F7469880C7}" srcOrd="0" destOrd="0" presId="urn:microsoft.com/office/officeart/2018/5/layout/IconCircleLabelList"/>
    <dgm:cxn modelId="{B6F35515-9E2A-4A44-85B4-FC0E174EEEA8}" type="presParOf" srcId="{17FF2387-FEE8-4308-BB96-25F7469880C7}" destId="{D8C739AF-C255-4C33-950C-EB3F4E329274}" srcOrd="0" destOrd="0" presId="urn:microsoft.com/office/officeart/2018/5/layout/IconCircleLabelList"/>
    <dgm:cxn modelId="{EC407591-8B0C-4B0B-ADE6-23389D82A47C}" type="presParOf" srcId="{17FF2387-FEE8-4308-BB96-25F7469880C7}" destId="{95016B70-9260-40EB-BA1D-2C2EED59AB0D}" srcOrd="1" destOrd="0" presId="urn:microsoft.com/office/officeart/2018/5/layout/IconCircleLabelList"/>
    <dgm:cxn modelId="{26C5AC01-63CA-4A4C-BFF8-7D889BA0B75B}" type="presParOf" srcId="{17FF2387-FEE8-4308-BB96-25F7469880C7}" destId="{2311295C-1133-4C64-A981-79BA9F00114C}" srcOrd="2" destOrd="0" presId="urn:microsoft.com/office/officeart/2018/5/layout/IconCircleLabelList"/>
    <dgm:cxn modelId="{88B3E623-77B6-4C67-926F-AB9955165E80}" type="presParOf" srcId="{17FF2387-FEE8-4308-BB96-25F7469880C7}" destId="{8FA38964-2D59-4F01-AA22-7FA1E8D18E56}" srcOrd="3" destOrd="0" presId="urn:microsoft.com/office/officeart/2018/5/layout/IconCircleLabelList"/>
    <dgm:cxn modelId="{35EA64D5-9F19-4654-9DCF-9720C1887F8C}" type="presParOf" srcId="{9F46368C-FF64-4851-9B22-A7950084B2DC}" destId="{65388F23-5451-4DB7-A3A8-2CF2388D157C}" srcOrd="1" destOrd="0" presId="urn:microsoft.com/office/officeart/2018/5/layout/IconCircleLabelList"/>
    <dgm:cxn modelId="{7DC3ECAE-F427-42BB-B0EC-8C60AB5A5D64}" type="presParOf" srcId="{9F46368C-FF64-4851-9B22-A7950084B2DC}" destId="{428AF94C-6109-4485-8AE8-64D48249CDED}" srcOrd="2" destOrd="0" presId="urn:microsoft.com/office/officeart/2018/5/layout/IconCircleLabelList"/>
    <dgm:cxn modelId="{F352A1E5-F7E8-4169-8415-E292048004D3}" type="presParOf" srcId="{428AF94C-6109-4485-8AE8-64D48249CDED}" destId="{D58F8542-C6E9-492E-96BF-6DB319162E9A}" srcOrd="0" destOrd="0" presId="urn:microsoft.com/office/officeart/2018/5/layout/IconCircleLabelList"/>
    <dgm:cxn modelId="{9189DE8C-BE6C-4E47-B270-AAF959574CD7}" type="presParOf" srcId="{428AF94C-6109-4485-8AE8-64D48249CDED}" destId="{F4ABEB51-E4A8-45DA-89F9-ED59935CE58A}" srcOrd="1" destOrd="0" presId="urn:microsoft.com/office/officeart/2018/5/layout/IconCircleLabelList"/>
    <dgm:cxn modelId="{06A09B19-2F41-49F4-A6E8-D321A495332E}" type="presParOf" srcId="{428AF94C-6109-4485-8AE8-64D48249CDED}" destId="{CF369B85-E8B8-46BB-A61D-E73575C15535}" srcOrd="2" destOrd="0" presId="urn:microsoft.com/office/officeart/2018/5/layout/IconCircleLabelList"/>
    <dgm:cxn modelId="{BE7611AD-745D-485F-9233-2B5CB194B3D1}" type="presParOf" srcId="{428AF94C-6109-4485-8AE8-64D48249CDED}" destId="{9D9A225D-8C37-448E-8C32-346A66C79DEB}" srcOrd="3" destOrd="0" presId="urn:microsoft.com/office/officeart/2018/5/layout/IconCircleLabelList"/>
    <dgm:cxn modelId="{67BBB120-D376-4CDF-B64E-C6FF41E26041}" type="presParOf" srcId="{9F46368C-FF64-4851-9B22-A7950084B2DC}" destId="{FB23598F-F225-4D0D-8805-F4F8FA5116A6}" srcOrd="3" destOrd="0" presId="urn:microsoft.com/office/officeart/2018/5/layout/IconCircleLabelList"/>
    <dgm:cxn modelId="{B7A8CB88-DC3D-48F4-8D33-F159A28D9848}" type="presParOf" srcId="{9F46368C-FF64-4851-9B22-A7950084B2DC}" destId="{9183F1FE-7190-4FFD-A634-871EFF376156}" srcOrd="4" destOrd="0" presId="urn:microsoft.com/office/officeart/2018/5/layout/IconCircleLabelList"/>
    <dgm:cxn modelId="{1A7A2E66-F653-42FE-80CC-6D4D922AFCF7}" type="presParOf" srcId="{9183F1FE-7190-4FFD-A634-871EFF376156}" destId="{DAA6BEA1-6026-4763-A1E9-5FD0ADE629A7}" srcOrd="0" destOrd="0" presId="urn:microsoft.com/office/officeart/2018/5/layout/IconCircleLabelList"/>
    <dgm:cxn modelId="{B936E951-ADEE-4DFE-9C62-9C5D9F64A28F}" type="presParOf" srcId="{9183F1FE-7190-4FFD-A634-871EFF376156}" destId="{1B5DEBB9-5DB9-4138-9B63-CDAC13287F4C}" srcOrd="1" destOrd="0" presId="urn:microsoft.com/office/officeart/2018/5/layout/IconCircleLabelList"/>
    <dgm:cxn modelId="{4C0D44E0-B297-45DD-9787-4D8EA84C76EF}" type="presParOf" srcId="{9183F1FE-7190-4FFD-A634-871EFF376156}" destId="{C41848B4-C61E-4890-84EE-FD24F9AD048B}" srcOrd="2" destOrd="0" presId="urn:microsoft.com/office/officeart/2018/5/layout/IconCircleLabelList"/>
    <dgm:cxn modelId="{7FC9F81C-0007-46C2-8DF0-C7D7F7A2026B}" type="presParOf" srcId="{9183F1FE-7190-4FFD-A634-871EFF376156}" destId="{4D3B8056-A425-43FE-864F-ED89892331A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50C16C4-EE68-434C-B7E1-5E1503263563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FA04C91-F935-41E6-8863-5221B1D26BD0}">
      <dgm:prSet/>
      <dgm:spPr/>
      <dgm:t>
        <a:bodyPr/>
        <a:lstStyle/>
        <a:p>
          <a:pPr>
            <a:defRPr cap="all"/>
          </a:pPr>
          <a:r>
            <a:rPr lang="en-US"/>
            <a:t>Ranked documents accurately based on query relevance.</a:t>
          </a:r>
        </a:p>
      </dgm:t>
    </dgm:pt>
    <dgm:pt modelId="{5DD79CDC-7768-4081-9DAA-F024A52E9CFE}" type="parTrans" cxnId="{2A18A3C0-BCC9-4B2D-9DDD-D823C5CBAD5B}">
      <dgm:prSet/>
      <dgm:spPr/>
      <dgm:t>
        <a:bodyPr/>
        <a:lstStyle/>
        <a:p>
          <a:endParaRPr lang="en-US"/>
        </a:p>
      </dgm:t>
    </dgm:pt>
    <dgm:pt modelId="{EEAE3B62-5C2D-4239-8EBF-24ACC90C9CFF}" type="sibTrans" cxnId="{2A18A3C0-BCC9-4B2D-9DDD-D823C5CBAD5B}">
      <dgm:prSet/>
      <dgm:spPr/>
      <dgm:t>
        <a:bodyPr/>
        <a:lstStyle/>
        <a:p>
          <a:endParaRPr lang="en-US"/>
        </a:p>
      </dgm:t>
    </dgm:pt>
    <dgm:pt modelId="{70CF8A48-23B4-450F-9CDE-4E86BBC1D2A1}">
      <dgm:prSet/>
      <dgm:spPr/>
      <dgm:t>
        <a:bodyPr/>
        <a:lstStyle/>
        <a:p>
          <a:pPr>
            <a:defRPr cap="all"/>
          </a:pPr>
          <a:r>
            <a:rPr lang="en-US"/>
            <a:t>Successfully handled noisy queries with error tolerance.</a:t>
          </a:r>
        </a:p>
      </dgm:t>
    </dgm:pt>
    <dgm:pt modelId="{3F308490-EBEB-4CCE-947F-D64AD57C3CBA}" type="parTrans" cxnId="{2685FBC9-699B-442B-91D4-B036025DBD67}">
      <dgm:prSet/>
      <dgm:spPr/>
      <dgm:t>
        <a:bodyPr/>
        <a:lstStyle/>
        <a:p>
          <a:endParaRPr lang="en-US"/>
        </a:p>
      </dgm:t>
    </dgm:pt>
    <dgm:pt modelId="{D8BDDBC6-A1AD-4B0D-8D3E-8E029A3B6093}" type="sibTrans" cxnId="{2685FBC9-699B-442B-91D4-B036025DBD67}">
      <dgm:prSet/>
      <dgm:spPr/>
      <dgm:t>
        <a:bodyPr/>
        <a:lstStyle/>
        <a:p>
          <a:endParaRPr lang="en-US"/>
        </a:p>
      </dgm:t>
    </dgm:pt>
    <dgm:pt modelId="{AF337A31-CA12-4CC8-9F0B-06B8A2BFB6C8}">
      <dgm:prSet/>
      <dgm:spPr/>
      <dgm:t>
        <a:bodyPr/>
        <a:lstStyle/>
        <a:p>
          <a:pPr>
            <a:defRPr cap="all"/>
          </a:pPr>
          <a:r>
            <a:rPr lang="en-US"/>
            <a:t>Insights into document structure and term importance.</a:t>
          </a:r>
        </a:p>
      </dgm:t>
    </dgm:pt>
    <dgm:pt modelId="{C90681D5-7D06-41DC-A3EC-D5FE24E45884}" type="parTrans" cxnId="{04332781-56EF-4D96-957A-5877C9E7FABB}">
      <dgm:prSet/>
      <dgm:spPr/>
      <dgm:t>
        <a:bodyPr/>
        <a:lstStyle/>
        <a:p>
          <a:endParaRPr lang="en-US"/>
        </a:p>
      </dgm:t>
    </dgm:pt>
    <dgm:pt modelId="{E0A498A6-D103-4F4F-8B96-A2942D22B997}" type="sibTrans" cxnId="{04332781-56EF-4D96-957A-5877C9E7FABB}">
      <dgm:prSet/>
      <dgm:spPr/>
      <dgm:t>
        <a:bodyPr/>
        <a:lstStyle/>
        <a:p>
          <a:endParaRPr lang="en-US"/>
        </a:p>
      </dgm:t>
    </dgm:pt>
    <dgm:pt modelId="{B27C33BD-D242-4663-8C7B-B6ED57EE2F19}" type="pres">
      <dgm:prSet presAssocID="{A50C16C4-EE68-434C-B7E1-5E1503263563}" presName="root" presStyleCnt="0">
        <dgm:presLayoutVars>
          <dgm:dir/>
          <dgm:resizeHandles val="exact"/>
        </dgm:presLayoutVars>
      </dgm:prSet>
      <dgm:spPr/>
    </dgm:pt>
    <dgm:pt modelId="{05F4C753-9767-4BE9-AFB5-B8AA34424F8E}" type="pres">
      <dgm:prSet presAssocID="{3FA04C91-F935-41E6-8863-5221B1D26BD0}" presName="compNode" presStyleCnt="0"/>
      <dgm:spPr/>
    </dgm:pt>
    <dgm:pt modelId="{B2763FEC-389A-4D26-B839-FAF0C82CA384}" type="pres">
      <dgm:prSet presAssocID="{3FA04C91-F935-41E6-8863-5221B1D26BD0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CEE0E37-5B28-4089-962C-E0000C8F72DC}" type="pres">
      <dgm:prSet presAssocID="{3FA04C91-F935-41E6-8863-5221B1D26BD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A8E04C83-D250-42BC-9000-E97D142CE8FB}" type="pres">
      <dgm:prSet presAssocID="{3FA04C91-F935-41E6-8863-5221B1D26BD0}" presName="spaceRect" presStyleCnt="0"/>
      <dgm:spPr/>
    </dgm:pt>
    <dgm:pt modelId="{4768294F-CFCE-4018-B35E-ED4F9E2878E5}" type="pres">
      <dgm:prSet presAssocID="{3FA04C91-F935-41E6-8863-5221B1D26BD0}" presName="textRect" presStyleLbl="revTx" presStyleIdx="0" presStyleCnt="3">
        <dgm:presLayoutVars>
          <dgm:chMax val="1"/>
          <dgm:chPref val="1"/>
        </dgm:presLayoutVars>
      </dgm:prSet>
      <dgm:spPr/>
    </dgm:pt>
    <dgm:pt modelId="{A56FDF85-A8C5-41C7-BD55-900E6BDC9765}" type="pres">
      <dgm:prSet presAssocID="{EEAE3B62-5C2D-4239-8EBF-24ACC90C9CFF}" presName="sibTrans" presStyleCnt="0"/>
      <dgm:spPr/>
    </dgm:pt>
    <dgm:pt modelId="{B2492087-692A-49D2-8755-096669EA6E32}" type="pres">
      <dgm:prSet presAssocID="{70CF8A48-23B4-450F-9CDE-4E86BBC1D2A1}" presName="compNode" presStyleCnt="0"/>
      <dgm:spPr/>
    </dgm:pt>
    <dgm:pt modelId="{80F84B9A-4A17-4DE8-9C74-C14630416A70}" type="pres">
      <dgm:prSet presAssocID="{70CF8A48-23B4-450F-9CDE-4E86BBC1D2A1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B0BA868-CC55-4D00-84CC-CC31EC9B5420}" type="pres">
      <dgm:prSet presAssocID="{70CF8A48-23B4-450F-9CDE-4E86BBC1D2A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lle"/>
        </a:ext>
      </dgm:extLst>
    </dgm:pt>
    <dgm:pt modelId="{789FC6B1-A628-4A61-9D1B-8C80728FFC35}" type="pres">
      <dgm:prSet presAssocID="{70CF8A48-23B4-450F-9CDE-4E86BBC1D2A1}" presName="spaceRect" presStyleCnt="0"/>
      <dgm:spPr/>
    </dgm:pt>
    <dgm:pt modelId="{EEBE0803-AF20-477F-BF89-D3E13C376302}" type="pres">
      <dgm:prSet presAssocID="{70CF8A48-23B4-450F-9CDE-4E86BBC1D2A1}" presName="textRect" presStyleLbl="revTx" presStyleIdx="1" presStyleCnt="3">
        <dgm:presLayoutVars>
          <dgm:chMax val="1"/>
          <dgm:chPref val="1"/>
        </dgm:presLayoutVars>
      </dgm:prSet>
      <dgm:spPr/>
    </dgm:pt>
    <dgm:pt modelId="{E1E45AAA-2F60-4D8E-9371-D285AE4C8DB2}" type="pres">
      <dgm:prSet presAssocID="{D8BDDBC6-A1AD-4B0D-8D3E-8E029A3B6093}" presName="sibTrans" presStyleCnt="0"/>
      <dgm:spPr/>
    </dgm:pt>
    <dgm:pt modelId="{5C215389-BF63-40CC-A84A-06301CA0EE80}" type="pres">
      <dgm:prSet presAssocID="{AF337A31-CA12-4CC8-9F0B-06B8A2BFB6C8}" presName="compNode" presStyleCnt="0"/>
      <dgm:spPr/>
    </dgm:pt>
    <dgm:pt modelId="{6A6EBA4D-2542-4D66-B805-12992C9B82EE}" type="pres">
      <dgm:prSet presAssocID="{AF337A31-CA12-4CC8-9F0B-06B8A2BFB6C8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C197532-E264-46A5-B234-39FE33D87216}" type="pres">
      <dgm:prSet presAssocID="{AF337A31-CA12-4CC8-9F0B-06B8A2BFB6C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8FADEA18-D47B-40E2-B2FD-CD0A753F263A}" type="pres">
      <dgm:prSet presAssocID="{AF337A31-CA12-4CC8-9F0B-06B8A2BFB6C8}" presName="spaceRect" presStyleCnt="0"/>
      <dgm:spPr/>
    </dgm:pt>
    <dgm:pt modelId="{4C38F362-6790-4F5B-B810-FF9BE7534579}" type="pres">
      <dgm:prSet presAssocID="{AF337A31-CA12-4CC8-9F0B-06B8A2BFB6C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17E1066-E825-40D8-B1B0-89DB85757F5E}" type="presOf" srcId="{A50C16C4-EE68-434C-B7E1-5E1503263563}" destId="{B27C33BD-D242-4663-8C7B-B6ED57EE2F19}" srcOrd="0" destOrd="0" presId="urn:microsoft.com/office/officeart/2018/5/layout/IconLeafLabelList"/>
    <dgm:cxn modelId="{86EFAB77-26D7-44A1-A1C3-79CE6C1100B8}" type="presOf" srcId="{3FA04C91-F935-41E6-8863-5221B1D26BD0}" destId="{4768294F-CFCE-4018-B35E-ED4F9E2878E5}" srcOrd="0" destOrd="0" presId="urn:microsoft.com/office/officeart/2018/5/layout/IconLeafLabelList"/>
    <dgm:cxn modelId="{E8B8565A-9DEA-4BC7-8B59-041ACAA3EBC6}" type="presOf" srcId="{70CF8A48-23B4-450F-9CDE-4E86BBC1D2A1}" destId="{EEBE0803-AF20-477F-BF89-D3E13C376302}" srcOrd="0" destOrd="0" presId="urn:microsoft.com/office/officeart/2018/5/layout/IconLeafLabelList"/>
    <dgm:cxn modelId="{04332781-56EF-4D96-957A-5877C9E7FABB}" srcId="{A50C16C4-EE68-434C-B7E1-5E1503263563}" destId="{AF337A31-CA12-4CC8-9F0B-06B8A2BFB6C8}" srcOrd="2" destOrd="0" parTransId="{C90681D5-7D06-41DC-A3EC-D5FE24E45884}" sibTransId="{E0A498A6-D103-4F4F-8B96-A2942D22B997}"/>
    <dgm:cxn modelId="{D531C0B3-FF8F-463E-B8EF-60DDE5262F6A}" type="presOf" srcId="{AF337A31-CA12-4CC8-9F0B-06B8A2BFB6C8}" destId="{4C38F362-6790-4F5B-B810-FF9BE7534579}" srcOrd="0" destOrd="0" presId="urn:microsoft.com/office/officeart/2018/5/layout/IconLeafLabelList"/>
    <dgm:cxn modelId="{2A18A3C0-BCC9-4B2D-9DDD-D823C5CBAD5B}" srcId="{A50C16C4-EE68-434C-B7E1-5E1503263563}" destId="{3FA04C91-F935-41E6-8863-5221B1D26BD0}" srcOrd="0" destOrd="0" parTransId="{5DD79CDC-7768-4081-9DAA-F024A52E9CFE}" sibTransId="{EEAE3B62-5C2D-4239-8EBF-24ACC90C9CFF}"/>
    <dgm:cxn modelId="{2685FBC9-699B-442B-91D4-B036025DBD67}" srcId="{A50C16C4-EE68-434C-B7E1-5E1503263563}" destId="{70CF8A48-23B4-450F-9CDE-4E86BBC1D2A1}" srcOrd="1" destOrd="0" parTransId="{3F308490-EBEB-4CCE-947F-D64AD57C3CBA}" sibTransId="{D8BDDBC6-A1AD-4B0D-8D3E-8E029A3B6093}"/>
    <dgm:cxn modelId="{983BEC43-4F92-4F2C-A217-A04FC122591B}" type="presParOf" srcId="{B27C33BD-D242-4663-8C7B-B6ED57EE2F19}" destId="{05F4C753-9767-4BE9-AFB5-B8AA34424F8E}" srcOrd="0" destOrd="0" presId="urn:microsoft.com/office/officeart/2018/5/layout/IconLeafLabelList"/>
    <dgm:cxn modelId="{01054BC2-B7BF-4BE4-987B-26AAB9E886EB}" type="presParOf" srcId="{05F4C753-9767-4BE9-AFB5-B8AA34424F8E}" destId="{B2763FEC-389A-4D26-B839-FAF0C82CA384}" srcOrd="0" destOrd="0" presId="urn:microsoft.com/office/officeart/2018/5/layout/IconLeafLabelList"/>
    <dgm:cxn modelId="{4F661A69-3C3D-4717-B3D3-D67C056F3C32}" type="presParOf" srcId="{05F4C753-9767-4BE9-AFB5-B8AA34424F8E}" destId="{DCEE0E37-5B28-4089-962C-E0000C8F72DC}" srcOrd="1" destOrd="0" presId="urn:microsoft.com/office/officeart/2018/5/layout/IconLeafLabelList"/>
    <dgm:cxn modelId="{948C76B7-574E-4301-8DF0-261588A37F0F}" type="presParOf" srcId="{05F4C753-9767-4BE9-AFB5-B8AA34424F8E}" destId="{A8E04C83-D250-42BC-9000-E97D142CE8FB}" srcOrd="2" destOrd="0" presId="urn:microsoft.com/office/officeart/2018/5/layout/IconLeafLabelList"/>
    <dgm:cxn modelId="{F1052C04-5085-4AF4-9884-61B190B07BCA}" type="presParOf" srcId="{05F4C753-9767-4BE9-AFB5-B8AA34424F8E}" destId="{4768294F-CFCE-4018-B35E-ED4F9E2878E5}" srcOrd="3" destOrd="0" presId="urn:microsoft.com/office/officeart/2018/5/layout/IconLeafLabelList"/>
    <dgm:cxn modelId="{A89A2BF9-4DF5-4E33-A029-9F411B21C608}" type="presParOf" srcId="{B27C33BD-D242-4663-8C7B-B6ED57EE2F19}" destId="{A56FDF85-A8C5-41C7-BD55-900E6BDC9765}" srcOrd="1" destOrd="0" presId="urn:microsoft.com/office/officeart/2018/5/layout/IconLeafLabelList"/>
    <dgm:cxn modelId="{06386E13-F518-4E23-9681-D6D44DC23142}" type="presParOf" srcId="{B27C33BD-D242-4663-8C7B-B6ED57EE2F19}" destId="{B2492087-692A-49D2-8755-096669EA6E32}" srcOrd="2" destOrd="0" presId="urn:microsoft.com/office/officeart/2018/5/layout/IconLeafLabelList"/>
    <dgm:cxn modelId="{6D26623B-E791-4DA0-9414-D13C74FAD169}" type="presParOf" srcId="{B2492087-692A-49D2-8755-096669EA6E32}" destId="{80F84B9A-4A17-4DE8-9C74-C14630416A70}" srcOrd="0" destOrd="0" presId="urn:microsoft.com/office/officeart/2018/5/layout/IconLeafLabelList"/>
    <dgm:cxn modelId="{16064616-0DE0-4A6F-8BA9-E0691F716258}" type="presParOf" srcId="{B2492087-692A-49D2-8755-096669EA6E32}" destId="{DB0BA868-CC55-4D00-84CC-CC31EC9B5420}" srcOrd="1" destOrd="0" presId="urn:microsoft.com/office/officeart/2018/5/layout/IconLeafLabelList"/>
    <dgm:cxn modelId="{CC2975E3-7443-487C-975D-DA1573F6507D}" type="presParOf" srcId="{B2492087-692A-49D2-8755-096669EA6E32}" destId="{789FC6B1-A628-4A61-9D1B-8C80728FFC35}" srcOrd="2" destOrd="0" presId="urn:microsoft.com/office/officeart/2018/5/layout/IconLeafLabelList"/>
    <dgm:cxn modelId="{05029CC0-17EC-48F9-ACDB-CBF08B7E6E46}" type="presParOf" srcId="{B2492087-692A-49D2-8755-096669EA6E32}" destId="{EEBE0803-AF20-477F-BF89-D3E13C376302}" srcOrd="3" destOrd="0" presId="urn:microsoft.com/office/officeart/2018/5/layout/IconLeafLabelList"/>
    <dgm:cxn modelId="{7959C9FF-3292-4CB9-8347-8833707715A0}" type="presParOf" srcId="{B27C33BD-D242-4663-8C7B-B6ED57EE2F19}" destId="{E1E45AAA-2F60-4D8E-9371-D285AE4C8DB2}" srcOrd="3" destOrd="0" presId="urn:microsoft.com/office/officeart/2018/5/layout/IconLeafLabelList"/>
    <dgm:cxn modelId="{2ED6CC10-5C1F-4B2C-B460-E40492179A31}" type="presParOf" srcId="{B27C33BD-D242-4663-8C7B-B6ED57EE2F19}" destId="{5C215389-BF63-40CC-A84A-06301CA0EE80}" srcOrd="4" destOrd="0" presId="urn:microsoft.com/office/officeart/2018/5/layout/IconLeafLabelList"/>
    <dgm:cxn modelId="{165509F3-160E-4E25-8E4E-C4E7C91A41F9}" type="presParOf" srcId="{5C215389-BF63-40CC-A84A-06301CA0EE80}" destId="{6A6EBA4D-2542-4D66-B805-12992C9B82EE}" srcOrd="0" destOrd="0" presId="urn:microsoft.com/office/officeart/2018/5/layout/IconLeafLabelList"/>
    <dgm:cxn modelId="{01C9F648-8EA4-4CE1-9773-04CF7ABDC83A}" type="presParOf" srcId="{5C215389-BF63-40CC-A84A-06301CA0EE80}" destId="{5C197532-E264-46A5-B234-39FE33D87216}" srcOrd="1" destOrd="0" presId="urn:microsoft.com/office/officeart/2018/5/layout/IconLeafLabelList"/>
    <dgm:cxn modelId="{10F8E72B-5D7F-410A-9BD6-5886353449EF}" type="presParOf" srcId="{5C215389-BF63-40CC-A84A-06301CA0EE80}" destId="{8FADEA18-D47B-40E2-B2FD-CD0A753F263A}" srcOrd="2" destOrd="0" presId="urn:microsoft.com/office/officeart/2018/5/layout/IconLeafLabelList"/>
    <dgm:cxn modelId="{6C29E444-423B-4A8C-9D95-90776A7855D4}" type="presParOf" srcId="{5C215389-BF63-40CC-A84A-06301CA0EE80}" destId="{4C38F362-6790-4F5B-B810-FF9BE7534579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FF3BFBC-92E6-4773-B455-A16F0F0AB24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440F9A3-B2DE-491E-9E0D-1B96E241FA71}">
      <dgm:prSet/>
      <dgm:spPr/>
      <dgm:t>
        <a:bodyPr/>
        <a:lstStyle/>
        <a:p>
          <a:pPr>
            <a:defRPr cap="all"/>
          </a:pPr>
          <a:r>
            <a:rPr lang="en-US"/>
            <a:t>Handling spelling errors and variations in queries.</a:t>
          </a:r>
        </a:p>
      </dgm:t>
    </dgm:pt>
    <dgm:pt modelId="{AA0AC485-49C3-4483-9AFD-462A85D4EBD6}" type="parTrans" cxnId="{268E9DE0-2B9D-48B8-B0BF-A2A1311485AB}">
      <dgm:prSet/>
      <dgm:spPr/>
      <dgm:t>
        <a:bodyPr/>
        <a:lstStyle/>
        <a:p>
          <a:endParaRPr lang="en-US"/>
        </a:p>
      </dgm:t>
    </dgm:pt>
    <dgm:pt modelId="{D1A01003-F2A3-4906-86CA-0349C5213151}" type="sibTrans" cxnId="{268E9DE0-2B9D-48B8-B0BF-A2A1311485AB}">
      <dgm:prSet/>
      <dgm:spPr/>
      <dgm:t>
        <a:bodyPr/>
        <a:lstStyle/>
        <a:p>
          <a:endParaRPr lang="en-US"/>
        </a:p>
      </dgm:t>
    </dgm:pt>
    <dgm:pt modelId="{BF1138FA-B06E-476A-82AB-729F6E3999F1}">
      <dgm:prSet/>
      <dgm:spPr/>
      <dgm:t>
        <a:bodyPr/>
        <a:lstStyle/>
        <a:p>
          <a:pPr>
            <a:defRPr cap="all"/>
          </a:pPr>
          <a:r>
            <a:rPr lang="en-US"/>
            <a:t>Designing an efficient TF-IDF computation model.</a:t>
          </a:r>
        </a:p>
      </dgm:t>
    </dgm:pt>
    <dgm:pt modelId="{E5743EAA-EB74-4687-B203-7DE84551E19E}" type="parTrans" cxnId="{ABD956CB-BE2C-47DB-A7FF-47163DB0A960}">
      <dgm:prSet/>
      <dgm:spPr/>
      <dgm:t>
        <a:bodyPr/>
        <a:lstStyle/>
        <a:p>
          <a:endParaRPr lang="en-US"/>
        </a:p>
      </dgm:t>
    </dgm:pt>
    <dgm:pt modelId="{69D78F6F-080B-4EA8-ABEE-7B5D9F4630B0}" type="sibTrans" cxnId="{ABD956CB-BE2C-47DB-A7FF-47163DB0A960}">
      <dgm:prSet/>
      <dgm:spPr/>
      <dgm:t>
        <a:bodyPr/>
        <a:lstStyle/>
        <a:p>
          <a:endParaRPr lang="en-US"/>
        </a:p>
      </dgm:t>
    </dgm:pt>
    <dgm:pt modelId="{84F97BE9-C972-43C3-BA83-5D7E3D89DB93}">
      <dgm:prSet/>
      <dgm:spPr/>
      <dgm:t>
        <a:bodyPr/>
        <a:lstStyle/>
        <a:p>
          <a:pPr>
            <a:defRPr cap="all"/>
          </a:pPr>
          <a:r>
            <a:rPr lang="en-US"/>
            <a:t>Managing large-scale document data.</a:t>
          </a:r>
        </a:p>
      </dgm:t>
    </dgm:pt>
    <dgm:pt modelId="{708D3F97-D3D3-4A36-A397-959C73EE3321}" type="parTrans" cxnId="{2B544802-2557-4B13-ADC4-62F8F5734B39}">
      <dgm:prSet/>
      <dgm:spPr/>
      <dgm:t>
        <a:bodyPr/>
        <a:lstStyle/>
        <a:p>
          <a:endParaRPr lang="en-US"/>
        </a:p>
      </dgm:t>
    </dgm:pt>
    <dgm:pt modelId="{B53F5A93-A7FB-40FF-93A3-A8771E4B8599}" type="sibTrans" cxnId="{2B544802-2557-4B13-ADC4-62F8F5734B39}">
      <dgm:prSet/>
      <dgm:spPr/>
      <dgm:t>
        <a:bodyPr/>
        <a:lstStyle/>
        <a:p>
          <a:endParaRPr lang="en-US"/>
        </a:p>
      </dgm:t>
    </dgm:pt>
    <dgm:pt modelId="{433D1245-1456-4A9B-B0B5-67FD9697F4DC}" type="pres">
      <dgm:prSet presAssocID="{9FF3BFBC-92E6-4773-B455-A16F0F0AB24E}" presName="root" presStyleCnt="0">
        <dgm:presLayoutVars>
          <dgm:dir/>
          <dgm:resizeHandles val="exact"/>
        </dgm:presLayoutVars>
      </dgm:prSet>
      <dgm:spPr/>
    </dgm:pt>
    <dgm:pt modelId="{36DA6E27-575E-45F9-817E-17F7937ED93C}" type="pres">
      <dgm:prSet presAssocID="{8440F9A3-B2DE-491E-9E0D-1B96E241FA71}" presName="compNode" presStyleCnt="0"/>
      <dgm:spPr/>
    </dgm:pt>
    <dgm:pt modelId="{C2851B61-268E-4441-802D-6ECF18100AF8}" type="pres">
      <dgm:prSet presAssocID="{8440F9A3-B2DE-491E-9E0D-1B96E241FA71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BCDE3FFA-9C85-469B-88A9-B137F4D5216F}" type="pres">
      <dgm:prSet presAssocID="{8440F9A3-B2DE-491E-9E0D-1B96E241FA7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651C27BD-D1C3-4C38-81E4-7EC677B7AEB3}" type="pres">
      <dgm:prSet presAssocID="{8440F9A3-B2DE-491E-9E0D-1B96E241FA71}" presName="spaceRect" presStyleCnt="0"/>
      <dgm:spPr/>
    </dgm:pt>
    <dgm:pt modelId="{7B5B425E-556A-44EC-9B21-2718BAB519D3}" type="pres">
      <dgm:prSet presAssocID="{8440F9A3-B2DE-491E-9E0D-1B96E241FA71}" presName="textRect" presStyleLbl="revTx" presStyleIdx="0" presStyleCnt="3">
        <dgm:presLayoutVars>
          <dgm:chMax val="1"/>
          <dgm:chPref val="1"/>
        </dgm:presLayoutVars>
      </dgm:prSet>
      <dgm:spPr/>
    </dgm:pt>
    <dgm:pt modelId="{9CE4B7F3-83A6-433D-BAE0-72BDA5298628}" type="pres">
      <dgm:prSet presAssocID="{D1A01003-F2A3-4906-86CA-0349C5213151}" presName="sibTrans" presStyleCnt="0"/>
      <dgm:spPr/>
    </dgm:pt>
    <dgm:pt modelId="{69BC2E17-1BA3-4ACC-B306-CBA9B1DDB838}" type="pres">
      <dgm:prSet presAssocID="{BF1138FA-B06E-476A-82AB-729F6E3999F1}" presName="compNode" presStyleCnt="0"/>
      <dgm:spPr/>
    </dgm:pt>
    <dgm:pt modelId="{7EBDBF55-5A4C-4E7C-A092-B46C6A33C393}" type="pres">
      <dgm:prSet presAssocID="{BF1138FA-B06E-476A-82AB-729F6E3999F1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8881D9D-06AD-4642-A250-5B676C9E3FEE}" type="pres">
      <dgm:prSet presAssocID="{BF1138FA-B06E-476A-82AB-729F6E3999F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7D91DE38-ED1E-4802-8D8E-30FF456F8BF8}" type="pres">
      <dgm:prSet presAssocID="{BF1138FA-B06E-476A-82AB-729F6E3999F1}" presName="spaceRect" presStyleCnt="0"/>
      <dgm:spPr/>
    </dgm:pt>
    <dgm:pt modelId="{2F5F2EDB-AE2B-4753-890E-258219786112}" type="pres">
      <dgm:prSet presAssocID="{BF1138FA-B06E-476A-82AB-729F6E3999F1}" presName="textRect" presStyleLbl="revTx" presStyleIdx="1" presStyleCnt="3">
        <dgm:presLayoutVars>
          <dgm:chMax val="1"/>
          <dgm:chPref val="1"/>
        </dgm:presLayoutVars>
      </dgm:prSet>
      <dgm:spPr/>
    </dgm:pt>
    <dgm:pt modelId="{9DC98A3C-A537-421F-8322-B93B0B53B726}" type="pres">
      <dgm:prSet presAssocID="{69D78F6F-080B-4EA8-ABEE-7B5D9F4630B0}" presName="sibTrans" presStyleCnt="0"/>
      <dgm:spPr/>
    </dgm:pt>
    <dgm:pt modelId="{E3EED414-92DC-4674-9E21-7331BB0D7953}" type="pres">
      <dgm:prSet presAssocID="{84F97BE9-C972-43C3-BA83-5D7E3D89DB93}" presName="compNode" presStyleCnt="0"/>
      <dgm:spPr/>
    </dgm:pt>
    <dgm:pt modelId="{D0D12FFD-14D2-45E1-81C6-63F515C8CA50}" type="pres">
      <dgm:prSet presAssocID="{84F97BE9-C972-43C3-BA83-5D7E3D89DB93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022E5C8-2185-40E1-82B9-9213A9F8F6B5}" type="pres">
      <dgm:prSet presAssocID="{84F97BE9-C972-43C3-BA83-5D7E3D89DB9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858A8D8B-39A2-4A43-A981-EF574FE9B201}" type="pres">
      <dgm:prSet presAssocID="{84F97BE9-C972-43C3-BA83-5D7E3D89DB93}" presName="spaceRect" presStyleCnt="0"/>
      <dgm:spPr/>
    </dgm:pt>
    <dgm:pt modelId="{7F165075-1ABB-4D1E-BF1A-117ED6AEDA24}" type="pres">
      <dgm:prSet presAssocID="{84F97BE9-C972-43C3-BA83-5D7E3D89DB9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B544802-2557-4B13-ADC4-62F8F5734B39}" srcId="{9FF3BFBC-92E6-4773-B455-A16F0F0AB24E}" destId="{84F97BE9-C972-43C3-BA83-5D7E3D89DB93}" srcOrd="2" destOrd="0" parTransId="{708D3F97-D3D3-4A36-A397-959C73EE3321}" sibTransId="{B53F5A93-A7FB-40FF-93A3-A8771E4B8599}"/>
    <dgm:cxn modelId="{94276320-65DE-46EB-819F-07887A2A8524}" type="presOf" srcId="{BF1138FA-B06E-476A-82AB-729F6E3999F1}" destId="{2F5F2EDB-AE2B-4753-890E-258219786112}" srcOrd="0" destOrd="0" presId="urn:microsoft.com/office/officeart/2018/5/layout/IconLeafLabelList"/>
    <dgm:cxn modelId="{13406123-8F8E-4D01-8F24-9E7EC09C895B}" type="presOf" srcId="{9FF3BFBC-92E6-4773-B455-A16F0F0AB24E}" destId="{433D1245-1456-4A9B-B0B5-67FD9697F4DC}" srcOrd="0" destOrd="0" presId="urn:microsoft.com/office/officeart/2018/5/layout/IconLeafLabelList"/>
    <dgm:cxn modelId="{A77A7AC8-ECF6-4187-89F5-824B999C27ED}" type="presOf" srcId="{8440F9A3-B2DE-491E-9E0D-1B96E241FA71}" destId="{7B5B425E-556A-44EC-9B21-2718BAB519D3}" srcOrd="0" destOrd="0" presId="urn:microsoft.com/office/officeart/2018/5/layout/IconLeafLabelList"/>
    <dgm:cxn modelId="{ABD956CB-BE2C-47DB-A7FF-47163DB0A960}" srcId="{9FF3BFBC-92E6-4773-B455-A16F0F0AB24E}" destId="{BF1138FA-B06E-476A-82AB-729F6E3999F1}" srcOrd="1" destOrd="0" parTransId="{E5743EAA-EB74-4687-B203-7DE84551E19E}" sibTransId="{69D78F6F-080B-4EA8-ABEE-7B5D9F4630B0}"/>
    <dgm:cxn modelId="{268E9DE0-2B9D-48B8-B0BF-A2A1311485AB}" srcId="{9FF3BFBC-92E6-4773-B455-A16F0F0AB24E}" destId="{8440F9A3-B2DE-491E-9E0D-1B96E241FA71}" srcOrd="0" destOrd="0" parTransId="{AA0AC485-49C3-4483-9AFD-462A85D4EBD6}" sibTransId="{D1A01003-F2A3-4906-86CA-0349C5213151}"/>
    <dgm:cxn modelId="{670AFFE9-8610-4FE2-A6BA-A3F16B97EF6D}" type="presOf" srcId="{84F97BE9-C972-43C3-BA83-5D7E3D89DB93}" destId="{7F165075-1ABB-4D1E-BF1A-117ED6AEDA24}" srcOrd="0" destOrd="0" presId="urn:microsoft.com/office/officeart/2018/5/layout/IconLeafLabelList"/>
    <dgm:cxn modelId="{077A6534-790E-48DD-ACE1-43C50AC85CBF}" type="presParOf" srcId="{433D1245-1456-4A9B-B0B5-67FD9697F4DC}" destId="{36DA6E27-575E-45F9-817E-17F7937ED93C}" srcOrd="0" destOrd="0" presId="urn:microsoft.com/office/officeart/2018/5/layout/IconLeafLabelList"/>
    <dgm:cxn modelId="{DC36B8BE-67E4-44C9-BE55-C38347AB29D7}" type="presParOf" srcId="{36DA6E27-575E-45F9-817E-17F7937ED93C}" destId="{C2851B61-268E-4441-802D-6ECF18100AF8}" srcOrd="0" destOrd="0" presId="urn:microsoft.com/office/officeart/2018/5/layout/IconLeafLabelList"/>
    <dgm:cxn modelId="{16ECE878-AAF8-4A98-92DF-0601995F2E0C}" type="presParOf" srcId="{36DA6E27-575E-45F9-817E-17F7937ED93C}" destId="{BCDE3FFA-9C85-469B-88A9-B137F4D5216F}" srcOrd="1" destOrd="0" presId="urn:microsoft.com/office/officeart/2018/5/layout/IconLeafLabelList"/>
    <dgm:cxn modelId="{CF650016-4D17-4199-89F1-351C79F603DC}" type="presParOf" srcId="{36DA6E27-575E-45F9-817E-17F7937ED93C}" destId="{651C27BD-D1C3-4C38-81E4-7EC677B7AEB3}" srcOrd="2" destOrd="0" presId="urn:microsoft.com/office/officeart/2018/5/layout/IconLeafLabelList"/>
    <dgm:cxn modelId="{6965E6AA-81DD-4676-B90E-20BA66CA2C89}" type="presParOf" srcId="{36DA6E27-575E-45F9-817E-17F7937ED93C}" destId="{7B5B425E-556A-44EC-9B21-2718BAB519D3}" srcOrd="3" destOrd="0" presId="urn:microsoft.com/office/officeart/2018/5/layout/IconLeafLabelList"/>
    <dgm:cxn modelId="{8B29EAA4-817F-4A61-8CDC-EC90CF37AD14}" type="presParOf" srcId="{433D1245-1456-4A9B-B0B5-67FD9697F4DC}" destId="{9CE4B7F3-83A6-433D-BAE0-72BDA5298628}" srcOrd="1" destOrd="0" presId="urn:microsoft.com/office/officeart/2018/5/layout/IconLeafLabelList"/>
    <dgm:cxn modelId="{3D52D2EB-BE81-4B05-893D-82F4C4253901}" type="presParOf" srcId="{433D1245-1456-4A9B-B0B5-67FD9697F4DC}" destId="{69BC2E17-1BA3-4ACC-B306-CBA9B1DDB838}" srcOrd="2" destOrd="0" presId="urn:microsoft.com/office/officeart/2018/5/layout/IconLeafLabelList"/>
    <dgm:cxn modelId="{3C8031A0-BD5D-46E4-BE75-0F2D4FFFC22D}" type="presParOf" srcId="{69BC2E17-1BA3-4ACC-B306-CBA9B1DDB838}" destId="{7EBDBF55-5A4C-4E7C-A092-B46C6A33C393}" srcOrd="0" destOrd="0" presId="urn:microsoft.com/office/officeart/2018/5/layout/IconLeafLabelList"/>
    <dgm:cxn modelId="{623E9567-F55C-4877-8725-5317E918E7E3}" type="presParOf" srcId="{69BC2E17-1BA3-4ACC-B306-CBA9B1DDB838}" destId="{F8881D9D-06AD-4642-A250-5B676C9E3FEE}" srcOrd="1" destOrd="0" presId="urn:microsoft.com/office/officeart/2018/5/layout/IconLeafLabelList"/>
    <dgm:cxn modelId="{874CF571-6397-4FB7-8416-DB2184EF5A4E}" type="presParOf" srcId="{69BC2E17-1BA3-4ACC-B306-CBA9B1DDB838}" destId="{7D91DE38-ED1E-4802-8D8E-30FF456F8BF8}" srcOrd="2" destOrd="0" presId="urn:microsoft.com/office/officeart/2018/5/layout/IconLeafLabelList"/>
    <dgm:cxn modelId="{3C29CEA2-6D1A-4CB9-9CF1-0F9943FDD345}" type="presParOf" srcId="{69BC2E17-1BA3-4ACC-B306-CBA9B1DDB838}" destId="{2F5F2EDB-AE2B-4753-890E-258219786112}" srcOrd="3" destOrd="0" presId="urn:microsoft.com/office/officeart/2018/5/layout/IconLeafLabelList"/>
    <dgm:cxn modelId="{EF6B7819-C493-4BB6-8139-8B34ECCEAEDC}" type="presParOf" srcId="{433D1245-1456-4A9B-B0B5-67FD9697F4DC}" destId="{9DC98A3C-A537-421F-8322-B93B0B53B726}" srcOrd="3" destOrd="0" presId="urn:microsoft.com/office/officeart/2018/5/layout/IconLeafLabelList"/>
    <dgm:cxn modelId="{A919BCC8-D7E5-4118-8978-49E35EF57D24}" type="presParOf" srcId="{433D1245-1456-4A9B-B0B5-67FD9697F4DC}" destId="{E3EED414-92DC-4674-9E21-7331BB0D7953}" srcOrd="4" destOrd="0" presId="urn:microsoft.com/office/officeart/2018/5/layout/IconLeafLabelList"/>
    <dgm:cxn modelId="{02ADC5A5-FFCE-4EB4-A1FB-76BBB0C712AE}" type="presParOf" srcId="{E3EED414-92DC-4674-9E21-7331BB0D7953}" destId="{D0D12FFD-14D2-45E1-81C6-63F515C8CA50}" srcOrd="0" destOrd="0" presId="urn:microsoft.com/office/officeart/2018/5/layout/IconLeafLabelList"/>
    <dgm:cxn modelId="{655359C6-6AC5-4C18-8F00-FFF1A353401D}" type="presParOf" srcId="{E3EED414-92DC-4674-9E21-7331BB0D7953}" destId="{5022E5C8-2185-40E1-82B9-9213A9F8F6B5}" srcOrd="1" destOrd="0" presId="urn:microsoft.com/office/officeart/2018/5/layout/IconLeafLabelList"/>
    <dgm:cxn modelId="{20A141B2-47A2-491B-A3ED-29B5D94DF64A}" type="presParOf" srcId="{E3EED414-92DC-4674-9E21-7331BB0D7953}" destId="{858A8D8B-39A2-4A43-A981-EF574FE9B201}" srcOrd="2" destOrd="0" presId="urn:microsoft.com/office/officeart/2018/5/layout/IconLeafLabelList"/>
    <dgm:cxn modelId="{60ED59C6-48A5-47F6-84F2-1E8839A6A97D}" type="presParOf" srcId="{E3EED414-92DC-4674-9E21-7331BB0D7953}" destId="{7F165075-1ABB-4D1E-BF1A-117ED6AEDA24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5AFE1B-7F07-4E7C-8372-16BE978D9997}">
      <dsp:nvSpPr>
        <dsp:cNvPr id="0" name=""/>
        <dsp:cNvSpPr/>
      </dsp:nvSpPr>
      <dsp:spPr>
        <a:xfrm>
          <a:off x="0" y="0"/>
          <a:ext cx="3286125" cy="435133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Implement a Python-based TF-IDF calculator.</a:t>
          </a:r>
        </a:p>
      </dsp:txBody>
      <dsp:txXfrm>
        <a:off x="0" y="1653508"/>
        <a:ext cx="3286125" cy="2610802"/>
      </dsp:txXfrm>
    </dsp:sp>
    <dsp:sp modelId="{238814E5-F323-4872-982A-3D1EFA13D075}">
      <dsp:nvSpPr>
        <dsp:cNvPr id="0" name=""/>
        <dsp:cNvSpPr/>
      </dsp:nvSpPr>
      <dsp:spPr>
        <a:xfrm>
          <a:off x="990361" y="435133"/>
          <a:ext cx="1305401" cy="130540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181533" y="626305"/>
        <a:ext cx="923057" cy="923057"/>
      </dsp:txXfrm>
    </dsp:sp>
    <dsp:sp modelId="{A639F654-9FC9-4C8D-9AF7-9DA12FDDF63D}">
      <dsp:nvSpPr>
        <dsp:cNvPr id="0" name=""/>
        <dsp:cNvSpPr/>
      </dsp:nvSpPr>
      <dsp:spPr>
        <a:xfrm>
          <a:off x="0" y="4351266"/>
          <a:ext cx="3286125" cy="72"/>
        </a:xfrm>
        <a:prstGeom prst="rect">
          <a:avLst/>
        </a:prstGeom>
        <a:solidFill>
          <a:schemeClr val="accent2">
            <a:hueOff val="1288723"/>
            <a:satOff val="-3699"/>
            <a:lumOff val="-5922"/>
            <a:alphaOff val="0"/>
          </a:schemeClr>
        </a:solidFill>
        <a:ln w="19050" cap="flat" cmpd="sng" algn="ctr">
          <a:solidFill>
            <a:schemeClr val="accent2">
              <a:hueOff val="1288723"/>
              <a:satOff val="-3699"/>
              <a:lumOff val="-5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E6C6F3-D251-48F7-946F-CE5CA244146A}">
      <dsp:nvSpPr>
        <dsp:cNvPr id="0" name=""/>
        <dsp:cNvSpPr/>
      </dsp:nvSpPr>
      <dsp:spPr>
        <a:xfrm>
          <a:off x="3614737" y="0"/>
          <a:ext cx="3286125" cy="4351338"/>
        </a:xfrm>
        <a:prstGeom prst="rect">
          <a:avLst/>
        </a:prstGeom>
        <a:solidFill>
          <a:schemeClr val="accent2">
            <a:tint val="40000"/>
            <a:alpha val="90000"/>
            <a:hueOff val="3367359"/>
            <a:satOff val="-31116"/>
            <a:lumOff val="-350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3367359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Handle user queries effectively with error tolerance.</a:t>
          </a:r>
        </a:p>
      </dsp:txBody>
      <dsp:txXfrm>
        <a:off x="3614737" y="1653508"/>
        <a:ext cx="3286125" cy="2610802"/>
      </dsp:txXfrm>
    </dsp:sp>
    <dsp:sp modelId="{3AC1667E-B3B4-4C3B-BC89-0345DC0C0E16}">
      <dsp:nvSpPr>
        <dsp:cNvPr id="0" name=""/>
        <dsp:cNvSpPr/>
      </dsp:nvSpPr>
      <dsp:spPr>
        <a:xfrm>
          <a:off x="4605099" y="435133"/>
          <a:ext cx="1305401" cy="1305401"/>
        </a:xfrm>
        <a:prstGeom prst="ellipse">
          <a:avLst/>
        </a:prstGeom>
        <a:solidFill>
          <a:schemeClr val="accent2">
            <a:hueOff val="2577445"/>
            <a:satOff val="-7397"/>
            <a:lumOff val="-11844"/>
            <a:alphaOff val="0"/>
          </a:schemeClr>
        </a:solidFill>
        <a:ln w="19050" cap="flat" cmpd="sng" algn="ctr">
          <a:solidFill>
            <a:schemeClr val="accent2">
              <a:hueOff val="2577445"/>
              <a:satOff val="-7397"/>
              <a:lumOff val="-118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796271" y="626305"/>
        <a:ext cx="923057" cy="923057"/>
      </dsp:txXfrm>
    </dsp:sp>
    <dsp:sp modelId="{BC75F585-0EBE-4EB5-BA54-83010B2DA161}">
      <dsp:nvSpPr>
        <dsp:cNvPr id="0" name=""/>
        <dsp:cNvSpPr/>
      </dsp:nvSpPr>
      <dsp:spPr>
        <a:xfrm>
          <a:off x="3614737" y="4351266"/>
          <a:ext cx="3286125" cy="72"/>
        </a:xfrm>
        <a:prstGeom prst="rect">
          <a:avLst/>
        </a:prstGeom>
        <a:solidFill>
          <a:schemeClr val="accent2">
            <a:hueOff val="3866169"/>
            <a:satOff val="-11096"/>
            <a:lumOff val="-17765"/>
            <a:alphaOff val="0"/>
          </a:schemeClr>
        </a:solidFill>
        <a:ln w="19050" cap="flat" cmpd="sng" algn="ctr">
          <a:solidFill>
            <a:schemeClr val="accent2">
              <a:hueOff val="3866169"/>
              <a:satOff val="-11096"/>
              <a:lumOff val="-17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AE575F-01B8-48D2-9474-A0F18C01EB13}">
      <dsp:nvSpPr>
        <dsp:cNvPr id="0" name=""/>
        <dsp:cNvSpPr/>
      </dsp:nvSpPr>
      <dsp:spPr>
        <a:xfrm>
          <a:off x="7229475" y="0"/>
          <a:ext cx="3286125" cy="4351338"/>
        </a:xfrm>
        <a:prstGeom prst="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Provide accurate document rankings based on query relevance.</a:t>
          </a:r>
        </a:p>
      </dsp:txBody>
      <dsp:txXfrm>
        <a:off x="7229475" y="1653508"/>
        <a:ext cx="3286125" cy="2610802"/>
      </dsp:txXfrm>
    </dsp:sp>
    <dsp:sp modelId="{CD988227-C8AF-4BFE-9826-FAFD17CA4AD5}">
      <dsp:nvSpPr>
        <dsp:cNvPr id="0" name=""/>
        <dsp:cNvSpPr/>
      </dsp:nvSpPr>
      <dsp:spPr>
        <a:xfrm>
          <a:off x="8219836" y="435133"/>
          <a:ext cx="1305401" cy="1305401"/>
        </a:xfrm>
        <a:prstGeom prst="ellipse">
          <a:avLst/>
        </a:prstGeom>
        <a:solidFill>
          <a:schemeClr val="accent2">
            <a:hueOff val="5154891"/>
            <a:satOff val="-14794"/>
            <a:lumOff val="-23687"/>
            <a:alphaOff val="0"/>
          </a:schemeClr>
        </a:solidFill>
        <a:ln w="19050" cap="flat" cmpd="sng" algn="ctr">
          <a:solidFill>
            <a:schemeClr val="accent2">
              <a:hueOff val="5154891"/>
              <a:satOff val="-14794"/>
              <a:lumOff val="-236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411008" y="626305"/>
        <a:ext cx="923057" cy="923057"/>
      </dsp:txXfrm>
    </dsp:sp>
    <dsp:sp modelId="{A2CA403E-D12A-40A6-94C8-75D605CC48DB}">
      <dsp:nvSpPr>
        <dsp:cNvPr id="0" name=""/>
        <dsp:cNvSpPr/>
      </dsp:nvSpPr>
      <dsp:spPr>
        <a:xfrm>
          <a:off x="7229475" y="4351266"/>
          <a:ext cx="3286125" cy="72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71EBE9-2495-44F9-AFE8-CA63035F3657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63BAF6-D680-464A-B484-41D9D2949587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1. Clone the repository</a:t>
          </a:r>
        </a:p>
      </dsp:txBody>
      <dsp:txXfrm>
        <a:off x="59990" y="2654049"/>
        <a:ext cx="3226223" cy="720000"/>
      </dsp:txXfrm>
    </dsp:sp>
    <dsp:sp modelId="{B4BE78B7-95FC-4631-8733-5BFC185C95BB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67E58B-7DAF-4C4A-A123-31EEFA70CD0D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2. Create a virtual environment and install dependencies</a:t>
          </a:r>
        </a:p>
      </dsp:txBody>
      <dsp:txXfrm>
        <a:off x="3850802" y="2654049"/>
        <a:ext cx="3226223" cy="720000"/>
      </dsp:txXfrm>
    </dsp:sp>
    <dsp:sp modelId="{12B56D0F-1E33-4FD0-8B39-F4DDBB28B2C0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4E2937-D3DF-4CB4-9379-AD6E1FE60873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3. Run the server using: python manage.py runserver</a:t>
          </a:r>
        </a:p>
      </dsp:txBody>
      <dsp:txXfrm>
        <a:off x="7641615" y="2654049"/>
        <a:ext cx="3226223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2142D7-2F82-4AB9-AE9E-18138E8ECA21}">
      <dsp:nvSpPr>
        <dsp:cNvPr id="0" name=""/>
        <dsp:cNvSpPr/>
      </dsp:nvSpPr>
      <dsp:spPr>
        <a:xfrm>
          <a:off x="718664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1D3572-8D71-4EC9-843F-9A1374893264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367302-A637-4512-920B-6DD527FC350E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1. TF-IDF model for indexing and ranking</a:t>
          </a:r>
        </a:p>
      </dsp:txBody>
      <dsp:txXfrm>
        <a:off x="93445" y="3018902"/>
        <a:ext cx="3206250" cy="720000"/>
      </dsp:txXfrm>
    </dsp:sp>
    <dsp:sp modelId="{D872972A-C98F-49AD-9431-9EF1A4A4CC5A}">
      <dsp:nvSpPr>
        <dsp:cNvPr id="0" name=""/>
        <dsp:cNvSpPr/>
      </dsp:nvSpPr>
      <dsp:spPr>
        <a:xfrm>
          <a:off x="4486008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6D7157-4C7A-4070-82F3-441D4E851A48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A23FC2-DED2-40F8-8E11-F7BC7D43B20B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2. Keyword matching for search results</a:t>
          </a:r>
        </a:p>
      </dsp:txBody>
      <dsp:txXfrm>
        <a:off x="3860789" y="3018902"/>
        <a:ext cx="3206250" cy="720000"/>
      </dsp:txXfrm>
    </dsp:sp>
    <dsp:sp modelId="{EA867AA2-DE70-4098-A773-527451C26CD6}">
      <dsp:nvSpPr>
        <dsp:cNvPr id="0" name=""/>
        <dsp:cNvSpPr/>
      </dsp:nvSpPr>
      <dsp:spPr>
        <a:xfrm>
          <a:off x="8253352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D2883B-7619-4428-8C22-F83E149BDE14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4F1038-2E0E-4E55-BBC0-A12FCAFD7F07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3. Cosine similarity for ranking documents</a:t>
          </a:r>
        </a:p>
      </dsp:txBody>
      <dsp:txXfrm>
        <a:off x="7628133" y="3018902"/>
        <a:ext cx="32062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7C0E3E-4CF7-4346-97C9-8A1FDF32A108}">
      <dsp:nvSpPr>
        <dsp:cNvPr id="0" name=""/>
        <dsp:cNvSpPr/>
      </dsp:nvSpPr>
      <dsp:spPr>
        <a:xfrm>
          <a:off x="0" y="36440"/>
          <a:ext cx="6666833" cy="173415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Term Frequency (TF): Measures how often a term appears in a document.</a:t>
          </a:r>
        </a:p>
      </dsp:txBody>
      <dsp:txXfrm>
        <a:off x="84655" y="121095"/>
        <a:ext cx="6497523" cy="1564849"/>
      </dsp:txXfrm>
    </dsp:sp>
    <dsp:sp modelId="{C93236AE-22C6-43E2-93AD-F7E729EBEF0A}">
      <dsp:nvSpPr>
        <dsp:cNvPr id="0" name=""/>
        <dsp:cNvSpPr/>
      </dsp:nvSpPr>
      <dsp:spPr>
        <a:xfrm>
          <a:off x="0" y="1859880"/>
          <a:ext cx="6666833" cy="1734159"/>
        </a:xfrm>
        <a:prstGeom prst="roundRect">
          <a:avLst/>
        </a:prstGeom>
        <a:gradFill rotWithShape="0">
          <a:gsLst>
            <a:gs pos="0">
              <a:schemeClr val="accent5">
                <a:hueOff val="-6076075"/>
                <a:satOff val="-413"/>
                <a:lumOff val="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076075"/>
                <a:satOff val="-413"/>
                <a:lumOff val="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076075"/>
                <a:satOff val="-413"/>
                <a:lumOff val="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Inverse Document Frequency (IDF): Reduces importance of commonly used terms.</a:t>
          </a:r>
        </a:p>
      </dsp:txBody>
      <dsp:txXfrm>
        <a:off x="84655" y="1944535"/>
        <a:ext cx="6497523" cy="1564849"/>
      </dsp:txXfrm>
    </dsp:sp>
    <dsp:sp modelId="{8E5654DD-9DC0-4F3C-A7F6-2D389E5CE757}">
      <dsp:nvSpPr>
        <dsp:cNvPr id="0" name=""/>
        <dsp:cNvSpPr/>
      </dsp:nvSpPr>
      <dsp:spPr>
        <a:xfrm>
          <a:off x="0" y="3683319"/>
          <a:ext cx="6666833" cy="1734159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TF-IDF Score: Combines TF and IDF to measure relevance.</a:t>
          </a:r>
        </a:p>
      </dsp:txBody>
      <dsp:txXfrm>
        <a:off x="84655" y="3767974"/>
        <a:ext cx="6497523" cy="156484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C739AF-C255-4C33-950C-EB3F4E329274}">
      <dsp:nvSpPr>
        <dsp:cNvPr id="0" name=""/>
        <dsp:cNvSpPr/>
      </dsp:nvSpPr>
      <dsp:spPr>
        <a:xfrm>
          <a:off x="718664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016B70-9260-40EB-BA1D-2C2EED59AB0D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A38964-2D59-4F01-AA22-7FA1E8D18E56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Input: A dictionary of documents and user queries.</a:t>
          </a:r>
        </a:p>
      </dsp:txBody>
      <dsp:txXfrm>
        <a:off x="93445" y="3018902"/>
        <a:ext cx="3206250" cy="720000"/>
      </dsp:txXfrm>
    </dsp:sp>
    <dsp:sp modelId="{D58F8542-C6E9-492E-96BF-6DB319162E9A}">
      <dsp:nvSpPr>
        <dsp:cNvPr id="0" name=""/>
        <dsp:cNvSpPr/>
      </dsp:nvSpPr>
      <dsp:spPr>
        <a:xfrm>
          <a:off x="4486008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ABEB51-E4A8-45DA-89F9-ED59935CE58A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9A225D-8C37-448E-8C32-346A66C79DEB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Error Handling: Accounts for minor spelling mistakes in queries.</a:t>
          </a:r>
        </a:p>
      </dsp:txBody>
      <dsp:txXfrm>
        <a:off x="3860789" y="3018902"/>
        <a:ext cx="3206250" cy="720000"/>
      </dsp:txXfrm>
    </dsp:sp>
    <dsp:sp modelId="{DAA6BEA1-6026-4763-A1E9-5FD0ADE629A7}">
      <dsp:nvSpPr>
        <dsp:cNvPr id="0" name=""/>
        <dsp:cNvSpPr/>
      </dsp:nvSpPr>
      <dsp:spPr>
        <a:xfrm>
          <a:off x="8253352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5DEBB9-5DB9-4138-9B63-CDAC13287F4C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3B8056-A425-43FE-864F-ED89892331A7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TF-IDF Calculation: Uses precise mathematical formulas.</a:t>
          </a:r>
        </a:p>
      </dsp:txBody>
      <dsp:txXfrm>
        <a:off x="7628133" y="3018902"/>
        <a:ext cx="320625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763FEC-389A-4D26-B839-FAF0C82CA384}">
      <dsp:nvSpPr>
        <dsp:cNvPr id="0" name=""/>
        <dsp:cNvSpPr/>
      </dsp:nvSpPr>
      <dsp:spPr>
        <a:xfrm>
          <a:off x="718664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EE0E37-5B28-4089-962C-E0000C8F72DC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68294F-CFCE-4018-B35E-ED4F9E2878E5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Ranked documents accurately based on query relevance.</a:t>
          </a:r>
        </a:p>
      </dsp:txBody>
      <dsp:txXfrm>
        <a:off x="93445" y="3018902"/>
        <a:ext cx="3206250" cy="720000"/>
      </dsp:txXfrm>
    </dsp:sp>
    <dsp:sp modelId="{80F84B9A-4A17-4DE8-9C74-C14630416A70}">
      <dsp:nvSpPr>
        <dsp:cNvPr id="0" name=""/>
        <dsp:cNvSpPr/>
      </dsp:nvSpPr>
      <dsp:spPr>
        <a:xfrm>
          <a:off x="4486008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0BA868-CC55-4D00-84CC-CC31EC9B5420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BE0803-AF20-477F-BF89-D3E13C376302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Successfully handled noisy queries with error tolerance.</a:t>
          </a:r>
        </a:p>
      </dsp:txBody>
      <dsp:txXfrm>
        <a:off x="3860789" y="3018902"/>
        <a:ext cx="3206250" cy="720000"/>
      </dsp:txXfrm>
    </dsp:sp>
    <dsp:sp modelId="{6A6EBA4D-2542-4D66-B805-12992C9B82EE}">
      <dsp:nvSpPr>
        <dsp:cNvPr id="0" name=""/>
        <dsp:cNvSpPr/>
      </dsp:nvSpPr>
      <dsp:spPr>
        <a:xfrm>
          <a:off x="8253352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97532-E264-46A5-B234-39FE33D87216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38F362-6790-4F5B-B810-FF9BE7534579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Insights into document structure and term importance.</a:t>
          </a:r>
        </a:p>
      </dsp:txBody>
      <dsp:txXfrm>
        <a:off x="7628133" y="3018902"/>
        <a:ext cx="320625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51B61-268E-4441-802D-6ECF18100AF8}">
      <dsp:nvSpPr>
        <dsp:cNvPr id="0" name=""/>
        <dsp:cNvSpPr/>
      </dsp:nvSpPr>
      <dsp:spPr>
        <a:xfrm>
          <a:off x="824409" y="37337"/>
          <a:ext cx="1612687" cy="16126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DE3FFA-9C85-469B-88A9-B137F4D5216F}">
      <dsp:nvSpPr>
        <dsp:cNvPr id="0" name=""/>
        <dsp:cNvSpPr/>
      </dsp:nvSpPr>
      <dsp:spPr>
        <a:xfrm>
          <a:off x="1168097" y="381025"/>
          <a:ext cx="925312" cy="925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5B425E-556A-44EC-9B21-2718BAB519D3}">
      <dsp:nvSpPr>
        <dsp:cNvPr id="0" name=""/>
        <dsp:cNvSpPr/>
      </dsp:nvSpPr>
      <dsp:spPr>
        <a:xfrm>
          <a:off x="308878" y="2152337"/>
          <a:ext cx="26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Handling spelling errors and variations in queries.</a:t>
          </a:r>
        </a:p>
      </dsp:txBody>
      <dsp:txXfrm>
        <a:off x="308878" y="2152337"/>
        <a:ext cx="2643750" cy="720000"/>
      </dsp:txXfrm>
    </dsp:sp>
    <dsp:sp modelId="{7EBDBF55-5A4C-4E7C-A092-B46C6A33C393}">
      <dsp:nvSpPr>
        <dsp:cNvPr id="0" name=""/>
        <dsp:cNvSpPr/>
      </dsp:nvSpPr>
      <dsp:spPr>
        <a:xfrm>
          <a:off x="3930815" y="37337"/>
          <a:ext cx="1612687" cy="16126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881D9D-06AD-4642-A250-5B676C9E3FEE}">
      <dsp:nvSpPr>
        <dsp:cNvPr id="0" name=""/>
        <dsp:cNvSpPr/>
      </dsp:nvSpPr>
      <dsp:spPr>
        <a:xfrm>
          <a:off x="4274503" y="381025"/>
          <a:ext cx="925312" cy="925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5F2EDB-AE2B-4753-890E-258219786112}">
      <dsp:nvSpPr>
        <dsp:cNvPr id="0" name=""/>
        <dsp:cNvSpPr/>
      </dsp:nvSpPr>
      <dsp:spPr>
        <a:xfrm>
          <a:off x="3415284" y="2152337"/>
          <a:ext cx="26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Designing an efficient TF-IDF computation model.</a:t>
          </a:r>
        </a:p>
      </dsp:txBody>
      <dsp:txXfrm>
        <a:off x="3415284" y="2152337"/>
        <a:ext cx="2643750" cy="720000"/>
      </dsp:txXfrm>
    </dsp:sp>
    <dsp:sp modelId="{D0D12FFD-14D2-45E1-81C6-63F515C8CA50}">
      <dsp:nvSpPr>
        <dsp:cNvPr id="0" name=""/>
        <dsp:cNvSpPr/>
      </dsp:nvSpPr>
      <dsp:spPr>
        <a:xfrm>
          <a:off x="2377612" y="3533275"/>
          <a:ext cx="1612687" cy="16126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22E5C8-2185-40E1-82B9-9213A9F8F6B5}">
      <dsp:nvSpPr>
        <dsp:cNvPr id="0" name=""/>
        <dsp:cNvSpPr/>
      </dsp:nvSpPr>
      <dsp:spPr>
        <a:xfrm>
          <a:off x="2721300" y="3876962"/>
          <a:ext cx="925312" cy="9253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165075-1ABB-4D1E-BF1A-117ED6AEDA24}">
      <dsp:nvSpPr>
        <dsp:cNvPr id="0" name=""/>
        <dsp:cNvSpPr/>
      </dsp:nvSpPr>
      <dsp:spPr>
        <a:xfrm>
          <a:off x="1862081" y="5648275"/>
          <a:ext cx="26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Managing large-scale document data.</a:t>
          </a:r>
        </a:p>
      </dsp:txBody>
      <dsp:txXfrm>
        <a:off x="1862081" y="5648275"/>
        <a:ext cx="264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0E70-D926-AFD9-7BA8-5D9B8B8A9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FA6C3-5E88-CF4F-D6D4-64E812B1CF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88388-F43A-E84B-E3CC-EF98D7211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F861-4A52-47E0-AAD1-4A1B418DBEDF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E56B6-FE4F-AEBD-EB03-DA60775EF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03402-2512-2D31-A056-22CEB9172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D434-AAAA-4444-BFA2-F287AD651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201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93615-0E61-B904-2FF0-FBB24BBDD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5840F9-2AE1-9CA7-D09E-1BE3634D2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0F3CC-32D9-3694-FCAE-388DFC4AD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F861-4A52-47E0-AAD1-4A1B418DBEDF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DBF93-52AB-E93D-EDB2-C016A1EEE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8CA99-1376-DC75-4614-AB7CAC658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D434-AAAA-4444-BFA2-F287AD651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95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C7D75D-5E54-3C28-9855-9A133093FB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673C7D-DD16-3640-6732-5950C58DC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1921D-08EA-511A-479E-71D8BF2A0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F861-4A52-47E0-AAD1-4A1B418DBEDF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E2685-8EBA-84F4-31EB-DF254EEBF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7A2AD-1D88-AF4E-9B5F-F8505A257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D434-AAAA-4444-BFA2-F287AD651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52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91E59-F96E-AEFF-6543-F7BFC0A68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742FC-E249-0E90-2FB7-3D3632C2F5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D960F-DFDE-64C7-AC6E-6E603B353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F861-4A52-47E0-AAD1-4A1B418DBEDF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A54CC-C5DB-BD6F-B53F-83C5A31C7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BA1AB-1E49-B6E5-A174-DFD6087A2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D434-AAAA-4444-BFA2-F287AD651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4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01198-4F01-0BDC-4FF5-5960ADCB3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B3FDD-15E4-8CA3-CA56-A88EF0A5B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AEF79-72A3-FA75-D851-F58F4BBDE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F861-4A52-47E0-AAD1-4A1B418DBEDF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B128A-BF8D-B325-5766-F21665B9F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5D7A-5C2D-B79A-735F-534C02BB1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D434-AAAA-4444-BFA2-F287AD651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24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EE70-156E-A690-D495-CEE0AEC7D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AA0E4-2949-A9D7-5A4A-AE04C81E1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6A96F-B676-86E4-5EC8-9EDA7F2C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F861-4A52-47E0-AAD1-4A1B418DBEDF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1839E-72EB-A984-7381-2FFF00D7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7B386-F7E5-BD34-546B-2C40939F3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D434-AAAA-4444-BFA2-F287AD651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433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29FA5-6688-2659-2FAB-BD1BC96D2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760B9-AD85-46DC-94E2-D4F1B13264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0E5075-21E7-6649-FC5A-BA0A3EFD9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EB951-336B-454E-1464-E55496DCC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F861-4A52-47E0-AAD1-4A1B418DBEDF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2AA203-AACA-C1D8-A0B1-9935AFD9E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A0E1F-B9B3-FF26-145F-DFE5BA9FA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D434-AAAA-4444-BFA2-F287AD651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11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F348-F046-1AE9-7DB5-0F7332A40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BBA2D-5D1F-C47A-C34C-D84AE9287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251E44-05C0-1FC6-7C15-D60C55318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9435B9-8DFF-0794-A322-1DFAA2988F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C73C9F-9BF2-CE8E-3A5E-C0E2E937BB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8BF3DC-81DC-90EB-4FBD-DB987791A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F861-4A52-47E0-AAD1-4A1B418DBEDF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91A9BB-7CF9-90C1-613D-5CD56A551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60A251-4E04-4F37-67A5-7D6347273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D434-AAAA-4444-BFA2-F287AD651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71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FB0F6-D952-487F-2FFD-089189752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425299-611D-21A0-BCE6-C03A048BB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F861-4A52-47E0-AAD1-4A1B418DBEDF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4DD137-0D27-D2A1-9D47-17D6E4527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6C577C-2484-84ED-F0CE-345171CCC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D434-AAAA-4444-BFA2-F287AD651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760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27CBD2-0245-AE60-702A-0B8DDEFEC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F861-4A52-47E0-AAD1-4A1B418DBEDF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7BC825-C4AA-BE1B-B9C4-679CE6628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EBEB1E-C96F-29E5-C0D6-B8944B3B9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D434-AAAA-4444-BFA2-F287AD651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81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92030-FF9D-3385-221E-EA8A016D2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A204F-6883-BD7E-96F7-0038AA4E1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4A1C59-E2A4-A7AC-6E18-2AEBD74C9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D90D69-1014-267A-E948-7812886E1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F861-4A52-47E0-AAD1-4A1B418DBEDF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18106-F2DD-6D41-1CCD-1AAC3364B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0070C9-4340-F151-A360-DA0134CE2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D434-AAAA-4444-BFA2-F287AD651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3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0C78F-6564-BE16-906C-149E8A89D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3904E8-0A61-23D7-686D-F6485B6DB0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AC3072-4190-5823-0670-362390923C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08BB86-EFB8-DBBE-E436-23283D0B9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F861-4A52-47E0-AAD1-4A1B418DBEDF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A10C75-8A2A-B91A-7B8F-0841F2292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91B11-78D6-A250-DC69-FBBE57426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D434-AAAA-4444-BFA2-F287AD651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27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DDDDE5-F22F-039D-9565-1FC43E21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F1C7A-2B43-3A98-8D03-5C55B31B6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DAB36-2416-86A2-A9A6-06019D6CD6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B4F861-4A52-47E0-AAD1-4A1B418DBEDF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252F2-40E5-5697-0757-65EC04BD66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92385-0AD1-BD49-89B1-900740E661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F0D434-AAAA-4444-BFA2-F287AD651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33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2A5381-7353-E23D-34F3-6ED9D3F39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TF-IDF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93E0FA-540A-0397-C343-6FF09A14C6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Understanding and Implementing TF-IDF</a:t>
            </a:r>
          </a:p>
        </p:txBody>
      </p:sp>
    </p:spTree>
    <p:extLst>
      <p:ext uri="{BB962C8B-B14F-4D97-AF65-F5344CB8AC3E}">
        <p14:creationId xmlns:p14="http://schemas.microsoft.com/office/powerpoint/2010/main" val="379513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04106F-1666-2D8E-FAB3-E0F338E4A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Implementation Details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F7D51F80-D1BD-CD94-07A3-9D98C42799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170082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0335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C7CEBC-AA08-444F-EA5C-B2BFCA99E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 and Insights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2C370548-8696-23D9-A736-F612FA40B1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476253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4668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899DD79-5B78-617A-5E37-583F971AD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Challenges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712A7785-49B6-67A3-CB20-BC5EBAFCC9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5247657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0148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A83B8-C111-5319-C80F-899A5907C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C55A0-D2EC-B3A4-0AD4-7B1AF0BD15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TF-IDF is a powerful tool for information retrieval.</a:t>
            </a:r>
          </a:p>
          <a:p>
            <a:r>
              <a:rPr lang="en-US" dirty="0"/>
              <a:t>Implementation showcases practical application in document ranking.</a:t>
            </a:r>
          </a:p>
          <a:p>
            <a:r>
              <a:rPr lang="en-US" dirty="0"/>
              <a:t>Enhances understanding of core concepts in retrieval systems.</a:t>
            </a:r>
          </a:p>
        </p:txBody>
      </p:sp>
    </p:spTree>
    <p:extLst>
      <p:ext uri="{BB962C8B-B14F-4D97-AF65-F5344CB8AC3E}">
        <p14:creationId xmlns:p14="http://schemas.microsoft.com/office/powerpoint/2010/main" val="1784907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C9D82A-8C74-B098-FDE5-D9659E1786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6DE797-C2CD-8F3E-3A6B-7E3C6669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DFD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diagram of a search engine&#10;&#10;Description automatically generated">
            <a:extLst>
              <a:ext uri="{FF2B5EF4-FFF2-40B4-BE49-F238E27FC236}">
                <a16:creationId xmlns:a16="http://schemas.microsoft.com/office/drawing/2014/main" id="{3D8B62E3-E8CF-161E-0E79-85BC7DB8D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492" y="1226743"/>
            <a:ext cx="5536001" cy="434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349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2BC18-7E15-F228-3052-0B03BF6AC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DFD Explanation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F9BCB-637A-AF59-9F35-A9CFBE8EF6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Upload Document: Stores files in the </a:t>
            </a:r>
            <a:r>
              <a:rPr lang="en-US" b="1" dirty="0"/>
              <a:t>Document Directory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Search By Title/Content: Locates documents based on search queries.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TF-IDF Ranking: Ensures accurate search results.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Display Results: Shows ranked search results.</a:t>
            </a:r>
          </a:p>
        </p:txBody>
      </p:sp>
    </p:spTree>
    <p:extLst>
      <p:ext uri="{BB962C8B-B14F-4D97-AF65-F5344CB8AC3E}">
        <p14:creationId xmlns:p14="http://schemas.microsoft.com/office/powerpoint/2010/main" val="2130297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957B8F-87D0-C271-9B09-9F0DD638D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29978-5B97-112D-CF63-258A5983A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Enhancements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EF4EF-5CD4-06D0-BECD-E346A2334A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support for multiple document formats (PDF, Word, etc.)</a:t>
            </a:r>
          </a:p>
          <a:p>
            <a:r>
              <a:rPr lang="en-US" dirty="0"/>
              <a:t>Integrate NLP and semantic search capabilities</a:t>
            </a:r>
          </a:p>
          <a:p>
            <a:r>
              <a:rPr lang="en-US" dirty="0"/>
              <a:t>Optimize search algorithms for better accuracy</a:t>
            </a:r>
          </a:p>
        </p:txBody>
      </p:sp>
    </p:spTree>
    <p:extLst>
      <p:ext uri="{BB962C8B-B14F-4D97-AF65-F5344CB8AC3E}">
        <p14:creationId xmlns:p14="http://schemas.microsoft.com/office/powerpoint/2010/main" val="3724476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23046-F5EE-8A4A-C399-555F66FEB8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76FC1A-C6EE-920E-DEF7-70608E3F2A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Questions and Discussions Welcome!</a:t>
            </a:r>
          </a:p>
        </p:txBody>
      </p:sp>
    </p:spTree>
    <p:extLst>
      <p:ext uri="{BB962C8B-B14F-4D97-AF65-F5344CB8AC3E}">
        <p14:creationId xmlns:p14="http://schemas.microsoft.com/office/powerpoint/2010/main" val="926310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BE6CEB-40E6-16AB-17F7-A941EA34E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Goal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BBE0D-397C-FF92-D9EE-396C56ED1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2" y="2743200"/>
            <a:ext cx="4646905" cy="361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To compute Term Frequency-Inverse Document Frequency (TF-IDF) for efficient document retrieval.</a:t>
            </a:r>
          </a:p>
          <a:p>
            <a:r>
              <a:rPr lang="en-US" sz="2000"/>
              <a:t>Enhance understanding of core concepts in Information Retrieval.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6C82A048-34C4-5751-E5A9-EE314A485D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4" r="40186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866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ED1AFDD-DB11-811A-4DD5-DA2746F52EE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4B7B45-D764-E736-B481-25BA5AE24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Objective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9732CFD5-3E02-832D-2995-CD435D3320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607336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8941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7CAACE-7A3F-24A8-1CDC-540DA9D86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Installation Guide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EA9915FB-6E3A-8EBE-EF3B-1E9BEB85D7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98026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7498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7B85B-197F-6454-A9C8-98F3A3241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Technologies Used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76AB6-109B-88A6-5735-B890C9F2AB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Python, Django</a:t>
            </a:r>
          </a:p>
          <a:p>
            <a:r>
              <a:rPr lang="en-US" dirty="0"/>
              <a:t>Core Data Structures (Dictionaries, Lists)</a:t>
            </a:r>
          </a:p>
          <a:p>
            <a:r>
              <a:rPr lang="en-US" dirty="0"/>
              <a:t>Algorithm Design (Custom TF-IDF Logic)</a:t>
            </a:r>
          </a:p>
        </p:txBody>
      </p:sp>
    </p:spTree>
    <p:extLst>
      <p:ext uri="{BB962C8B-B14F-4D97-AF65-F5344CB8AC3E}">
        <p14:creationId xmlns:p14="http://schemas.microsoft.com/office/powerpoint/2010/main" val="1227163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3EB36-519A-88BF-1BF0-9EED2869C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Core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6BAAF-60AD-9688-435F-5893F14064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File uploading and indexing</a:t>
            </a:r>
          </a:p>
          <a:p>
            <a:pPr marL="0" indent="0">
              <a:buNone/>
            </a:pPr>
            <a:r>
              <a:rPr lang="en-US" dirty="0"/>
              <a:t>2. Keyword-based search with ranking</a:t>
            </a:r>
          </a:p>
          <a:p>
            <a:pPr marL="0" indent="0">
              <a:buNone/>
            </a:pPr>
            <a:r>
              <a:rPr lang="en-US" dirty="0"/>
              <a:t>3. Stop word removal for efficient indexing</a:t>
            </a:r>
          </a:p>
        </p:txBody>
      </p:sp>
    </p:spTree>
    <p:extLst>
      <p:ext uri="{BB962C8B-B14F-4D97-AF65-F5344CB8AC3E}">
        <p14:creationId xmlns:p14="http://schemas.microsoft.com/office/powerpoint/2010/main" val="1761047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8556F-DCC7-D46F-F14E-9664D1EAB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Code Explanation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6C616378-45B2-264C-110B-CCB9C221E3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098984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3758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DA75D-F1FF-F826-50B0-805A4C876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812E8-B027-9397-68EF-D21F005665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Preprocess Documents: Tokenize, clean, and prepare data.</a:t>
            </a:r>
          </a:p>
          <a:p>
            <a:r>
              <a:rPr lang="en-US" dirty="0"/>
              <a:t>Calculate TF-IDF: Compute term frequencies and inverse document frequencies.</a:t>
            </a:r>
          </a:p>
          <a:p>
            <a:r>
              <a:rPr lang="en-US" dirty="0"/>
              <a:t>Handle Queries: Match user inputs with calculated scores.</a:t>
            </a:r>
          </a:p>
          <a:p>
            <a:r>
              <a:rPr lang="en-US" dirty="0"/>
              <a:t>Rank Results: Provide documents ranked by relevance.</a:t>
            </a:r>
          </a:p>
        </p:txBody>
      </p:sp>
    </p:spTree>
    <p:extLst>
      <p:ext uri="{BB962C8B-B14F-4D97-AF65-F5344CB8AC3E}">
        <p14:creationId xmlns:p14="http://schemas.microsoft.com/office/powerpoint/2010/main" val="1237220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87EAF2-5973-FA42-82AE-80360AF06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Understanding TF-IDF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1596DBAD-2FA6-D323-7BD9-576D910954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4877992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9639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416</Words>
  <Application>Microsoft Office PowerPoint</Application>
  <PresentationFormat>Widescreen</PresentationFormat>
  <Paragraphs>65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Theme</vt:lpstr>
      <vt:lpstr>TF-IDF Assignment</vt:lpstr>
      <vt:lpstr>Goal</vt:lpstr>
      <vt:lpstr>Objective</vt:lpstr>
      <vt:lpstr>Installation Guide</vt:lpstr>
      <vt:lpstr>Technologies Used</vt:lpstr>
      <vt:lpstr>Core Features</vt:lpstr>
      <vt:lpstr>Code Explanation</vt:lpstr>
      <vt:lpstr>Process</vt:lpstr>
      <vt:lpstr>Understanding TF-IDF</vt:lpstr>
      <vt:lpstr>Implementation Details</vt:lpstr>
      <vt:lpstr>Results and Insights</vt:lpstr>
      <vt:lpstr>Challenges</vt:lpstr>
      <vt:lpstr>Conclusion</vt:lpstr>
      <vt:lpstr>DFD</vt:lpstr>
      <vt:lpstr>DFD Explanation</vt:lpstr>
      <vt:lpstr>Future Enhancements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Abdul Mateen</dc:creator>
  <cp:lastModifiedBy>Abdul Mateen</cp:lastModifiedBy>
  <cp:revision>5</cp:revision>
  <dcterms:created xsi:type="dcterms:W3CDTF">2024-12-03T15:18:52Z</dcterms:created>
  <dcterms:modified xsi:type="dcterms:W3CDTF">2024-12-09T13:37:05Z</dcterms:modified>
</cp:coreProperties>
</file>