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7" r:id="rId11"/>
    <p:sldId id="269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93" d="100"/>
          <a:sy n="93" d="100"/>
        </p:scale>
        <p:origin x="143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B8D94-E373-493F-B98E-F120252F8F5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68484A-3D4D-4F39-8777-02D460871D6F}">
      <dgm:prSet/>
      <dgm:spPr/>
      <dgm:t>
        <a:bodyPr/>
        <a:lstStyle/>
        <a:p>
          <a:pPr>
            <a:defRPr cap="all"/>
          </a:pPr>
          <a:r>
            <a:rPr lang="en-US"/>
            <a:t>To understand how these models work and help organize information effectively.</a:t>
          </a:r>
        </a:p>
      </dgm:t>
    </dgm:pt>
    <dgm:pt modelId="{216C4122-B527-4B1F-A46D-A36CCE7E5262}" type="parTrans" cxnId="{6C2D5227-2EEB-4338-A1F2-2AA14A27FAF3}">
      <dgm:prSet/>
      <dgm:spPr/>
      <dgm:t>
        <a:bodyPr/>
        <a:lstStyle/>
        <a:p>
          <a:endParaRPr lang="en-US"/>
        </a:p>
      </dgm:t>
    </dgm:pt>
    <dgm:pt modelId="{502B29AE-38C5-430B-957C-D5B5F4CFF6FA}" type="sibTrans" cxnId="{6C2D5227-2EEB-4338-A1F2-2AA14A27FAF3}">
      <dgm:prSet/>
      <dgm:spPr/>
      <dgm:t>
        <a:bodyPr/>
        <a:lstStyle/>
        <a:p>
          <a:endParaRPr lang="en-US"/>
        </a:p>
      </dgm:t>
    </dgm:pt>
    <dgm:pt modelId="{02EA5C52-74B9-4F27-91F0-6514773667A5}">
      <dgm:prSet/>
      <dgm:spPr/>
      <dgm:t>
        <a:bodyPr/>
        <a:lstStyle/>
        <a:p>
          <a:pPr>
            <a:defRPr cap="all"/>
          </a:pPr>
          <a:r>
            <a:rPr lang="en-US"/>
            <a:t>We aim to explore their features, working, and advantages.</a:t>
          </a:r>
        </a:p>
      </dgm:t>
    </dgm:pt>
    <dgm:pt modelId="{CEA47EB8-E29F-4644-BB51-A54827959110}" type="parTrans" cxnId="{3F84D842-FFB2-4ACB-B37F-5042EF6988DF}">
      <dgm:prSet/>
      <dgm:spPr/>
      <dgm:t>
        <a:bodyPr/>
        <a:lstStyle/>
        <a:p>
          <a:endParaRPr lang="en-US"/>
        </a:p>
      </dgm:t>
    </dgm:pt>
    <dgm:pt modelId="{4EEC6F9F-DAE7-447E-AEF5-D02A755FC17F}" type="sibTrans" cxnId="{3F84D842-FFB2-4ACB-B37F-5042EF6988DF}">
      <dgm:prSet/>
      <dgm:spPr/>
      <dgm:t>
        <a:bodyPr/>
        <a:lstStyle/>
        <a:p>
          <a:endParaRPr lang="en-US"/>
        </a:p>
      </dgm:t>
    </dgm:pt>
    <dgm:pt modelId="{EB026872-F0AF-4C2C-A7CB-F9E5282575AE}" type="pres">
      <dgm:prSet presAssocID="{6B6B8D94-E373-493F-B98E-F120252F8F50}" presName="root" presStyleCnt="0">
        <dgm:presLayoutVars>
          <dgm:dir/>
          <dgm:resizeHandles val="exact"/>
        </dgm:presLayoutVars>
      </dgm:prSet>
      <dgm:spPr/>
    </dgm:pt>
    <dgm:pt modelId="{441AAC26-26DE-4883-81E1-80A264B05A98}" type="pres">
      <dgm:prSet presAssocID="{8368484A-3D4D-4F39-8777-02D460871D6F}" presName="compNode" presStyleCnt="0"/>
      <dgm:spPr/>
    </dgm:pt>
    <dgm:pt modelId="{CE893A57-1873-4A71-BF81-903607921D99}" type="pres">
      <dgm:prSet presAssocID="{8368484A-3D4D-4F39-8777-02D460871D6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2B1697A-A983-4465-855E-F4318679D93D}" type="pres">
      <dgm:prSet presAssocID="{8368484A-3D4D-4F39-8777-02D460871D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53F855-B71A-47B9-A217-0F8177A1030E}" type="pres">
      <dgm:prSet presAssocID="{8368484A-3D4D-4F39-8777-02D460871D6F}" presName="spaceRect" presStyleCnt="0"/>
      <dgm:spPr/>
    </dgm:pt>
    <dgm:pt modelId="{F567B192-568A-4C71-8E99-43AF24AF50BC}" type="pres">
      <dgm:prSet presAssocID="{8368484A-3D4D-4F39-8777-02D460871D6F}" presName="textRect" presStyleLbl="revTx" presStyleIdx="0" presStyleCnt="2">
        <dgm:presLayoutVars>
          <dgm:chMax val="1"/>
          <dgm:chPref val="1"/>
        </dgm:presLayoutVars>
      </dgm:prSet>
      <dgm:spPr/>
    </dgm:pt>
    <dgm:pt modelId="{DA24953A-1103-4A3E-8B9F-8711302014C5}" type="pres">
      <dgm:prSet presAssocID="{502B29AE-38C5-430B-957C-D5B5F4CFF6FA}" presName="sibTrans" presStyleCnt="0"/>
      <dgm:spPr/>
    </dgm:pt>
    <dgm:pt modelId="{74C9C3EF-358B-46E7-A6E6-60EC58326F5A}" type="pres">
      <dgm:prSet presAssocID="{02EA5C52-74B9-4F27-91F0-6514773667A5}" presName="compNode" presStyleCnt="0"/>
      <dgm:spPr/>
    </dgm:pt>
    <dgm:pt modelId="{B3538D27-88AD-4078-BC78-7595E08057AE}" type="pres">
      <dgm:prSet presAssocID="{02EA5C52-74B9-4F27-91F0-6514773667A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72FB482-7CE5-4621-A539-2F58E199EDFE}" type="pres">
      <dgm:prSet presAssocID="{02EA5C52-74B9-4F27-91F0-6514773667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664DE90-E05A-415C-B7A0-B7D0423E8A0F}" type="pres">
      <dgm:prSet presAssocID="{02EA5C52-74B9-4F27-91F0-6514773667A5}" presName="spaceRect" presStyleCnt="0"/>
      <dgm:spPr/>
    </dgm:pt>
    <dgm:pt modelId="{E214B7C1-4C66-4E87-A964-F5D81995BCC5}" type="pres">
      <dgm:prSet presAssocID="{02EA5C52-74B9-4F27-91F0-6514773667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2D5227-2EEB-4338-A1F2-2AA14A27FAF3}" srcId="{6B6B8D94-E373-493F-B98E-F120252F8F50}" destId="{8368484A-3D4D-4F39-8777-02D460871D6F}" srcOrd="0" destOrd="0" parTransId="{216C4122-B527-4B1F-A46D-A36CCE7E5262}" sibTransId="{502B29AE-38C5-430B-957C-D5B5F4CFF6FA}"/>
    <dgm:cxn modelId="{3F84D842-FFB2-4ACB-B37F-5042EF6988DF}" srcId="{6B6B8D94-E373-493F-B98E-F120252F8F50}" destId="{02EA5C52-74B9-4F27-91F0-6514773667A5}" srcOrd="1" destOrd="0" parTransId="{CEA47EB8-E29F-4644-BB51-A54827959110}" sibTransId="{4EEC6F9F-DAE7-447E-AEF5-D02A755FC17F}"/>
    <dgm:cxn modelId="{267D46B6-19D6-4662-ACA9-7F4A4A2E58FF}" type="presOf" srcId="{8368484A-3D4D-4F39-8777-02D460871D6F}" destId="{F567B192-568A-4C71-8E99-43AF24AF50BC}" srcOrd="0" destOrd="0" presId="urn:microsoft.com/office/officeart/2018/5/layout/IconLeafLabelList"/>
    <dgm:cxn modelId="{88631EC6-154A-4F7C-8821-AC6E1DAEBB74}" type="presOf" srcId="{02EA5C52-74B9-4F27-91F0-6514773667A5}" destId="{E214B7C1-4C66-4E87-A964-F5D81995BCC5}" srcOrd="0" destOrd="0" presId="urn:microsoft.com/office/officeart/2018/5/layout/IconLeafLabelList"/>
    <dgm:cxn modelId="{6A9EF8CA-023F-45A6-9BEC-BD792FD69670}" type="presOf" srcId="{6B6B8D94-E373-493F-B98E-F120252F8F50}" destId="{EB026872-F0AF-4C2C-A7CB-F9E5282575AE}" srcOrd="0" destOrd="0" presId="urn:microsoft.com/office/officeart/2018/5/layout/IconLeafLabelList"/>
    <dgm:cxn modelId="{5D43F999-3C29-469C-A597-BF839DA920F7}" type="presParOf" srcId="{EB026872-F0AF-4C2C-A7CB-F9E5282575AE}" destId="{441AAC26-26DE-4883-81E1-80A264B05A98}" srcOrd="0" destOrd="0" presId="urn:microsoft.com/office/officeart/2018/5/layout/IconLeafLabelList"/>
    <dgm:cxn modelId="{3B4E4E41-8965-4A03-9071-0B1D4139D00E}" type="presParOf" srcId="{441AAC26-26DE-4883-81E1-80A264B05A98}" destId="{CE893A57-1873-4A71-BF81-903607921D99}" srcOrd="0" destOrd="0" presId="urn:microsoft.com/office/officeart/2018/5/layout/IconLeafLabelList"/>
    <dgm:cxn modelId="{1414D9BB-1BC1-48A9-B061-BEB9AE1CC28F}" type="presParOf" srcId="{441AAC26-26DE-4883-81E1-80A264B05A98}" destId="{92B1697A-A983-4465-855E-F4318679D93D}" srcOrd="1" destOrd="0" presId="urn:microsoft.com/office/officeart/2018/5/layout/IconLeafLabelList"/>
    <dgm:cxn modelId="{AA27F595-8317-4B19-BCD3-718569D8BDE0}" type="presParOf" srcId="{441AAC26-26DE-4883-81E1-80A264B05A98}" destId="{2353F855-B71A-47B9-A217-0F8177A1030E}" srcOrd="2" destOrd="0" presId="urn:microsoft.com/office/officeart/2018/5/layout/IconLeafLabelList"/>
    <dgm:cxn modelId="{6485947E-8C5C-489C-AFF9-05BD2919F6AB}" type="presParOf" srcId="{441AAC26-26DE-4883-81E1-80A264B05A98}" destId="{F567B192-568A-4C71-8E99-43AF24AF50BC}" srcOrd="3" destOrd="0" presId="urn:microsoft.com/office/officeart/2018/5/layout/IconLeafLabelList"/>
    <dgm:cxn modelId="{4FDEC460-8AD1-41F9-A33F-FD2FD8F0E2FC}" type="presParOf" srcId="{EB026872-F0AF-4C2C-A7CB-F9E5282575AE}" destId="{DA24953A-1103-4A3E-8B9F-8711302014C5}" srcOrd="1" destOrd="0" presId="urn:microsoft.com/office/officeart/2018/5/layout/IconLeafLabelList"/>
    <dgm:cxn modelId="{4D90DD2E-2C3D-48A3-871D-9FDAC13B5313}" type="presParOf" srcId="{EB026872-F0AF-4C2C-A7CB-F9E5282575AE}" destId="{74C9C3EF-358B-46E7-A6E6-60EC58326F5A}" srcOrd="2" destOrd="0" presId="urn:microsoft.com/office/officeart/2018/5/layout/IconLeafLabelList"/>
    <dgm:cxn modelId="{07BCEEC8-2BCC-448F-BBDE-305781C3DFB9}" type="presParOf" srcId="{74C9C3EF-358B-46E7-A6E6-60EC58326F5A}" destId="{B3538D27-88AD-4078-BC78-7595E08057AE}" srcOrd="0" destOrd="0" presId="urn:microsoft.com/office/officeart/2018/5/layout/IconLeafLabelList"/>
    <dgm:cxn modelId="{8110F468-9B03-4FEA-ACE6-91A4500B168D}" type="presParOf" srcId="{74C9C3EF-358B-46E7-A6E6-60EC58326F5A}" destId="{E72FB482-7CE5-4621-A539-2F58E199EDFE}" srcOrd="1" destOrd="0" presId="urn:microsoft.com/office/officeart/2018/5/layout/IconLeafLabelList"/>
    <dgm:cxn modelId="{EE3FB302-B56E-476A-BBC1-D529B3D6A8A5}" type="presParOf" srcId="{74C9C3EF-358B-46E7-A6E6-60EC58326F5A}" destId="{9664DE90-E05A-415C-B7A0-B7D0423E8A0F}" srcOrd="2" destOrd="0" presId="urn:microsoft.com/office/officeart/2018/5/layout/IconLeafLabelList"/>
    <dgm:cxn modelId="{DA740E92-B1BF-4D4A-A4E3-28AF77BE96ED}" type="presParOf" srcId="{74C9C3EF-358B-46E7-A6E6-60EC58326F5A}" destId="{E214B7C1-4C66-4E87-A964-F5D81995BC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3D408-37A1-4350-9AEF-B7162C736F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41FC0F-2C0B-464D-981D-D5ED302A83C8}">
      <dgm:prSet/>
      <dgm:spPr/>
      <dgm:t>
        <a:bodyPr/>
        <a:lstStyle/>
        <a:p>
          <a:r>
            <a:rPr lang="en-US"/>
            <a:t>Structure-Guided Model: Simplifies access to organized data structures.</a:t>
          </a:r>
        </a:p>
      </dgm:t>
    </dgm:pt>
    <dgm:pt modelId="{906CC285-9284-462F-9F63-3926DA31426A}" type="parTrans" cxnId="{BBA06DE4-D1B9-4390-9AB1-A3DC6F008EFC}">
      <dgm:prSet/>
      <dgm:spPr/>
      <dgm:t>
        <a:bodyPr/>
        <a:lstStyle/>
        <a:p>
          <a:endParaRPr lang="en-US"/>
        </a:p>
      </dgm:t>
    </dgm:pt>
    <dgm:pt modelId="{839F4B1F-0D3F-4361-B9CA-7D51507CC19F}" type="sibTrans" cxnId="{BBA06DE4-D1B9-4390-9AB1-A3DC6F008EFC}">
      <dgm:prSet/>
      <dgm:spPr/>
      <dgm:t>
        <a:bodyPr/>
        <a:lstStyle/>
        <a:p>
          <a:endParaRPr lang="en-US"/>
        </a:p>
      </dgm:t>
    </dgm:pt>
    <dgm:pt modelId="{86277654-1202-40A3-8C34-9EDAD9AB9C49}">
      <dgm:prSet/>
      <dgm:spPr/>
      <dgm:t>
        <a:bodyPr/>
        <a:lstStyle/>
        <a:p>
          <a:r>
            <a:rPr lang="en-US"/>
            <a:t>Hypertext Model: Provides seamless navigation between interconnected pieces of information.</a:t>
          </a:r>
        </a:p>
      </dgm:t>
    </dgm:pt>
    <dgm:pt modelId="{3D511D8C-B768-4526-B991-451B94A29D34}" type="parTrans" cxnId="{92540C40-C931-4635-B5CF-EC6FDC3FADF0}">
      <dgm:prSet/>
      <dgm:spPr/>
      <dgm:t>
        <a:bodyPr/>
        <a:lstStyle/>
        <a:p>
          <a:endParaRPr lang="en-US"/>
        </a:p>
      </dgm:t>
    </dgm:pt>
    <dgm:pt modelId="{C14ABE08-438B-420F-9248-FA9A9940B9E2}" type="sibTrans" cxnId="{92540C40-C931-4635-B5CF-EC6FDC3FADF0}">
      <dgm:prSet/>
      <dgm:spPr/>
      <dgm:t>
        <a:bodyPr/>
        <a:lstStyle/>
        <a:p>
          <a:endParaRPr lang="en-US"/>
        </a:p>
      </dgm:t>
    </dgm:pt>
    <dgm:pt modelId="{F3C050E5-5EDD-4FBA-AFBB-8D4850C99A1B}" type="pres">
      <dgm:prSet presAssocID="{5CD3D408-37A1-4350-9AEF-B7162C736F24}" presName="vert0" presStyleCnt="0">
        <dgm:presLayoutVars>
          <dgm:dir/>
          <dgm:animOne val="branch"/>
          <dgm:animLvl val="lvl"/>
        </dgm:presLayoutVars>
      </dgm:prSet>
      <dgm:spPr/>
    </dgm:pt>
    <dgm:pt modelId="{97D8FCEA-9C6F-4506-8832-74D1CEBF4F23}" type="pres">
      <dgm:prSet presAssocID="{7F41FC0F-2C0B-464D-981D-D5ED302A83C8}" presName="thickLine" presStyleLbl="alignNode1" presStyleIdx="0" presStyleCnt="2"/>
      <dgm:spPr/>
    </dgm:pt>
    <dgm:pt modelId="{6ECDCB0B-2A45-4475-8127-F5FDEC249EAE}" type="pres">
      <dgm:prSet presAssocID="{7F41FC0F-2C0B-464D-981D-D5ED302A83C8}" presName="horz1" presStyleCnt="0"/>
      <dgm:spPr/>
    </dgm:pt>
    <dgm:pt modelId="{76FA18F3-B5A1-42FD-BDE6-DC1E8B4D2356}" type="pres">
      <dgm:prSet presAssocID="{7F41FC0F-2C0B-464D-981D-D5ED302A83C8}" presName="tx1" presStyleLbl="revTx" presStyleIdx="0" presStyleCnt="2"/>
      <dgm:spPr/>
    </dgm:pt>
    <dgm:pt modelId="{B3F441F7-B348-461A-9159-31459D8755FC}" type="pres">
      <dgm:prSet presAssocID="{7F41FC0F-2C0B-464D-981D-D5ED302A83C8}" presName="vert1" presStyleCnt="0"/>
      <dgm:spPr/>
    </dgm:pt>
    <dgm:pt modelId="{66FEEA50-4F47-4900-B958-04F5BD8D90F3}" type="pres">
      <dgm:prSet presAssocID="{86277654-1202-40A3-8C34-9EDAD9AB9C49}" presName="thickLine" presStyleLbl="alignNode1" presStyleIdx="1" presStyleCnt="2"/>
      <dgm:spPr/>
    </dgm:pt>
    <dgm:pt modelId="{FFAE3BF5-4471-491C-98B2-6F6A0D91B5C1}" type="pres">
      <dgm:prSet presAssocID="{86277654-1202-40A3-8C34-9EDAD9AB9C49}" presName="horz1" presStyleCnt="0"/>
      <dgm:spPr/>
    </dgm:pt>
    <dgm:pt modelId="{C37640F7-D62E-4A88-9C53-DC6937751BA2}" type="pres">
      <dgm:prSet presAssocID="{86277654-1202-40A3-8C34-9EDAD9AB9C49}" presName="tx1" presStyleLbl="revTx" presStyleIdx="1" presStyleCnt="2"/>
      <dgm:spPr/>
    </dgm:pt>
    <dgm:pt modelId="{6D330770-0582-4DB8-9DE2-5F04A482F88A}" type="pres">
      <dgm:prSet presAssocID="{86277654-1202-40A3-8C34-9EDAD9AB9C49}" presName="vert1" presStyleCnt="0"/>
      <dgm:spPr/>
    </dgm:pt>
  </dgm:ptLst>
  <dgm:cxnLst>
    <dgm:cxn modelId="{92540C40-C931-4635-B5CF-EC6FDC3FADF0}" srcId="{5CD3D408-37A1-4350-9AEF-B7162C736F24}" destId="{86277654-1202-40A3-8C34-9EDAD9AB9C49}" srcOrd="1" destOrd="0" parTransId="{3D511D8C-B768-4526-B991-451B94A29D34}" sibTransId="{C14ABE08-438B-420F-9248-FA9A9940B9E2}"/>
    <dgm:cxn modelId="{B957A5A8-0142-448E-9F0C-594E6067CA36}" type="presOf" srcId="{86277654-1202-40A3-8C34-9EDAD9AB9C49}" destId="{C37640F7-D62E-4A88-9C53-DC6937751BA2}" srcOrd="0" destOrd="0" presId="urn:microsoft.com/office/officeart/2008/layout/LinedList"/>
    <dgm:cxn modelId="{D489B4BF-D348-4B11-8CB6-428161D683A9}" type="presOf" srcId="{5CD3D408-37A1-4350-9AEF-B7162C736F24}" destId="{F3C050E5-5EDD-4FBA-AFBB-8D4850C99A1B}" srcOrd="0" destOrd="0" presId="urn:microsoft.com/office/officeart/2008/layout/LinedList"/>
    <dgm:cxn modelId="{7812F5D7-8210-4BD9-9C5A-EF38A5CF127B}" type="presOf" srcId="{7F41FC0F-2C0B-464D-981D-D5ED302A83C8}" destId="{76FA18F3-B5A1-42FD-BDE6-DC1E8B4D2356}" srcOrd="0" destOrd="0" presId="urn:microsoft.com/office/officeart/2008/layout/LinedList"/>
    <dgm:cxn modelId="{BBA06DE4-D1B9-4390-9AB1-A3DC6F008EFC}" srcId="{5CD3D408-37A1-4350-9AEF-B7162C736F24}" destId="{7F41FC0F-2C0B-464D-981D-D5ED302A83C8}" srcOrd="0" destOrd="0" parTransId="{906CC285-9284-462F-9F63-3926DA31426A}" sibTransId="{839F4B1F-0D3F-4361-B9CA-7D51507CC19F}"/>
    <dgm:cxn modelId="{AF34DE5B-6134-4CC2-8D6D-D48EBE10A3A6}" type="presParOf" srcId="{F3C050E5-5EDD-4FBA-AFBB-8D4850C99A1B}" destId="{97D8FCEA-9C6F-4506-8832-74D1CEBF4F23}" srcOrd="0" destOrd="0" presId="urn:microsoft.com/office/officeart/2008/layout/LinedList"/>
    <dgm:cxn modelId="{0AD09E6E-C913-4E02-A579-6FCBA8F67393}" type="presParOf" srcId="{F3C050E5-5EDD-4FBA-AFBB-8D4850C99A1B}" destId="{6ECDCB0B-2A45-4475-8127-F5FDEC249EAE}" srcOrd="1" destOrd="0" presId="urn:microsoft.com/office/officeart/2008/layout/LinedList"/>
    <dgm:cxn modelId="{8F1A6E3F-34C5-4A44-92C5-2F05FB5DFB96}" type="presParOf" srcId="{6ECDCB0B-2A45-4475-8127-F5FDEC249EAE}" destId="{76FA18F3-B5A1-42FD-BDE6-DC1E8B4D2356}" srcOrd="0" destOrd="0" presId="urn:microsoft.com/office/officeart/2008/layout/LinedList"/>
    <dgm:cxn modelId="{3A9CB5B1-2565-433B-BF85-58468685DF37}" type="presParOf" srcId="{6ECDCB0B-2A45-4475-8127-F5FDEC249EAE}" destId="{B3F441F7-B348-461A-9159-31459D8755FC}" srcOrd="1" destOrd="0" presId="urn:microsoft.com/office/officeart/2008/layout/LinedList"/>
    <dgm:cxn modelId="{6DEB7419-DE88-444B-BE88-BA3B0276AE36}" type="presParOf" srcId="{F3C050E5-5EDD-4FBA-AFBB-8D4850C99A1B}" destId="{66FEEA50-4F47-4900-B958-04F5BD8D90F3}" srcOrd="2" destOrd="0" presId="urn:microsoft.com/office/officeart/2008/layout/LinedList"/>
    <dgm:cxn modelId="{72123CFD-B9C2-4937-8337-C3A087AD3221}" type="presParOf" srcId="{F3C050E5-5EDD-4FBA-AFBB-8D4850C99A1B}" destId="{FFAE3BF5-4471-491C-98B2-6F6A0D91B5C1}" srcOrd="3" destOrd="0" presId="urn:microsoft.com/office/officeart/2008/layout/LinedList"/>
    <dgm:cxn modelId="{0D681761-E043-4009-B0E0-4B852600C4A3}" type="presParOf" srcId="{FFAE3BF5-4471-491C-98B2-6F6A0D91B5C1}" destId="{C37640F7-D62E-4A88-9C53-DC6937751BA2}" srcOrd="0" destOrd="0" presId="urn:microsoft.com/office/officeart/2008/layout/LinedList"/>
    <dgm:cxn modelId="{A0328F0F-4088-4007-951C-4CDC7CA06C7C}" type="presParOf" srcId="{FFAE3BF5-4471-491C-98B2-6F6A0D91B5C1}" destId="{6D330770-0582-4DB8-9DE2-5F04A482F8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BC831-EAE7-4E2A-8FE9-7BB84E6DA7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FFF5D7-D054-4C91-AD7C-A0532D2C3BB0}">
      <dgm:prSet/>
      <dgm:spPr/>
      <dgm:t>
        <a:bodyPr/>
        <a:lstStyle/>
        <a:p>
          <a:r>
            <a:rPr lang="en-US"/>
            <a:t>Structure-Guided Model:</a:t>
          </a:r>
        </a:p>
      </dgm:t>
    </dgm:pt>
    <dgm:pt modelId="{52B181ED-B404-4FA0-9C69-C3A86544BC93}" type="parTrans" cxnId="{358CC8F8-71CB-4213-AC94-48B76697C4B6}">
      <dgm:prSet/>
      <dgm:spPr/>
      <dgm:t>
        <a:bodyPr/>
        <a:lstStyle/>
        <a:p>
          <a:endParaRPr lang="en-US"/>
        </a:p>
      </dgm:t>
    </dgm:pt>
    <dgm:pt modelId="{DF473A4B-00E9-4334-B3AF-2944FD388D43}" type="sibTrans" cxnId="{358CC8F8-71CB-4213-AC94-48B76697C4B6}">
      <dgm:prSet/>
      <dgm:spPr/>
      <dgm:t>
        <a:bodyPr/>
        <a:lstStyle/>
        <a:p>
          <a:endParaRPr lang="en-US"/>
        </a:p>
      </dgm:t>
    </dgm:pt>
    <dgm:pt modelId="{20536EE8-DCDD-4823-8DA6-C848FA2EC424}">
      <dgm:prSet/>
      <dgm:spPr/>
      <dgm:t>
        <a:bodyPr/>
        <a:lstStyle/>
        <a:p>
          <a:r>
            <a:rPr lang="en-US"/>
            <a:t>1. Uses hierarchies or predefined structures.</a:t>
          </a:r>
        </a:p>
      </dgm:t>
    </dgm:pt>
    <dgm:pt modelId="{F00A894D-99AC-43E9-BDC8-4CA2B2B70061}" type="parTrans" cxnId="{0357AE70-DB4F-4988-BFDA-1D8183DD0A8A}">
      <dgm:prSet/>
      <dgm:spPr/>
      <dgm:t>
        <a:bodyPr/>
        <a:lstStyle/>
        <a:p>
          <a:endParaRPr lang="en-US"/>
        </a:p>
      </dgm:t>
    </dgm:pt>
    <dgm:pt modelId="{7708B09D-616B-4B86-BAC8-BCBC5DF60DD0}" type="sibTrans" cxnId="{0357AE70-DB4F-4988-BFDA-1D8183DD0A8A}">
      <dgm:prSet/>
      <dgm:spPr/>
      <dgm:t>
        <a:bodyPr/>
        <a:lstStyle/>
        <a:p>
          <a:endParaRPr lang="en-US"/>
        </a:p>
      </dgm:t>
    </dgm:pt>
    <dgm:pt modelId="{09CB3C00-B79B-48F4-BFC3-DE5AA7B90788}">
      <dgm:prSet/>
      <dgm:spPr/>
      <dgm:t>
        <a:bodyPr/>
        <a:lstStyle/>
        <a:p>
          <a:r>
            <a:rPr lang="en-US"/>
            <a:t>2. Ensures systematic organization.</a:t>
          </a:r>
        </a:p>
      </dgm:t>
    </dgm:pt>
    <dgm:pt modelId="{A8176811-CF4B-498F-A3EB-21F180E54DD8}" type="parTrans" cxnId="{9D80E938-E27C-4805-906E-95F48C95EC12}">
      <dgm:prSet/>
      <dgm:spPr/>
      <dgm:t>
        <a:bodyPr/>
        <a:lstStyle/>
        <a:p>
          <a:endParaRPr lang="en-US"/>
        </a:p>
      </dgm:t>
    </dgm:pt>
    <dgm:pt modelId="{16CD1429-3A09-4754-A9DF-AC5345E46921}" type="sibTrans" cxnId="{9D80E938-E27C-4805-906E-95F48C95EC12}">
      <dgm:prSet/>
      <dgm:spPr/>
      <dgm:t>
        <a:bodyPr/>
        <a:lstStyle/>
        <a:p>
          <a:endParaRPr lang="en-US"/>
        </a:p>
      </dgm:t>
    </dgm:pt>
    <dgm:pt modelId="{D465EF55-979E-4101-A64D-B822E7B8DFF5}">
      <dgm:prSet/>
      <dgm:spPr/>
      <dgm:t>
        <a:bodyPr/>
        <a:lstStyle/>
        <a:p>
          <a:r>
            <a:rPr lang="en-US"/>
            <a:t>Hypertext Model:</a:t>
          </a:r>
        </a:p>
      </dgm:t>
    </dgm:pt>
    <dgm:pt modelId="{48280455-F6F6-4646-9FD5-180E392415D8}" type="parTrans" cxnId="{4935F938-C271-4BC3-8060-34B53D43C03F}">
      <dgm:prSet/>
      <dgm:spPr/>
      <dgm:t>
        <a:bodyPr/>
        <a:lstStyle/>
        <a:p>
          <a:endParaRPr lang="en-US"/>
        </a:p>
      </dgm:t>
    </dgm:pt>
    <dgm:pt modelId="{B12940C1-B806-4BE4-AE91-8D26CDC1D9AF}" type="sibTrans" cxnId="{4935F938-C271-4BC3-8060-34B53D43C03F}">
      <dgm:prSet/>
      <dgm:spPr/>
      <dgm:t>
        <a:bodyPr/>
        <a:lstStyle/>
        <a:p>
          <a:endParaRPr lang="en-US"/>
        </a:p>
      </dgm:t>
    </dgm:pt>
    <dgm:pt modelId="{013FCCE8-413B-41E8-A78E-03E4C3433B1D}">
      <dgm:prSet/>
      <dgm:spPr/>
      <dgm:t>
        <a:bodyPr/>
        <a:lstStyle/>
        <a:p>
          <a:r>
            <a:rPr lang="en-US"/>
            <a:t>1. Utilizes interconnected nodes.</a:t>
          </a:r>
        </a:p>
      </dgm:t>
    </dgm:pt>
    <dgm:pt modelId="{3BB932F8-0FD6-41EA-93AD-5C66B394CFB5}" type="parTrans" cxnId="{821ABEEB-AC11-4C7B-8EC3-78CFC518D14D}">
      <dgm:prSet/>
      <dgm:spPr/>
      <dgm:t>
        <a:bodyPr/>
        <a:lstStyle/>
        <a:p>
          <a:endParaRPr lang="en-US"/>
        </a:p>
      </dgm:t>
    </dgm:pt>
    <dgm:pt modelId="{66440196-D441-4568-8EE9-40B3BE8342AD}" type="sibTrans" cxnId="{821ABEEB-AC11-4C7B-8EC3-78CFC518D14D}">
      <dgm:prSet/>
      <dgm:spPr/>
      <dgm:t>
        <a:bodyPr/>
        <a:lstStyle/>
        <a:p>
          <a:endParaRPr lang="en-US"/>
        </a:p>
      </dgm:t>
    </dgm:pt>
    <dgm:pt modelId="{59B0FE04-4E5A-4628-B452-969918F99DAB}">
      <dgm:prSet/>
      <dgm:spPr/>
      <dgm:t>
        <a:bodyPr/>
        <a:lstStyle/>
        <a:p>
          <a:r>
            <a:rPr lang="en-US"/>
            <a:t>2. Focuses on seamless navigation and flexibility.</a:t>
          </a:r>
        </a:p>
      </dgm:t>
    </dgm:pt>
    <dgm:pt modelId="{3A4C106A-FC4E-4E4C-964C-BD820768BA8A}" type="parTrans" cxnId="{32F3A889-7CCA-454B-B21E-48346C3FCE88}">
      <dgm:prSet/>
      <dgm:spPr/>
      <dgm:t>
        <a:bodyPr/>
        <a:lstStyle/>
        <a:p>
          <a:endParaRPr lang="en-US"/>
        </a:p>
      </dgm:t>
    </dgm:pt>
    <dgm:pt modelId="{7B648781-1E91-41D9-AF1C-821168DBF2D5}" type="sibTrans" cxnId="{32F3A889-7CCA-454B-B21E-48346C3FCE88}">
      <dgm:prSet/>
      <dgm:spPr/>
      <dgm:t>
        <a:bodyPr/>
        <a:lstStyle/>
        <a:p>
          <a:endParaRPr lang="en-US"/>
        </a:p>
      </dgm:t>
    </dgm:pt>
    <dgm:pt modelId="{86B448F4-08C3-459D-B01B-5B5DBFD27127}" type="pres">
      <dgm:prSet presAssocID="{616BC831-EAE7-4E2A-8FE9-7BB84E6DA753}" presName="root" presStyleCnt="0">
        <dgm:presLayoutVars>
          <dgm:dir/>
          <dgm:resizeHandles val="exact"/>
        </dgm:presLayoutVars>
      </dgm:prSet>
      <dgm:spPr/>
    </dgm:pt>
    <dgm:pt modelId="{7DED8F19-BD02-485A-9F6A-C308ED3B6DDB}" type="pres">
      <dgm:prSet presAssocID="{54FFF5D7-D054-4C91-AD7C-A0532D2C3BB0}" presName="compNode" presStyleCnt="0"/>
      <dgm:spPr/>
    </dgm:pt>
    <dgm:pt modelId="{7D2A66DB-AB87-425B-8463-23970C4CE8FB}" type="pres">
      <dgm:prSet presAssocID="{54FFF5D7-D054-4C91-AD7C-A0532D2C3BB0}" presName="bgRect" presStyleLbl="bgShp" presStyleIdx="0" presStyleCnt="6"/>
      <dgm:spPr/>
    </dgm:pt>
    <dgm:pt modelId="{90296AAE-E202-455C-9C50-88A99AFA9AEF}" type="pres">
      <dgm:prSet presAssocID="{54FFF5D7-D054-4C91-AD7C-A0532D2C3BB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D67DCD-DEC3-4AD3-966C-A8A05FE89A3F}" type="pres">
      <dgm:prSet presAssocID="{54FFF5D7-D054-4C91-AD7C-A0532D2C3BB0}" presName="spaceRect" presStyleCnt="0"/>
      <dgm:spPr/>
    </dgm:pt>
    <dgm:pt modelId="{F8F2CCDB-6C0E-44F8-976E-D1F96A34736B}" type="pres">
      <dgm:prSet presAssocID="{54FFF5D7-D054-4C91-AD7C-A0532D2C3BB0}" presName="parTx" presStyleLbl="revTx" presStyleIdx="0" presStyleCnt="6">
        <dgm:presLayoutVars>
          <dgm:chMax val="0"/>
          <dgm:chPref val="0"/>
        </dgm:presLayoutVars>
      </dgm:prSet>
      <dgm:spPr/>
    </dgm:pt>
    <dgm:pt modelId="{0A4C589B-CE58-4F70-AE0C-D7942D1EE5B6}" type="pres">
      <dgm:prSet presAssocID="{DF473A4B-00E9-4334-B3AF-2944FD388D43}" presName="sibTrans" presStyleCnt="0"/>
      <dgm:spPr/>
    </dgm:pt>
    <dgm:pt modelId="{75CFFBDA-CF9A-4920-BBCF-1B8CA13ABD62}" type="pres">
      <dgm:prSet presAssocID="{20536EE8-DCDD-4823-8DA6-C848FA2EC424}" presName="compNode" presStyleCnt="0"/>
      <dgm:spPr/>
    </dgm:pt>
    <dgm:pt modelId="{870296F9-A69F-4364-8DB3-62949B157B5A}" type="pres">
      <dgm:prSet presAssocID="{20536EE8-DCDD-4823-8DA6-C848FA2EC424}" presName="bgRect" presStyleLbl="bgShp" presStyleIdx="1" presStyleCnt="6"/>
      <dgm:spPr/>
    </dgm:pt>
    <dgm:pt modelId="{1CA59BE9-E0FD-4342-863C-88DC223BB987}" type="pres">
      <dgm:prSet presAssocID="{20536EE8-DCDD-4823-8DA6-C848FA2EC4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E162D015-527B-4ABF-9EC1-81887FB960CF}" type="pres">
      <dgm:prSet presAssocID="{20536EE8-DCDD-4823-8DA6-C848FA2EC424}" presName="spaceRect" presStyleCnt="0"/>
      <dgm:spPr/>
    </dgm:pt>
    <dgm:pt modelId="{271BDBD7-7CC8-4A20-A654-E45F4D05E4DB}" type="pres">
      <dgm:prSet presAssocID="{20536EE8-DCDD-4823-8DA6-C848FA2EC424}" presName="parTx" presStyleLbl="revTx" presStyleIdx="1" presStyleCnt="6">
        <dgm:presLayoutVars>
          <dgm:chMax val="0"/>
          <dgm:chPref val="0"/>
        </dgm:presLayoutVars>
      </dgm:prSet>
      <dgm:spPr/>
    </dgm:pt>
    <dgm:pt modelId="{F3A2FB80-D43A-4099-B658-716A48963103}" type="pres">
      <dgm:prSet presAssocID="{7708B09D-616B-4B86-BAC8-BCBC5DF60DD0}" presName="sibTrans" presStyleCnt="0"/>
      <dgm:spPr/>
    </dgm:pt>
    <dgm:pt modelId="{0982C1D0-D432-4FD5-A5B1-4C5067D95F62}" type="pres">
      <dgm:prSet presAssocID="{09CB3C00-B79B-48F4-BFC3-DE5AA7B90788}" presName="compNode" presStyleCnt="0"/>
      <dgm:spPr/>
    </dgm:pt>
    <dgm:pt modelId="{BEFEF87E-F0C8-4A52-8696-B8AC25970482}" type="pres">
      <dgm:prSet presAssocID="{09CB3C00-B79B-48F4-BFC3-DE5AA7B90788}" presName="bgRect" presStyleLbl="bgShp" presStyleIdx="2" presStyleCnt="6"/>
      <dgm:spPr/>
    </dgm:pt>
    <dgm:pt modelId="{83DCA4E7-5BB3-45B3-9466-7AD2DA140339}" type="pres">
      <dgm:prSet presAssocID="{09CB3C00-B79B-48F4-BFC3-DE5AA7B907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45F4943-3C14-4E53-8F7D-3C3969B67DA7}" type="pres">
      <dgm:prSet presAssocID="{09CB3C00-B79B-48F4-BFC3-DE5AA7B90788}" presName="spaceRect" presStyleCnt="0"/>
      <dgm:spPr/>
    </dgm:pt>
    <dgm:pt modelId="{DCDBC8A4-8042-4132-8953-6AD0390C14B4}" type="pres">
      <dgm:prSet presAssocID="{09CB3C00-B79B-48F4-BFC3-DE5AA7B90788}" presName="parTx" presStyleLbl="revTx" presStyleIdx="2" presStyleCnt="6">
        <dgm:presLayoutVars>
          <dgm:chMax val="0"/>
          <dgm:chPref val="0"/>
        </dgm:presLayoutVars>
      </dgm:prSet>
      <dgm:spPr/>
    </dgm:pt>
    <dgm:pt modelId="{96455FBC-6EA7-4EFE-85BE-1DAF658CBB07}" type="pres">
      <dgm:prSet presAssocID="{16CD1429-3A09-4754-A9DF-AC5345E46921}" presName="sibTrans" presStyleCnt="0"/>
      <dgm:spPr/>
    </dgm:pt>
    <dgm:pt modelId="{C7F005B1-2752-43F2-978C-116276FF4CAF}" type="pres">
      <dgm:prSet presAssocID="{D465EF55-979E-4101-A64D-B822E7B8DFF5}" presName="compNode" presStyleCnt="0"/>
      <dgm:spPr/>
    </dgm:pt>
    <dgm:pt modelId="{E25C9780-8EC7-4EEC-A2BD-1FE6032A3D34}" type="pres">
      <dgm:prSet presAssocID="{D465EF55-979E-4101-A64D-B822E7B8DFF5}" presName="bgRect" presStyleLbl="bgShp" presStyleIdx="3" presStyleCnt="6"/>
      <dgm:spPr/>
    </dgm:pt>
    <dgm:pt modelId="{408BDA66-5BC9-405E-A190-F9B37BD627A7}" type="pres">
      <dgm:prSet presAssocID="{D465EF55-979E-4101-A64D-B822E7B8DF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6AD6DA0-094A-4817-8BF2-BC60AE4D1BF2}" type="pres">
      <dgm:prSet presAssocID="{D465EF55-979E-4101-A64D-B822E7B8DFF5}" presName="spaceRect" presStyleCnt="0"/>
      <dgm:spPr/>
    </dgm:pt>
    <dgm:pt modelId="{566D63FF-9476-4032-B7BB-B581E7CE90C3}" type="pres">
      <dgm:prSet presAssocID="{D465EF55-979E-4101-A64D-B822E7B8DFF5}" presName="parTx" presStyleLbl="revTx" presStyleIdx="3" presStyleCnt="6">
        <dgm:presLayoutVars>
          <dgm:chMax val="0"/>
          <dgm:chPref val="0"/>
        </dgm:presLayoutVars>
      </dgm:prSet>
      <dgm:spPr/>
    </dgm:pt>
    <dgm:pt modelId="{B8751A54-3AFA-4F36-BBBC-BE63F6F32608}" type="pres">
      <dgm:prSet presAssocID="{B12940C1-B806-4BE4-AE91-8D26CDC1D9AF}" presName="sibTrans" presStyleCnt="0"/>
      <dgm:spPr/>
    </dgm:pt>
    <dgm:pt modelId="{998001BB-53CD-4D5D-81B3-04C078FA93E8}" type="pres">
      <dgm:prSet presAssocID="{013FCCE8-413B-41E8-A78E-03E4C3433B1D}" presName="compNode" presStyleCnt="0"/>
      <dgm:spPr/>
    </dgm:pt>
    <dgm:pt modelId="{67BACEAA-0C88-4C79-A854-FBB167CB1379}" type="pres">
      <dgm:prSet presAssocID="{013FCCE8-413B-41E8-A78E-03E4C3433B1D}" presName="bgRect" presStyleLbl="bgShp" presStyleIdx="4" presStyleCnt="6"/>
      <dgm:spPr/>
    </dgm:pt>
    <dgm:pt modelId="{DC23DB45-86FC-41DB-A690-EC133591DCAF}" type="pres">
      <dgm:prSet presAssocID="{013FCCE8-413B-41E8-A78E-03E4C3433B1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BCA8B60-E3FE-442B-9823-9272F49B1BFA}" type="pres">
      <dgm:prSet presAssocID="{013FCCE8-413B-41E8-A78E-03E4C3433B1D}" presName="spaceRect" presStyleCnt="0"/>
      <dgm:spPr/>
    </dgm:pt>
    <dgm:pt modelId="{AD686A92-16C5-448F-9155-9E313FD9E8BB}" type="pres">
      <dgm:prSet presAssocID="{013FCCE8-413B-41E8-A78E-03E4C3433B1D}" presName="parTx" presStyleLbl="revTx" presStyleIdx="4" presStyleCnt="6">
        <dgm:presLayoutVars>
          <dgm:chMax val="0"/>
          <dgm:chPref val="0"/>
        </dgm:presLayoutVars>
      </dgm:prSet>
      <dgm:spPr/>
    </dgm:pt>
    <dgm:pt modelId="{6AE5C009-FE50-4BC1-9B2C-720E1E2F03F9}" type="pres">
      <dgm:prSet presAssocID="{66440196-D441-4568-8EE9-40B3BE8342AD}" presName="sibTrans" presStyleCnt="0"/>
      <dgm:spPr/>
    </dgm:pt>
    <dgm:pt modelId="{B6F89528-748B-492E-B31A-03DE46D07000}" type="pres">
      <dgm:prSet presAssocID="{59B0FE04-4E5A-4628-B452-969918F99DAB}" presName="compNode" presStyleCnt="0"/>
      <dgm:spPr/>
    </dgm:pt>
    <dgm:pt modelId="{D4A5A682-58F3-42DC-AF95-94A80448D7FB}" type="pres">
      <dgm:prSet presAssocID="{59B0FE04-4E5A-4628-B452-969918F99DAB}" presName="bgRect" presStyleLbl="bgShp" presStyleIdx="5" presStyleCnt="6"/>
      <dgm:spPr/>
    </dgm:pt>
    <dgm:pt modelId="{60B90728-A455-4F45-AF5B-BAB0B332456D}" type="pres">
      <dgm:prSet presAssocID="{59B0FE04-4E5A-4628-B452-969918F99D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8991D4A7-B635-47D1-B14B-D7423CD1E4B2}" type="pres">
      <dgm:prSet presAssocID="{59B0FE04-4E5A-4628-B452-969918F99DAB}" presName="spaceRect" presStyleCnt="0"/>
      <dgm:spPr/>
    </dgm:pt>
    <dgm:pt modelId="{AA70E723-D61F-4595-9B5B-EDEEF791F336}" type="pres">
      <dgm:prSet presAssocID="{59B0FE04-4E5A-4628-B452-969918F99DA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80E938-E27C-4805-906E-95F48C95EC12}" srcId="{616BC831-EAE7-4E2A-8FE9-7BB84E6DA753}" destId="{09CB3C00-B79B-48F4-BFC3-DE5AA7B90788}" srcOrd="2" destOrd="0" parTransId="{A8176811-CF4B-498F-A3EB-21F180E54DD8}" sibTransId="{16CD1429-3A09-4754-A9DF-AC5345E46921}"/>
    <dgm:cxn modelId="{4935F938-C271-4BC3-8060-34B53D43C03F}" srcId="{616BC831-EAE7-4E2A-8FE9-7BB84E6DA753}" destId="{D465EF55-979E-4101-A64D-B822E7B8DFF5}" srcOrd="3" destOrd="0" parTransId="{48280455-F6F6-4646-9FD5-180E392415D8}" sibTransId="{B12940C1-B806-4BE4-AE91-8D26CDC1D9AF}"/>
    <dgm:cxn modelId="{ECC22362-018D-4DB7-8518-54587835AD1F}" type="presOf" srcId="{D465EF55-979E-4101-A64D-B822E7B8DFF5}" destId="{566D63FF-9476-4032-B7BB-B581E7CE90C3}" srcOrd="0" destOrd="0" presId="urn:microsoft.com/office/officeart/2018/2/layout/IconVerticalSolidList"/>
    <dgm:cxn modelId="{0357AE70-DB4F-4988-BFDA-1D8183DD0A8A}" srcId="{616BC831-EAE7-4E2A-8FE9-7BB84E6DA753}" destId="{20536EE8-DCDD-4823-8DA6-C848FA2EC424}" srcOrd="1" destOrd="0" parTransId="{F00A894D-99AC-43E9-BDC8-4CA2B2B70061}" sibTransId="{7708B09D-616B-4B86-BAC8-BCBC5DF60DD0}"/>
    <dgm:cxn modelId="{FD486657-B32A-4360-A72F-5FC91A9B07FA}" type="presOf" srcId="{54FFF5D7-D054-4C91-AD7C-A0532D2C3BB0}" destId="{F8F2CCDB-6C0E-44F8-976E-D1F96A34736B}" srcOrd="0" destOrd="0" presId="urn:microsoft.com/office/officeart/2018/2/layout/IconVerticalSolidList"/>
    <dgm:cxn modelId="{94AE7577-5470-4EB4-A2B7-1BA534DCA61E}" type="presOf" srcId="{09CB3C00-B79B-48F4-BFC3-DE5AA7B90788}" destId="{DCDBC8A4-8042-4132-8953-6AD0390C14B4}" srcOrd="0" destOrd="0" presId="urn:microsoft.com/office/officeart/2018/2/layout/IconVerticalSolidList"/>
    <dgm:cxn modelId="{2100FB7A-C667-4EE7-8179-92B01D75B434}" type="presOf" srcId="{20536EE8-DCDD-4823-8DA6-C848FA2EC424}" destId="{271BDBD7-7CC8-4A20-A654-E45F4D05E4DB}" srcOrd="0" destOrd="0" presId="urn:microsoft.com/office/officeart/2018/2/layout/IconVerticalSolidList"/>
    <dgm:cxn modelId="{32F3A889-7CCA-454B-B21E-48346C3FCE88}" srcId="{616BC831-EAE7-4E2A-8FE9-7BB84E6DA753}" destId="{59B0FE04-4E5A-4628-B452-969918F99DAB}" srcOrd="5" destOrd="0" parTransId="{3A4C106A-FC4E-4E4C-964C-BD820768BA8A}" sibTransId="{7B648781-1E91-41D9-AF1C-821168DBF2D5}"/>
    <dgm:cxn modelId="{E63D1AAA-BD35-44BE-A512-CCA57435B3A1}" type="presOf" srcId="{013FCCE8-413B-41E8-A78E-03E4C3433B1D}" destId="{AD686A92-16C5-448F-9155-9E313FD9E8BB}" srcOrd="0" destOrd="0" presId="urn:microsoft.com/office/officeart/2018/2/layout/IconVerticalSolidList"/>
    <dgm:cxn modelId="{4D46BCB9-B04D-4502-B880-49469FB93974}" type="presOf" srcId="{616BC831-EAE7-4E2A-8FE9-7BB84E6DA753}" destId="{86B448F4-08C3-459D-B01B-5B5DBFD27127}" srcOrd="0" destOrd="0" presId="urn:microsoft.com/office/officeart/2018/2/layout/IconVerticalSolidList"/>
    <dgm:cxn modelId="{821ABEEB-AC11-4C7B-8EC3-78CFC518D14D}" srcId="{616BC831-EAE7-4E2A-8FE9-7BB84E6DA753}" destId="{013FCCE8-413B-41E8-A78E-03E4C3433B1D}" srcOrd="4" destOrd="0" parTransId="{3BB932F8-0FD6-41EA-93AD-5C66B394CFB5}" sibTransId="{66440196-D441-4568-8EE9-40B3BE8342AD}"/>
    <dgm:cxn modelId="{358CC8F8-71CB-4213-AC94-48B76697C4B6}" srcId="{616BC831-EAE7-4E2A-8FE9-7BB84E6DA753}" destId="{54FFF5D7-D054-4C91-AD7C-A0532D2C3BB0}" srcOrd="0" destOrd="0" parTransId="{52B181ED-B404-4FA0-9C69-C3A86544BC93}" sibTransId="{DF473A4B-00E9-4334-B3AF-2944FD388D43}"/>
    <dgm:cxn modelId="{9EB49FFB-A0BC-45FB-9175-CF3E8CEC25E8}" type="presOf" srcId="{59B0FE04-4E5A-4628-B452-969918F99DAB}" destId="{AA70E723-D61F-4595-9B5B-EDEEF791F336}" srcOrd="0" destOrd="0" presId="urn:microsoft.com/office/officeart/2018/2/layout/IconVerticalSolidList"/>
    <dgm:cxn modelId="{9CDDD0BE-35DA-4A09-B225-1E61113937E9}" type="presParOf" srcId="{86B448F4-08C3-459D-B01B-5B5DBFD27127}" destId="{7DED8F19-BD02-485A-9F6A-C308ED3B6DDB}" srcOrd="0" destOrd="0" presId="urn:microsoft.com/office/officeart/2018/2/layout/IconVerticalSolidList"/>
    <dgm:cxn modelId="{C2882040-E7B3-4F93-BD7F-054C645DE403}" type="presParOf" srcId="{7DED8F19-BD02-485A-9F6A-C308ED3B6DDB}" destId="{7D2A66DB-AB87-425B-8463-23970C4CE8FB}" srcOrd="0" destOrd="0" presId="urn:microsoft.com/office/officeart/2018/2/layout/IconVerticalSolidList"/>
    <dgm:cxn modelId="{674914A0-A622-4A8D-B77A-CAB57C4AF79B}" type="presParOf" srcId="{7DED8F19-BD02-485A-9F6A-C308ED3B6DDB}" destId="{90296AAE-E202-455C-9C50-88A99AFA9AEF}" srcOrd="1" destOrd="0" presId="urn:microsoft.com/office/officeart/2018/2/layout/IconVerticalSolidList"/>
    <dgm:cxn modelId="{EA40DFFE-BC03-4F63-BBF0-B379279F9A6D}" type="presParOf" srcId="{7DED8F19-BD02-485A-9F6A-C308ED3B6DDB}" destId="{8AD67DCD-DEC3-4AD3-966C-A8A05FE89A3F}" srcOrd="2" destOrd="0" presId="urn:microsoft.com/office/officeart/2018/2/layout/IconVerticalSolidList"/>
    <dgm:cxn modelId="{1AB84B69-09B5-4F40-AE0F-1CAEE70ED59B}" type="presParOf" srcId="{7DED8F19-BD02-485A-9F6A-C308ED3B6DDB}" destId="{F8F2CCDB-6C0E-44F8-976E-D1F96A34736B}" srcOrd="3" destOrd="0" presId="urn:microsoft.com/office/officeart/2018/2/layout/IconVerticalSolidList"/>
    <dgm:cxn modelId="{9E59DE3D-9410-4629-BFC7-0E9546B74067}" type="presParOf" srcId="{86B448F4-08C3-459D-B01B-5B5DBFD27127}" destId="{0A4C589B-CE58-4F70-AE0C-D7942D1EE5B6}" srcOrd="1" destOrd="0" presId="urn:microsoft.com/office/officeart/2018/2/layout/IconVerticalSolidList"/>
    <dgm:cxn modelId="{2DA365C0-05B3-4E8A-8CCF-7FBBE154B8FF}" type="presParOf" srcId="{86B448F4-08C3-459D-B01B-5B5DBFD27127}" destId="{75CFFBDA-CF9A-4920-BBCF-1B8CA13ABD62}" srcOrd="2" destOrd="0" presId="urn:microsoft.com/office/officeart/2018/2/layout/IconVerticalSolidList"/>
    <dgm:cxn modelId="{8A5D0CF2-153C-4D6B-9EC5-593AB99A7D11}" type="presParOf" srcId="{75CFFBDA-CF9A-4920-BBCF-1B8CA13ABD62}" destId="{870296F9-A69F-4364-8DB3-62949B157B5A}" srcOrd="0" destOrd="0" presId="urn:microsoft.com/office/officeart/2018/2/layout/IconVerticalSolidList"/>
    <dgm:cxn modelId="{D44E62DF-9D0E-4959-96B4-0EC08DB86FEA}" type="presParOf" srcId="{75CFFBDA-CF9A-4920-BBCF-1B8CA13ABD62}" destId="{1CA59BE9-E0FD-4342-863C-88DC223BB987}" srcOrd="1" destOrd="0" presId="urn:microsoft.com/office/officeart/2018/2/layout/IconVerticalSolidList"/>
    <dgm:cxn modelId="{F522F5FF-845A-4CA2-B194-65070EB3ADC5}" type="presParOf" srcId="{75CFFBDA-CF9A-4920-BBCF-1B8CA13ABD62}" destId="{E162D015-527B-4ABF-9EC1-81887FB960CF}" srcOrd="2" destOrd="0" presId="urn:microsoft.com/office/officeart/2018/2/layout/IconVerticalSolidList"/>
    <dgm:cxn modelId="{DFEFE454-A3A9-48EF-80DE-E0C27CD5D315}" type="presParOf" srcId="{75CFFBDA-CF9A-4920-BBCF-1B8CA13ABD62}" destId="{271BDBD7-7CC8-4A20-A654-E45F4D05E4DB}" srcOrd="3" destOrd="0" presId="urn:microsoft.com/office/officeart/2018/2/layout/IconVerticalSolidList"/>
    <dgm:cxn modelId="{01919E69-C33B-4802-9BE1-F130DC46125E}" type="presParOf" srcId="{86B448F4-08C3-459D-B01B-5B5DBFD27127}" destId="{F3A2FB80-D43A-4099-B658-716A48963103}" srcOrd="3" destOrd="0" presId="urn:microsoft.com/office/officeart/2018/2/layout/IconVerticalSolidList"/>
    <dgm:cxn modelId="{F38E52C3-6C71-488E-92E2-C486848508BB}" type="presParOf" srcId="{86B448F4-08C3-459D-B01B-5B5DBFD27127}" destId="{0982C1D0-D432-4FD5-A5B1-4C5067D95F62}" srcOrd="4" destOrd="0" presId="urn:microsoft.com/office/officeart/2018/2/layout/IconVerticalSolidList"/>
    <dgm:cxn modelId="{36628C18-57CA-409B-99CC-48E6C6980E09}" type="presParOf" srcId="{0982C1D0-D432-4FD5-A5B1-4C5067D95F62}" destId="{BEFEF87E-F0C8-4A52-8696-B8AC25970482}" srcOrd="0" destOrd="0" presId="urn:microsoft.com/office/officeart/2018/2/layout/IconVerticalSolidList"/>
    <dgm:cxn modelId="{01AE23A6-6929-4A80-BEEC-C179AF693DD0}" type="presParOf" srcId="{0982C1D0-D432-4FD5-A5B1-4C5067D95F62}" destId="{83DCA4E7-5BB3-45B3-9466-7AD2DA140339}" srcOrd="1" destOrd="0" presId="urn:microsoft.com/office/officeart/2018/2/layout/IconVerticalSolidList"/>
    <dgm:cxn modelId="{B1EF9D2B-58C9-49A6-8922-115F6BBE6264}" type="presParOf" srcId="{0982C1D0-D432-4FD5-A5B1-4C5067D95F62}" destId="{B45F4943-3C14-4E53-8F7D-3C3969B67DA7}" srcOrd="2" destOrd="0" presId="urn:microsoft.com/office/officeart/2018/2/layout/IconVerticalSolidList"/>
    <dgm:cxn modelId="{01A77204-CC4C-449C-9FA8-49CE5ED26701}" type="presParOf" srcId="{0982C1D0-D432-4FD5-A5B1-4C5067D95F62}" destId="{DCDBC8A4-8042-4132-8953-6AD0390C14B4}" srcOrd="3" destOrd="0" presId="urn:microsoft.com/office/officeart/2018/2/layout/IconVerticalSolidList"/>
    <dgm:cxn modelId="{08FB4059-6F36-4627-A20E-B82CFA9CDF16}" type="presParOf" srcId="{86B448F4-08C3-459D-B01B-5B5DBFD27127}" destId="{96455FBC-6EA7-4EFE-85BE-1DAF658CBB07}" srcOrd="5" destOrd="0" presId="urn:microsoft.com/office/officeart/2018/2/layout/IconVerticalSolidList"/>
    <dgm:cxn modelId="{DC5FA67B-D022-4795-9D45-4F162546346C}" type="presParOf" srcId="{86B448F4-08C3-459D-B01B-5B5DBFD27127}" destId="{C7F005B1-2752-43F2-978C-116276FF4CAF}" srcOrd="6" destOrd="0" presId="urn:microsoft.com/office/officeart/2018/2/layout/IconVerticalSolidList"/>
    <dgm:cxn modelId="{B49C4EFE-773A-426D-BD0A-36B54FAD3A38}" type="presParOf" srcId="{C7F005B1-2752-43F2-978C-116276FF4CAF}" destId="{E25C9780-8EC7-4EEC-A2BD-1FE6032A3D34}" srcOrd="0" destOrd="0" presId="urn:microsoft.com/office/officeart/2018/2/layout/IconVerticalSolidList"/>
    <dgm:cxn modelId="{1363489F-5EBE-40C6-806C-4A053B90D6B3}" type="presParOf" srcId="{C7F005B1-2752-43F2-978C-116276FF4CAF}" destId="{408BDA66-5BC9-405E-A190-F9B37BD627A7}" srcOrd="1" destOrd="0" presId="urn:microsoft.com/office/officeart/2018/2/layout/IconVerticalSolidList"/>
    <dgm:cxn modelId="{B42E23DD-689B-47FC-8267-5C763152C1E6}" type="presParOf" srcId="{C7F005B1-2752-43F2-978C-116276FF4CAF}" destId="{56AD6DA0-094A-4817-8BF2-BC60AE4D1BF2}" srcOrd="2" destOrd="0" presId="urn:microsoft.com/office/officeart/2018/2/layout/IconVerticalSolidList"/>
    <dgm:cxn modelId="{FB032884-E827-4BCE-A3A0-52ABFF9CB15A}" type="presParOf" srcId="{C7F005B1-2752-43F2-978C-116276FF4CAF}" destId="{566D63FF-9476-4032-B7BB-B581E7CE90C3}" srcOrd="3" destOrd="0" presId="urn:microsoft.com/office/officeart/2018/2/layout/IconVerticalSolidList"/>
    <dgm:cxn modelId="{96A775A6-8053-4438-B4FF-4DB6E6ECFDA3}" type="presParOf" srcId="{86B448F4-08C3-459D-B01B-5B5DBFD27127}" destId="{B8751A54-3AFA-4F36-BBBC-BE63F6F32608}" srcOrd="7" destOrd="0" presId="urn:microsoft.com/office/officeart/2018/2/layout/IconVerticalSolidList"/>
    <dgm:cxn modelId="{57A098E5-4C16-4538-B0DA-D9EBDF06E869}" type="presParOf" srcId="{86B448F4-08C3-459D-B01B-5B5DBFD27127}" destId="{998001BB-53CD-4D5D-81B3-04C078FA93E8}" srcOrd="8" destOrd="0" presId="urn:microsoft.com/office/officeart/2018/2/layout/IconVerticalSolidList"/>
    <dgm:cxn modelId="{5CCB5C76-C74B-4F90-A51D-B51CFE7723EB}" type="presParOf" srcId="{998001BB-53CD-4D5D-81B3-04C078FA93E8}" destId="{67BACEAA-0C88-4C79-A854-FBB167CB1379}" srcOrd="0" destOrd="0" presId="urn:microsoft.com/office/officeart/2018/2/layout/IconVerticalSolidList"/>
    <dgm:cxn modelId="{B480CE1C-348B-43BD-9DFF-600B40A20687}" type="presParOf" srcId="{998001BB-53CD-4D5D-81B3-04C078FA93E8}" destId="{DC23DB45-86FC-41DB-A690-EC133591DCAF}" srcOrd="1" destOrd="0" presId="urn:microsoft.com/office/officeart/2018/2/layout/IconVerticalSolidList"/>
    <dgm:cxn modelId="{860DBD88-1992-4377-B16C-62F308DFEB0B}" type="presParOf" srcId="{998001BB-53CD-4D5D-81B3-04C078FA93E8}" destId="{ABCA8B60-E3FE-442B-9823-9272F49B1BFA}" srcOrd="2" destOrd="0" presId="urn:microsoft.com/office/officeart/2018/2/layout/IconVerticalSolidList"/>
    <dgm:cxn modelId="{63C178A0-3DA3-47DE-9BCF-38A21B8F5533}" type="presParOf" srcId="{998001BB-53CD-4D5D-81B3-04C078FA93E8}" destId="{AD686A92-16C5-448F-9155-9E313FD9E8BB}" srcOrd="3" destOrd="0" presId="urn:microsoft.com/office/officeart/2018/2/layout/IconVerticalSolidList"/>
    <dgm:cxn modelId="{83726270-0923-46EC-959D-CDF3F39A6885}" type="presParOf" srcId="{86B448F4-08C3-459D-B01B-5B5DBFD27127}" destId="{6AE5C009-FE50-4BC1-9B2C-720E1E2F03F9}" srcOrd="9" destOrd="0" presId="urn:microsoft.com/office/officeart/2018/2/layout/IconVerticalSolidList"/>
    <dgm:cxn modelId="{DBD13D93-8308-42D7-BDC3-62F166054502}" type="presParOf" srcId="{86B448F4-08C3-459D-B01B-5B5DBFD27127}" destId="{B6F89528-748B-492E-B31A-03DE46D07000}" srcOrd="10" destOrd="0" presId="urn:microsoft.com/office/officeart/2018/2/layout/IconVerticalSolidList"/>
    <dgm:cxn modelId="{AC5964C7-E119-40D4-8151-4967FEE9147F}" type="presParOf" srcId="{B6F89528-748B-492E-B31A-03DE46D07000}" destId="{D4A5A682-58F3-42DC-AF95-94A80448D7FB}" srcOrd="0" destOrd="0" presId="urn:microsoft.com/office/officeart/2018/2/layout/IconVerticalSolidList"/>
    <dgm:cxn modelId="{89E045C9-4FDC-4CAB-9C00-A2E938B3C568}" type="presParOf" srcId="{B6F89528-748B-492E-B31A-03DE46D07000}" destId="{60B90728-A455-4F45-AF5B-BAB0B332456D}" srcOrd="1" destOrd="0" presId="urn:microsoft.com/office/officeart/2018/2/layout/IconVerticalSolidList"/>
    <dgm:cxn modelId="{D469535D-7CEC-408E-B9FC-8B17EB831A82}" type="presParOf" srcId="{B6F89528-748B-492E-B31A-03DE46D07000}" destId="{8991D4A7-B635-47D1-B14B-D7423CD1E4B2}" srcOrd="2" destOrd="0" presId="urn:microsoft.com/office/officeart/2018/2/layout/IconVerticalSolidList"/>
    <dgm:cxn modelId="{68022B5A-BDFB-4D60-9F6C-2DBAE39FC710}" type="presParOf" srcId="{B6F89528-748B-492E-B31A-03DE46D07000}" destId="{AA70E723-D61F-4595-9B5B-EDEEF791F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DCF50-0F4A-4C73-875F-244750474C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6010E8-6C81-49BA-9834-793E4328AD9A}">
      <dgm:prSet/>
      <dgm:spPr/>
      <dgm:t>
        <a:bodyPr/>
        <a:lstStyle/>
        <a:p>
          <a:r>
            <a:rPr lang="en-US"/>
            <a:t>Structure Guided Model:</a:t>
          </a:r>
        </a:p>
      </dgm:t>
    </dgm:pt>
    <dgm:pt modelId="{9FF22860-B676-4DCA-A1FB-351B4DF456CD}" type="parTrans" cxnId="{95CDD201-2B3C-4414-9F33-03EF91C222ED}">
      <dgm:prSet/>
      <dgm:spPr/>
      <dgm:t>
        <a:bodyPr/>
        <a:lstStyle/>
        <a:p>
          <a:endParaRPr lang="en-US"/>
        </a:p>
      </dgm:t>
    </dgm:pt>
    <dgm:pt modelId="{899C5BAC-788E-4CB8-9A7E-B54551CF914E}" type="sibTrans" cxnId="{95CDD201-2B3C-4414-9F33-03EF91C222ED}">
      <dgm:prSet/>
      <dgm:spPr/>
      <dgm:t>
        <a:bodyPr/>
        <a:lstStyle/>
        <a:p>
          <a:endParaRPr lang="en-US"/>
        </a:p>
      </dgm:t>
    </dgm:pt>
    <dgm:pt modelId="{33006D0D-DF90-403F-8B3C-EAB9E1232ECD}">
      <dgm:prSet/>
      <dgm:spPr/>
      <dgm:t>
        <a:bodyPr/>
        <a:lstStyle/>
        <a:p>
          <a:r>
            <a:rPr lang="en-US" dirty="0"/>
            <a:t> Information is arranged step-by-step, like a ladder.</a:t>
          </a:r>
        </a:p>
      </dgm:t>
    </dgm:pt>
    <dgm:pt modelId="{F49A0BE0-B5DB-4994-BD53-2605B0D39D98}" type="parTrans" cxnId="{79B7A3C4-917D-4B1A-A357-EAE0393CD165}">
      <dgm:prSet/>
      <dgm:spPr/>
      <dgm:t>
        <a:bodyPr/>
        <a:lstStyle/>
        <a:p>
          <a:endParaRPr lang="en-US"/>
        </a:p>
      </dgm:t>
    </dgm:pt>
    <dgm:pt modelId="{9BE0D69E-8334-492D-BFF3-4EFE1931ADDC}" type="sibTrans" cxnId="{79B7A3C4-917D-4B1A-A357-EAE0393CD165}">
      <dgm:prSet/>
      <dgm:spPr/>
      <dgm:t>
        <a:bodyPr/>
        <a:lstStyle/>
        <a:p>
          <a:endParaRPr lang="en-US"/>
        </a:p>
      </dgm:t>
    </dgm:pt>
    <dgm:pt modelId="{A95648BC-A2AD-48CE-B035-3D062F5D1370}">
      <dgm:prSet/>
      <dgm:spPr/>
      <dgm:t>
        <a:bodyPr/>
        <a:lstStyle/>
        <a:p>
          <a:r>
            <a:rPr lang="en-US" dirty="0"/>
            <a:t> Think of it as a treasure hunt where clues lead to the next step!</a:t>
          </a:r>
        </a:p>
      </dgm:t>
    </dgm:pt>
    <dgm:pt modelId="{F1065304-6F9E-4CA7-AFCD-D461087FE102}" type="parTrans" cxnId="{9E60DE11-9470-4626-8680-AE9E3B06BD45}">
      <dgm:prSet/>
      <dgm:spPr/>
      <dgm:t>
        <a:bodyPr/>
        <a:lstStyle/>
        <a:p>
          <a:endParaRPr lang="en-US"/>
        </a:p>
      </dgm:t>
    </dgm:pt>
    <dgm:pt modelId="{6B0D7381-BD04-4EB9-A7A9-6EF515ED96AB}" type="sibTrans" cxnId="{9E60DE11-9470-4626-8680-AE9E3B06BD45}">
      <dgm:prSet/>
      <dgm:spPr/>
      <dgm:t>
        <a:bodyPr/>
        <a:lstStyle/>
        <a:p>
          <a:endParaRPr lang="en-US"/>
        </a:p>
      </dgm:t>
    </dgm:pt>
    <dgm:pt modelId="{AC2D67D8-6759-496A-90DB-1F9C30DA10DB}">
      <dgm:prSet/>
      <dgm:spPr/>
      <dgm:t>
        <a:bodyPr/>
        <a:lstStyle/>
        <a:p>
          <a:r>
            <a:rPr lang="en-US"/>
            <a:t>Hypertext Model:</a:t>
          </a:r>
        </a:p>
      </dgm:t>
    </dgm:pt>
    <dgm:pt modelId="{576CC5DF-1C5A-49B8-963C-C79F7FAF9FA0}" type="parTrans" cxnId="{6761190E-B961-4675-AC59-7E00309AED33}">
      <dgm:prSet/>
      <dgm:spPr/>
      <dgm:t>
        <a:bodyPr/>
        <a:lstStyle/>
        <a:p>
          <a:endParaRPr lang="en-US"/>
        </a:p>
      </dgm:t>
    </dgm:pt>
    <dgm:pt modelId="{7D33A343-43B2-438D-A79F-B109C546A701}" type="sibTrans" cxnId="{6761190E-B961-4675-AC59-7E00309AED33}">
      <dgm:prSet/>
      <dgm:spPr/>
      <dgm:t>
        <a:bodyPr/>
        <a:lstStyle/>
        <a:p>
          <a:endParaRPr lang="en-US"/>
        </a:p>
      </dgm:t>
    </dgm:pt>
    <dgm:pt modelId="{C6CF82DF-26E7-467A-AAAF-6707F6AA1D12}">
      <dgm:prSet/>
      <dgm:spPr/>
      <dgm:t>
        <a:bodyPr/>
        <a:lstStyle/>
        <a:p>
          <a:r>
            <a:rPr lang="en-US" dirty="0"/>
            <a:t>Information is linked, like a spider web.</a:t>
          </a:r>
        </a:p>
      </dgm:t>
    </dgm:pt>
    <dgm:pt modelId="{AFCD7B2C-1D08-4A47-A985-82AB0BB66C65}" type="parTrans" cxnId="{CD47BD8A-F320-4E4E-A30E-F1DCC7708732}">
      <dgm:prSet/>
      <dgm:spPr/>
      <dgm:t>
        <a:bodyPr/>
        <a:lstStyle/>
        <a:p>
          <a:endParaRPr lang="en-US"/>
        </a:p>
      </dgm:t>
    </dgm:pt>
    <dgm:pt modelId="{A73D6AD3-48C1-4158-9C3F-CF079A2931B0}" type="sibTrans" cxnId="{CD47BD8A-F320-4E4E-A30E-F1DCC7708732}">
      <dgm:prSet/>
      <dgm:spPr/>
      <dgm:t>
        <a:bodyPr/>
        <a:lstStyle/>
        <a:p>
          <a:endParaRPr lang="en-US"/>
        </a:p>
      </dgm:t>
    </dgm:pt>
    <dgm:pt modelId="{CEA4DE01-9C76-4AFB-99F7-4AF516938402}">
      <dgm:prSet/>
      <dgm:spPr/>
      <dgm:t>
        <a:bodyPr/>
        <a:lstStyle/>
        <a:p>
          <a:r>
            <a:rPr lang="en-US" dirty="0"/>
            <a:t>You can jump from one link to another, like exploring a cool website!</a:t>
          </a:r>
        </a:p>
      </dgm:t>
    </dgm:pt>
    <dgm:pt modelId="{526140ED-08CF-4485-873D-4E2AC3B300FA}" type="parTrans" cxnId="{99B284D3-198B-4247-85D1-3BD78F81AB99}">
      <dgm:prSet/>
      <dgm:spPr/>
      <dgm:t>
        <a:bodyPr/>
        <a:lstStyle/>
        <a:p>
          <a:endParaRPr lang="en-US"/>
        </a:p>
      </dgm:t>
    </dgm:pt>
    <dgm:pt modelId="{755898F4-1126-452E-A034-9A49592DBF44}" type="sibTrans" cxnId="{99B284D3-198B-4247-85D1-3BD78F81AB99}">
      <dgm:prSet/>
      <dgm:spPr/>
      <dgm:t>
        <a:bodyPr/>
        <a:lstStyle/>
        <a:p>
          <a:endParaRPr lang="en-US"/>
        </a:p>
      </dgm:t>
    </dgm:pt>
    <dgm:pt modelId="{C01C631E-19FF-4894-A4F2-923D02EAAD9B}" type="pres">
      <dgm:prSet presAssocID="{281DCF50-0F4A-4C73-875F-244750474C6C}" presName="root" presStyleCnt="0">
        <dgm:presLayoutVars>
          <dgm:dir/>
          <dgm:resizeHandles val="exact"/>
        </dgm:presLayoutVars>
      </dgm:prSet>
      <dgm:spPr/>
    </dgm:pt>
    <dgm:pt modelId="{1A6062A7-0D24-48C4-A184-0857BDFA3F4F}" type="pres">
      <dgm:prSet presAssocID="{AE6010E8-6C81-49BA-9834-793E4328AD9A}" presName="compNode" presStyleCnt="0"/>
      <dgm:spPr/>
    </dgm:pt>
    <dgm:pt modelId="{C9D0EA0E-C191-4F7F-9318-117C1D583ADE}" type="pres">
      <dgm:prSet presAssocID="{AE6010E8-6C81-49BA-9834-793E4328AD9A}" presName="bgRect" presStyleLbl="bgShp" presStyleIdx="0" presStyleCnt="6"/>
      <dgm:spPr/>
    </dgm:pt>
    <dgm:pt modelId="{F78736F1-CFEB-4469-B4E0-EB0EF2EC1D31}" type="pres">
      <dgm:prSet presAssocID="{AE6010E8-6C81-49BA-9834-793E4328AD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193167C-C120-47C3-956F-8959E2DCB699}" type="pres">
      <dgm:prSet presAssocID="{AE6010E8-6C81-49BA-9834-793E4328AD9A}" presName="spaceRect" presStyleCnt="0"/>
      <dgm:spPr/>
    </dgm:pt>
    <dgm:pt modelId="{28046726-2E4A-490F-9479-FD59581107ED}" type="pres">
      <dgm:prSet presAssocID="{AE6010E8-6C81-49BA-9834-793E4328AD9A}" presName="parTx" presStyleLbl="revTx" presStyleIdx="0" presStyleCnt="6">
        <dgm:presLayoutVars>
          <dgm:chMax val="0"/>
          <dgm:chPref val="0"/>
        </dgm:presLayoutVars>
      </dgm:prSet>
      <dgm:spPr/>
    </dgm:pt>
    <dgm:pt modelId="{E3721F3B-BAB5-49DC-9089-73898C478C3A}" type="pres">
      <dgm:prSet presAssocID="{899C5BAC-788E-4CB8-9A7E-B54551CF914E}" presName="sibTrans" presStyleCnt="0"/>
      <dgm:spPr/>
    </dgm:pt>
    <dgm:pt modelId="{3D079CE9-85D2-4615-8831-2F6C74B273DD}" type="pres">
      <dgm:prSet presAssocID="{33006D0D-DF90-403F-8B3C-EAB9E1232ECD}" presName="compNode" presStyleCnt="0"/>
      <dgm:spPr/>
    </dgm:pt>
    <dgm:pt modelId="{BC3CBDE0-50A0-4D06-925F-5B7C29951FD8}" type="pres">
      <dgm:prSet presAssocID="{33006D0D-DF90-403F-8B3C-EAB9E1232ECD}" presName="bgRect" presStyleLbl="bgShp" presStyleIdx="1" presStyleCnt="6"/>
      <dgm:spPr/>
    </dgm:pt>
    <dgm:pt modelId="{0971F686-1E8B-41A0-AB0C-172D9DB5BED1}" type="pres">
      <dgm:prSet presAssocID="{33006D0D-DF90-403F-8B3C-EAB9E1232EC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ECD5047F-1336-4E11-8075-AA71832841CC}" type="pres">
      <dgm:prSet presAssocID="{33006D0D-DF90-403F-8B3C-EAB9E1232ECD}" presName="spaceRect" presStyleCnt="0"/>
      <dgm:spPr/>
    </dgm:pt>
    <dgm:pt modelId="{6A9D52DB-9DFC-4BB9-88F2-36F0025AA606}" type="pres">
      <dgm:prSet presAssocID="{33006D0D-DF90-403F-8B3C-EAB9E1232ECD}" presName="parTx" presStyleLbl="revTx" presStyleIdx="1" presStyleCnt="6">
        <dgm:presLayoutVars>
          <dgm:chMax val="0"/>
          <dgm:chPref val="0"/>
        </dgm:presLayoutVars>
      </dgm:prSet>
      <dgm:spPr/>
    </dgm:pt>
    <dgm:pt modelId="{082BEDC5-8F29-4E88-926E-8BCD56D3D130}" type="pres">
      <dgm:prSet presAssocID="{9BE0D69E-8334-492D-BFF3-4EFE1931ADDC}" presName="sibTrans" presStyleCnt="0"/>
      <dgm:spPr/>
    </dgm:pt>
    <dgm:pt modelId="{9FC62B07-67C4-4F66-B31E-AFEC3CB84827}" type="pres">
      <dgm:prSet presAssocID="{A95648BC-A2AD-48CE-B035-3D062F5D1370}" presName="compNode" presStyleCnt="0"/>
      <dgm:spPr/>
    </dgm:pt>
    <dgm:pt modelId="{66F53D97-3565-4C85-939C-2839C13E3169}" type="pres">
      <dgm:prSet presAssocID="{A95648BC-A2AD-48CE-B035-3D062F5D1370}" presName="bgRect" presStyleLbl="bgShp" presStyleIdx="2" presStyleCnt="6"/>
      <dgm:spPr/>
    </dgm:pt>
    <dgm:pt modelId="{07BCCFE4-24F0-4CE6-87EC-E54B1F3EE457}" type="pres">
      <dgm:prSet presAssocID="{A95648BC-A2AD-48CE-B035-3D062F5D13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5DE52633-E844-471D-930E-B56BD661F271}" type="pres">
      <dgm:prSet presAssocID="{A95648BC-A2AD-48CE-B035-3D062F5D1370}" presName="spaceRect" presStyleCnt="0"/>
      <dgm:spPr/>
    </dgm:pt>
    <dgm:pt modelId="{B3DDCB13-5232-42EC-B428-0477916346D3}" type="pres">
      <dgm:prSet presAssocID="{A95648BC-A2AD-48CE-B035-3D062F5D1370}" presName="parTx" presStyleLbl="revTx" presStyleIdx="2" presStyleCnt="6">
        <dgm:presLayoutVars>
          <dgm:chMax val="0"/>
          <dgm:chPref val="0"/>
        </dgm:presLayoutVars>
      </dgm:prSet>
      <dgm:spPr/>
    </dgm:pt>
    <dgm:pt modelId="{244519DF-4C5E-4D7C-9A22-EE77F0E9698B}" type="pres">
      <dgm:prSet presAssocID="{6B0D7381-BD04-4EB9-A7A9-6EF515ED96AB}" presName="sibTrans" presStyleCnt="0"/>
      <dgm:spPr/>
    </dgm:pt>
    <dgm:pt modelId="{3B0F2E6D-770A-41FA-9FFE-2F70963BDA6B}" type="pres">
      <dgm:prSet presAssocID="{AC2D67D8-6759-496A-90DB-1F9C30DA10DB}" presName="compNode" presStyleCnt="0"/>
      <dgm:spPr/>
    </dgm:pt>
    <dgm:pt modelId="{B4F48B49-CDAF-44C9-9E66-C5F3D5F0CA4E}" type="pres">
      <dgm:prSet presAssocID="{AC2D67D8-6759-496A-90DB-1F9C30DA10DB}" presName="bgRect" presStyleLbl="bgShp" presStyleIdx="3" presStyleCnt="6"/>
      <dgm:spPr/>
    </dgm:pt>
    <dgm:pt modelId="{4B9CD4F7-9B2A-48F7-AB7D-5C8CD7CAC953}" type="pres">
      <dgm:prSet presAssocID="{AC2D67D8-6759-496A-90DB-1F9C30DA10D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C7CCE65-9D32-4AEE-8078-EADE5A34ACCC}" type="pres">
      <dgm:prSet presAssocID="{AC2D67D8-6759-496A-90DB-1F9C30DA10DB}" presName="spaceRect" presStyleCnt="0"/>
      <dgm:spPr/>
    </dgm:pt>
    <dgm:pt modelId="{76707744-6574-4E93-8F26-0D93CA4DDEE7}" type="pres">
      <dgm:prSet presAssocID="{AC2D67D8-6759-496A-90DB-1F9C30DA10DB}" presName="parTx" presStyleLbl="revTx" presStyleIdx="3" presStyleCnt="6">
        <dgm:presLayoutVars>
          <dgm:chMax val="0"/>
          <dgm:chPref val="0"/>
        </dgm:presLayoutVars>
      </dgm:prSet>
      <dgm:spPr/>
    </dgm:pt>
    <dgm:pt modelId="{5771386B-ED07-4096-A0D5-EA61CB3410DD}" type="pres">
      <dgm:prSet presAssocID="{7D33A343-43B2-438D-A79F-B109C546A701}" presName="sibTrans" presStyleCnt="0"/>
      <dgm:spPr/>
    </dgm:pt>
    <dgm:pt modelId="{520D20C9-B7BB-4924-A7EE-8DEF8B2E96B9}" type="pres">
      <dgm:prSet presAssocID="{C6CF82DF-26E7-467A-AAAF-6707F6AA1D12}" presName="compNode" presStyleCnt="0"/>
      <dgm:spPr/>
    </dgm:pt>
    <dgm:pt modelId="{F9EFAE10-97A2-4E0D-9A07-69CE32355C90}" type="pres">
      <dgm:prSet presAssocID="{C6CF82DF-26E7-467A-AAAF-6707F6AA1D12}" presName="bgRect" presStyleLbl="bgShp" presStyleIdx="4" presStyleCnt="6"/>
      <dgm:spPr/>
    </dgm:pt>
    <dgm:pt modelId="{54EE7B33-5DB1-49FE-8B16-51185A651B55}" type="pres">
      <dgm:prSet presAssocID="{C6CF82DF-26E7-467A-AAAF-6707F6AA1D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8D0886ED-5277-4F80-BD7E-8778B872B70C}" type="pres">
      <dgm:prSet presAssocID="{C6CF82DF-26E7-467A-AAAF-6707F6AA1D12}" presName="spaceRect" presStyleCnt="0"/>
      <dgm:spPr/>
    </dgm:pt>
    <dgm:pt modelId="{119BA611-9B70-41F8-A7A5-8C170C550F7A}" type="pres">
      <dgm:prSet presAssocID="{C6CF82DF-26E7-467A-AAAF-6707F6AA1D12}" presName="parTx" presStyleLbl="revTx" presStyleIdx="4" presStyleCnt="6">
        <dgm:presLayoutVars>
          <dgm:chMax val="0"/>
          <dgm:chPref val="0"/>
        </dgm:presLayoutVars>
      </dgm:prSet>
      <dgm:spPr/>
    </dgm:pt>
    <dgm:pt modelId="{94B854FD-3DBE-43E6-86AF-8AC1F03EB9F9}" type="pres">
      <dgm:prSet presAssocID="{A73D6AD3-48C1-4158-9C3F-CF079A2931B0}" presName="sibTrans" presStyleCnt="0"/>
      <dgm:spPr/>
    </dgm:pt>
    <dgm:pt modelId="{EC029038-B3B0-45CD-BD75-904F8C2540AB}" type="pres">
      <dgm:prSet presAssocID="{CEA4DE01-9C76-4AFB-99F7-4AF516938402}" presName="compNode" presStyleCnt="0"/>
      <dgm:spPr/>
    </dgm:pt>
    <dgm:pt modelId="{C18772D2-64EC-4B9A-8A69-A70B1EEF0A38}" type="pres">
      <dgm:prSet presAssocID="{CEA4DE01-9C76-4AFB-99F7-4AF516938402}" presName="bgRect" presStyleLbl="bgShp" presStyleIdx="5" presStyleCnt="6"/>
      <dgm:spPr/>
    </dgm:pt>
    <dgm:pt modelId="{5C30AB01-5AF0-42DB-9B62-00E355FFDD99}" type="pres">
      <dgm:prSet presAssocID="{CEA4DE01-9C76-4AFB-99F7-4AF5169384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0590486-B2EE-4327-AFC5-885C6C511936}" type="pres">
      <dgm:prSet presAssocID="{CEA4DE01-9C76-4AFB-99F7-4AF516938402}" presName="spaceRect" presStyleCnt="0"/>
      <dgm:spPr/>
    </dgm:pt>
    <dgm:pt modelId="{2485097A-3635-4BA5-AAD2-151ADDA64E0B}" type="pres">
      <dgm:prSet presAssocID="{CEA4DE01-9C76-4AFB-99F7-4AF5169384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5CDD201-2B3C-4414-9F33-03EF91C222ED}" srcId="{281DCF50-0F4A-4C73-875F-244750474C6C}" destId="{AE6010E8-6C81-49BA-9834-793E4328AD9A}" srcOrd="0" destOrd="0" parTransId="{9FF22860-B676-4DCA-A1FB-351B4DF456CD}" sibTransId="{899C5BAC-788E-4CB8-9A7E-B54551CF914E}"/>
    <dgm:cxn modelId="{6761190E-B961-4675-AC59-7E00309AED33}" srcId="{281DCF50-0F4A-4C73-875F-244750474C6C}" destId="{AC2D67D8-6759-496A-90DB-1F9C30DA10DB}" srcOrd="3" destOrd="0" parTransId="{576CC5DF-1C5A-49B8-963C-C79F7FAF9FA0}" sibTransId="{7D33A343-43B2-438D-A79F-B109C546A701}"/>
    <dgm:cxn modelId="{9E60DE11-9470-4626-8680-AE9E3B06BD45}" srcId="{281DCF50-0F4A-4C73-875F-244750474C6C}" destId="{A95648BC-A2AD-48CE-B035-3D062F5D1370}" srcOrd="2" destOrd="0" parTransId="{F1065304-6F9E-4CA7-AFCD-D461087FE102}" sibTransId="{6B0D7381-BD04-4EB9-A7A9-6EF515ED96AB}"/>
    <dgm:cxn modelId="{C70B2E41-79E2-4A48-B50B-78D91856ABB8}" type="presOf" srcId="{C6CF82DF-26E7-467A-AAAF-6707F6AA1D12}" destId="{119BA611-9B70-41F8-A7A5-8C170C550F7A}" srcOrd="0" destOrd="0" presId="urn:microsoft.com/office/officeart/2018/2/layout/IconVerticalSolidList"/>
    <dgm:cxn modelId="{CD47BD8A-F320-4E4E-A30E-F1DCC7708732}" srcId="{281DCF50-0F4A-4C73-875F-244750474C6C}" destId="{C6CF82DF-26E7-467A-AAAF-6707F6AA1D12}" srcOrd="4" destOrd="0" parTransId="{AFCD7B2C-1D08-4A47-A985-82AB0BB66C65}" sibTransId="{A73D6AD3-48C1-4158-9C3F-CF079A2931B0}"/>
    <dgm:cxn modelId="{07713FA3-426B-400B-9E8B-9CE77856C6D7}" type="presOf" srcId="{AE6010E8-6C81-49BA-9834-793E4328AD9A}" destId="{28046726-2E4A-490F-9479-FD59581107ED}" srcOrd="0" destOrd="0" presId="urn:microsoft.com/office/officeart/2018/2/layout/IconVerticalSolidList"/>
    <dgm:cxn modelId="{79B7A3C4-917D-4B1A-A357-EAE0393CD165}" srcId="{281DCF50-0F4A-4C73-875F-244750474C6C}" destId="{33006D0D-DF90-403F-8B3C-EAB9E1232ECD}" srcOrd="1" destOrd="0" parTransId="{F49A0BE0-B5DB-4994-BD53-2605B0D39D98}" sibTransId="{9BE0D69E-8334-492D-BFF3-4EFE1931ADDC}"/>
    <dgm:cxn modelId="{A2D6B3C6-2338-4995-A6C3-4FC879F1FB47}" type="presOf" srcId="{281DCF50-0F4A-4C73-875F-244750474C6C}" destId="{C01C631E-19FF-4894-A4F2-923D02EAAD9B}" srcOrd="0" destOrd="0" presId="urn:microsoft.com/office/officeart/2018/2/layout/IconVerticalSolidList"/>
    <dgm:cxn modelId="{99B284D3-198B-4247-85D1-3BD78F81AB99}" srcId="{281DCF50-0F4A-4C73-875F-244750474C6C}" destId="{CEA4DE01-9C76-4AFB-99F7-4AF516938402}" srcOrd="5" destOrd="0" parTransId="{526140ED-08CF-4485-873D-4E2AC3B300FA}" sibTransId="{755898F4-1126-452E-A034-9A49592DBF44}"/>
    <dgm:cxn modelId="{602CAAD4-0470-4BD3-B412-1F863DE90DB4}" type="presOf" srcId="{CEA4DE01-9C76-4AFB-99F7-4AF516938402}" destId="{2485097A-3635-4BA5-AAD2-151ADDA64E0B}" srcOrd="0" destOrd="0" presId="urn:microsoft.com/office/officeart/2018/2/layout/IconVerticalSolidList"/>
    <dgm:cxn modelId="{58450DD5-3327-4984-BC5B-1061EAC309EA}" type="presOf" srcId="{A95648BC-A2AD-48CE-B035-3D062F5D1370}" destId="{B3DDCB13-5232-42EC-B428-0477916346D3}" srcOrd="0" destOrd="0" presId="urn:microsoft.com/office/officeart/2018/2/layout/IconVerticalSolidList"/>
    <dgm:cxn modelId="{2A7661F7-C7F3-4B66-8403-4735A478E586}" type="presOf" srcId="{AC2D67D8-6759-496A-90DB-1F9C30DA10DB}" destId="{76707744-6574-4E93-8F26-0D93CA4DDEE7}" srcOrd="0" destOrd="0" presId="urn:microsoft.com/office/officeart/2018/2/layout/IconVerticalSolidList"/>
    <dgm:cxn modelId="{A1AEE7FE-F15B-423B-9C2E-6826840F53ED}" type="presOf" srcId="{33006D0D-DF90-403F-8B3C-EAB9E1232ECD}" destId="{6A9D52DB-9DFC-4BB9-88F2-36F0025AA606}" srcOrd="0" destOrd="0" presId="urn:microsoft.com/office/officeart/2018/2/layout/IconVerticalSolidList"/>
    <dgm:cxn modelId="{83E8F2B0-17DD-4088-9326-E23BF38203A5}" type="presParOf" srcId="{C01C631E-19FF-4894-A4F2-923D02EAAD9B}" destId="{1A6062A7-0D24-48C4-A184-0857BDFA3F4F}" srcOrd="0" destOrd="0" presId="urn:microsoft.com/office/officeart/2018/2/layout/IconVerticalSolidList"/>
    <dgm:cxn modelId="{0583D270-35FA-4CA7-88C5-FC76FC7B8BD7}" type="presParOf" srcId="{1A6062A7-0D24-48C4-A184-0857BDFA3F4F}" destId="{C9D0EA0E-C191-4F7F-9318-117C1D583ADE}" srcOrd="0" destOrd="0" presId="urn:microsoft.com/office/officeart/2018/2/layout/IconVerticalSolidList"/>
    <dgm:cxn modelId="{B0754BD1-49D3-4F37-98C8-D25DC9E93BBF}" type="presParOf" srcId="{1A6062A7-0D24-48C4-A184-0857BDFA3F4F}" destId="{F78736F1-CFEB-4469-B4E0-EB0EF2EC1D31}" srcOrd="1" destOrd="0" presId="urn:microsoft.com/office/officeart/2018/2/layout/IconVerticalSolidList"/>
    <dgm:cxn modelId="{94287A9F-91BF-4100-BCDA-5DA75C0E4325}" type="presParOf" srcId="{1A6062A7-0D24-48C4-A184-0857BDFA3F4F}" destId="{7193167C-C120-47C3-956F-8959E2DCB699}" srcOrd="2" destOrd="0" presId="urn:microsoft.com/office/officeart/2018/2/layout/IconVerticalSolidList"/>
    <dgm:cxn modelId="{5B080C3E-EBB7-49A4-A630-2FD8739C71DC}" type="presParOf" srcId="{1A6062A7-0D24-48C4-A184-0857BDFA3F4F}" destId="{28046726-2E4A-490F-9479-FD59581107ED}" srcOrd="3" destOrd="0" presId="urn:microsoft.com/office/officeart/2018/2/layout/IconVerticalSolidList"/>
    <dgm:cxn modelId="{30A12D8E-0CF0-4324-8394-72C91D0638E8}" type="presParOf" srcId="{C01C631E-19FF-4894-A4F2-923D02EAAD9B}" destId="{E3721F3B-BAB5-49DC-9089-73898C478C3A}" srcOrd="1" destOrd="0" presId="urn:microsoft.com/office/officeart/2018/2/layout/IconVerticalSolidList"/>
    <dgm:cxn modelId="{FE343EF9-720C-4B62-814A-D4A49D6EA897}" type="presParOf" srcId="{C01C631E-19FF-4894-A4F2-923D02EAAD9B}" destId="{3D079CE9-85D2-4615-8831-2F6C74B273DD}" srcOrd="2" destOrd="0" presId="urn:microsoft.com/office/officeart/2018/2/layout/IconVerticalSolidList"/>
    <dgm:cxn modelId="{E57E6B5E-9D33-4A63-845B-EAAA1D4C9626}" type="presParOf" srcId="{3D079CE9-85D2-4615-8831-2F6C74B273DD}" destId="{BC3CBDE0-50A0-4D06-925F-5B7C29951FD8}" srcOrd="0" destOrd="0" presId="urn:microsoft.com/office/officeart/2018/2/layout/IconVerticalSolidList"/>
    <dgm:cxn modelId="{533F3CD6-9810-4E86-81AB-D7DDF83D281C}" type="presParOf" srcId="{3D079CE9-85D2-4615-8831-2F6C74B273DD}" destId="{0971F686-1E8B-41A0-AB0C-172D9DB5BED1}" srcOrd="1" destOrd="0" presId="urn:microsoft.com/office/officeart/2018/2/layout/IconVerticalSolidList"/>
    <dgm:cxn modelId="{A8141DC9-56CD-4BB4-B466-A1C9EFACEFC8}" type="presParOf" srcId="{3D079CE9-85D2-4615-8831-2F6C74B273DD}" destId="{ECD5047F-1336-4E11-8075-AA71832841CC}" srcOrd="2" destOrd="0" presId="urn:microsoft.com/office/officeart/2018/2/layout/IconVerticalSolidList"/>
    <dgm:cxn modelId="{B5ED6AC7-8635-4D65-BE70-8AC05319D4ED}" type="presParOf" srcId="{3D079CE9-85D2-4615-8831-2F6C74B273DD}" destId="{6A9D52DB-9DFC-4BB9-88F2-36F0025AA606}" srcOrd="3" destOrd="0" presId="urn:microsoft.com/office/officeart/2018/2/layout/IconVerticalSolidList"/>
    <dgm:cxn modelId="{26325888-4381-4A49-B81E-223E9B5FB423}" type="presParOf" srcId="{C01C631E-19FF-4894-A4F2-923D02EAAD9B}" destId="{082BEDC5-8F29-4E88-926E-8BCD56D3D130}" srcOrd="3" destOrd="0" presId="urn:microsoft.com/office/officeart/2018/2/layout/IconVerticalSolidList"/>
    <dgm:cxn modelId="{8288F8D5-F90E-4E94-9854-8E59BDF5946D}" type="presParOf" srcId="{C01C631E-19FF-4894-A4F2-923D02EAAD9B}" destId="{9FC62B07-67C4-4F66-B31E-AFEC3CB84827}" srcOrd="4" destOrd="0" presId="urn:microsoft.com/office/officeart/2018/2/layout/IconVerticalSolidList"/>
    <dgm:cxn modelId="{0E652506-6BD6-4D63-A582-8A5A3E26DD43}" type="presParOf" srcId="{9FC62B07-67C4-4F66-B31E-AFEC3CB84827}" destId="{66F53D97-3565-4C85-939C-2839C13E3169}" srcOrd="0" destOrd="0" presId="urn:microsoft.com/office/officeart/2018/2/layout/IconVerticalSolidList"/>
    <dgm:cxn modelId="{421956FA-D679-4EB3-B6F9-A4AF007A6830}" type="presParOf" srcId="{9FC62B07-67C4-4F66-B31E-AFEC3CB84827}" destId="{07BCCFE4-24F0-4CE6-87EC-E54B1F3EE457}" srcOrd="1" destOrd="0" presId="urn:microsoft.com/office/officeart/2018/2/layout/IconVerticalSolidList"/>
    <dgm:cxn modelId="{9F8209E4-5C37-40C8-B0E2-07DBA9CC7A98}" type="presParOf" srcId="{9FC62B07-67C4-4F66-B31E-AFEC3CB84827}" destId="{5DE52633-E844-471D-930E-B56BD661F271}" srcOrd="2" destOrd="0" presId="urn:microsoft.com/office/officeart/2018/2/layout/IconVerticalSolidList"/>
    <dgm:cxn modelId="{8546141F-F286-43D6-BDAA-F4494C6FEAB2}" type="presParOf" srcId="{9FC62B07-67C4-4F66-B31E-AFEC3CB84827}" destId="{B3DDCB13-5232-42EC-B428-0477916346D3}" srcOrd="3" destOrd="0" presId="urn:microsoft.com/office/officeart/2018/2/layout/IconVerticalSolidList"/>
    <dgm:cxn modelId="{235DCAC0-EE0E-4B48-A1E5-1583BD606D5E}" type="presParOf" srcId="{C01C631E-19FF-4894-A4F2-923D02EAAD9B}" destId="{244519DF-4C5E-4D7C-9A22-EE77F0E9698B}" srcOrd="5" destOrd="0" presId="urn:microsoft.com/office/officeart/2018/2/layout/IconVerticalSolidList"/>
    <dgm:cxn modelId="{6B057187-B09F-41A4-9AF3-84C7B60B4F05}" type="presParOf" srcId="{C01C631E-19FF-4894-A4F2-923D02EAAD9B}" destId="{3B0F2E6D-770A-41FA-9FFE-2F70963BDA6B}" srcOrd="6" destOrd="0" presId="urn:microsoft.com/office/officeart/2018/2/layout/IconVerticalSolidList"/>
    <dgm:cxn modelId="{603650A6-E841-4BED-B183-D58BDE55FB29}" type="presParOf" srcId="{3B0F2E6D-770A-41FA-9FFE-2F70963BDA6B}" destId="{B4F48B49-CDAF-44C9-9E66-C5F3D5F0CA4E}" srcOrd="0" destOrd="0" presId="urn:microsoft.com/office/officeart/2018/2/layout/IconVerticalSolidList"/>
    <dgm:cxn modelId="{FB252E3D-B1AE-4AFD-8807-84BFC1A952B6}" type="presParOf" srcId="{3B0F2E6D-770A-41FA-9FFE-2F70963BDA6B}" destId="{4B9CD4F7-9B2A-48F7-AB7D-5C8CD7CAC953}" srcOrd="1" destOrd="0" presId="urn:microsoft.com/office/officeart/2018/2/layout/IconVerticalSolidList"/>
    <dgm:cxn modelId="{F06A98BD-6E93-4718-8C39-820418B551BE}" type="presParOf" srcId="{3B0F2E6D-770A-41FA-9FFE-2F70963BDA6B}" destId="{2C7CCE65-9D32-4AEE-8078-EADE5A34ACCC}" srcOrd="2" destOrd="0" presId="urn:microsoft.com/office/officeart/2018/2/layout/IconVerticalSolidList"/>
    <dgm:cxn modelId="{C1F93C2C-05FE-4ED4-8A11-2BF5E8E5A7D5}" type="presParOf" srcId="{3B0F2E6D-770A-41FA-9FFE-2F70963BDA6B}" destId="{76707744-6574-4E93-8F26-0D93CA4DDEE7}" srcOrd="3" destOrd="0" presId="urn:microsoft.com/office/officeart/2018/2/layout/IconVerticalSolidList"/>
    <dgm:cxn modelId="{87852D34-A20E-4F23-83B7-FE47F6717302}" type="presParOf" srcId="{C01C631E-19FF-4894-A4F2-923D02EAAD9B}" destId="{5771386B-ED07-4096-A0D5-EA61CB3410DD}" srcOrd="7" destOrd="0" presId="urn:microsoft.com/office/officeart/2018/2/layout/IconVerticalSolidList"/>
    <dgm:cxn modelId="{C2D2BCC3-7BEE-4DB6-B5B0-C15ED7E5A1F7}" type="presParOf" srcId="{C01C631E-19FF-4894-A4F2-923D02EAAD9B}" destId="{520D20C9-B7BB-4924-A7EE-8DEF8B2E96B9}" srcOrd="8" destOrd="0" presId="urn:microsoft.com/office/officeart/2018/2/layout/IconVerticalSolidList"/>
    <dgm:cxn modelId="{BC1EFDD4-9EA0-4D69-89F5-494824A37BBA}" type="presParOf" srcId="{520D20C9-B7BB-4924-A7EE-8DEF8B2E96B9}" destId="{F9EFAE10-97A2-4E0D-9A07-69CE32355C90}" srcOrd="0" destOrd="0" presId="urn:microsoft.com/office/officeart/2018/2/layout/IconVerticalSolidList"/>
    <dgm:cxn modelId="{7E1E1379-C39D-4E78-946E-C47FDAFF5148}" type="presParOf" srcId="{520D20C9-B7BB-4924-A7EE-8DEF8B2E96B9}" destId="{54EE7B33-5DB1-49FE-8B16-51185A651B55}" srcOrd="1" destOrd="0" presId="urn:microsoft.com/office/officeart/2018/2/layout/IconVerticalSolidList"/>
    <dgm:cxn modelId="{85F603F8-E02C-4EF5-A5DE-BC8ECDEC946E}" type="presParOf" srcId="{520D20C9-B7BB-4924-A7EE-8DEF8B2E96B9}" destId="{8D0886ED-5277-4F80-BD7E-8778B872B70C}" srcOrd="2" destOrd="0" presId="urn:microsoft.com/office/officeart/2018/2/layout/IconVerticalSolidList"/>
    <dgm:cxn modelId="{A142534F-C0E2-4121-8F95-0EEF4E330AD5}" type="presParOf" srcId="{520D20C9-B7BB-4924-A7EE-8DEF8B2E96B9}" destId="{119BA611-9B70-41F8-A7A5-8C170C550F7A}" srcOrd="3" destOrd="0" presId="urn:microsoft.com/office/officeart/2018/2/layout/IconVerticalSolidList"/>
    <dgm:cxn modelId="{C97953E7-20BA-4CD4-8E6E-8691BC20AD8E}" type="presParOf" srcId="{C01C631E-19FF-4894-A4F2-923D02EAAD9B}" destId="{94B854FD-3DBE-43E6-86AF-8AC1F03EB9F9}" srcOrd="9" destOrd="0" presId="urn:microsoft.com/office/officeart/2018/2/layout/IconVerticalSolidList"/>
    <dgm:cxn modelId="{4F14A0CD-3CF8-4936-9A70-6BC7E5695B85}" type="presParOf" srcId="{C01C631E-19FF-4894-A4F2-923D02EAAD9B}" destId="{EC029038-B3B0-45CD-BD75-904F8C2540AB}" srcOrd="10" destOrd="0" presId="urn:microsoft.com/office/officeart/2018/2/layout/IconVerticalSolidList"/>
    <dgm:cxn modelId="{9E4C1919-2472-4CDD-A0C1-3107ADAC3F9C}" type="presParOf" srcId="{EC029038-B3B0-45CD-BD75-904F8C2540AB}" destId="{C18772D2-64EC-4B9A-8A69-A70B1EEF0A38}" srcOrd="0" destOrd="0" presId="urn:microsoft.com/office/officeart/2018/2/layout/IconVerticalSolidList"/>
    <dgm:cxn modelId="{89C32459-242D-4C4A-AA41-768369F057BF}" type="presParOf" srcId="{EC029038-B3B0-45CD-BD75-904F8C2540AB}" destId="{5C30AB01-5AF0-42DB-9B62-00E355FFDD99}" srcOrd="1" destOrd="0" presId="urn:microsoft.com/office/officeart/2018/2/layout/IconVerticalSolidList"/>
    <dgm:cxn modelId="{56E500F4-ED65-4FD4-BA5F-01EAA07739CF}" type="presParOf" srcId="{EC029038-B3B0-45CD-BD75-904F8C2540AB}" destId="{F0590486-B2EE-4327-AFC5-885C6C511936}" srcOrd="2" destOrd="0" presId="urn:microsoft.com/office/officeart/2018/2/layout/IconVerticalSolidList"/>
    <dgm:cxn modelId="{294B5336-589B-4E1F-98B8-E86519A243E9}" type="presParOf" srcId="{EC029038-B3B0-45CD-BD75-904F8C2540AB}" destId="{2485097A-3635-4BA5-AAD2-151ADDA64E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03F54F-A107-4BF7-8011-E78D96A32C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042689-9476-4850-8E63-9637119C35BD}">
      <dgm:prSet/>
      <dgm:spPr/>
      <dgm:t>
        <a:bodyPr/>
        <a:lstStyle/>
        <a:p>
          <a:r>
            <a:rPr lang="en-US"/>
            <a:t>1. Information is stored in a predefined structure.</a:t>
          </a:r>
        </a:p>
      </dgm:t>
    </dgm:pt>
    <dgm:pt modelId="{A5AF2F5D-FF10-4AC4-B962-9E469A28EB10}" type="parTrans" cxnId="{087721DF-396B-49F2-8DCE-9D816AA4134A}">
      <dgm:prSet/>
      <dgm:spPr/>
      <dgm:t>
        <a:bodyPr/>
        <a:lstStyle/>
        <a:p>
          <a:endParaRPr lang="en-US"/>
        </a:p>
      </dgm:t>
    </dgm:pt>
    <dgm:pt modelId="{E0E2ECC9-85BF-41FC-9E87-76D31A0AEC3C}" type="sibTrans" cxnId="{087721DF-396B-49F2-8DCE-9D816AA4134A}">
      <dgm:prSet/>
      <dgm:spPr/>
      <dgm:t>
        <a:bodyPr/>
        <a:lstStyle/>
        <a:p>
          <a:endParaRPr lang="en-US"/>
        </a:p>
      </dgm:t>
    </dgm:pt>
    <dgm:pt modelId="{37B9DD1F-5730-4919-860E-42E166F0426A}">
      <dgm:prSet/>
      <dgm:spPr/>
      <dgm:t>
        <a:bodyPr/>
        <a:lstStyle/>
        <a:p>
          <a:r>
            <a:rPr lang="en-US"/>
            <a:t>2. Users follow paths to retrieve data.</a:t>
          </a:r>
        </a:p>
      </dgm:t>
    </dgm:pt>
    <dgm:pt modelId="{51D05976-3446-4192-84B3-18104EAAC9F0}" type="parTrans" cxnId="{7A4EA40D-8C13-4AC2-BAAC-2CCB3C370A73}">
      <dgm:prSet/>
      <dgm:spPr/>
      <dgm:t>
        <a:bodyPr/>
        <a:lstStyle/>
        <a:p>
          <a:endParaRPr lang="en-US"/>
        </a:p>
      </dgm:t>
    </dgm:pt>
    <dgm:pt modelId="{1ED7A7FF-FEAF-4DD8-AB16-91F086B35F5B}" type="sibTrans" cxnId="{7A4EA40D-8C13-4AC2-BAAC-2CCB3C370A73}">
      <dgm:prSet/>
      <dgm:spPr/>
      <dgm:t>
        <a:bodyPr/>
        <a:lstStyle/>
        <a:p>
          <a:endParaRPr lang="en-US"/>
        </a:p>
      </dgm:t>
    </dgm:pt>
    <dgm:pt modelId="{410F2063-C997-4E0F-B929-0AB51FE1D51C}">
      <dgm:prSet/>
      <dgm:spPr/>
      <dgm:t>
        <a:bodyPr/>
        <a:lstStyle/>
        <a:p>
          <a:r>
            <a:rPr lang="en-US"/>
            <a:t>Example: A library system categorizing books by subject.</a:t>
          </a:r>
        </a:p>
      </dgm:t>
    </dgm:pt>
    <dgm:pt modelId="{17E72CC8-E61A-4B91-BC5B-4BDD19D84604}" type="parTrans" cxnId="{95DC8BF2-101F-44EC-96D4-81E7858C634C}">
      <dgm:prSet/>
      <dgm:spPr/>
      <dgm:t>
        <a:bodyPr/>
        <a:lstStyle/>
        <a:p>
          <a:endParaRPr lang="en-US"/>
        </a:p>
      </dgm:t>
    </dgm:pt>
    <dgm:pt modelId="{D613D38B-DD41-4253-B117-1EBC6E3E3DEB}" type="sibTrans" cxnId="{95DC8BF2-101F-44EC-96D4-81E7858C634C}">
      <dgm:prSet/>
      <dgm:spPr/>
      <dgm:t>
        <a:bodyPr/>
        <a:lstStyle/>
        <a:p>
          <a:endParaRPr lang="en-US"/>
        </a:p>
      </dgm:t>
    </dgm:pt>
    <dgm:pt modelId="{D8289F56-8ACF-4038-A48B-F0F209C90914}" type="pres">
      <dgm:prSet presAssocID="{E103F54F-A107-4BF7-8011-E78D96A32CED}" presName="root" presStyleCnt="0">
        <dgm:presLayoutVars>
          <dgm:dir/>
          <dgm:resizeHandles val="exact"/>
        </dgm:presLayoutVars>
      </dgm:prSet>
      <dgm:spPr/>
    </dgm:pt>
    <dgm:pt modelId="{51C7810B-088C-48E3-AAD0-C93173F14A04}" type="pres">
      <dgm:prSet presAssocID="{EB042689-9476-4850-8E63-9637119C35BD}" presName="compNode" presStyleCnt="0"/>
      <dgm:spPr/>
    </dgm:pt>
    <dgm:pt modelId="{85602BB3-FBA9-484D-B320-1776067D8898}" type="pres">
      <dgm:prSet presAssocID="{EB042689-9476-4850-8E63-9637119C35BD}" presName="bgRect" presStyleLbl="bgShp" presStyleIdx="0" presStyleCnt="3"/>
      <dgm:spPr/>
    </dgm:pt>
    <dgm:pt modelId="{5CB5640B-5878-4225-B15D-85113DE25BFB}" type="pres">
      <dgm:prSet presAssocID="{EB042689-9476-4850-8E63-9637119C35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2101D7-383D-452A-842B-332B25143DED}" type="pres">
      <dgm:prSet presAssocID="{EB042689-9476-4850-8E63-9637119C35BD}" presName="spaceRect" presStyleCnt="0"/>
      <dgm:spPr/>
    </dgm:pt>
    <dgm:pt modelId="{06C90AD5-18ED-4C37-88D1-5A43D0CC019C}" type="pres">
      <dgm:prSet presAssocID="{EB042689-9476-4850-8E63-9637119C35BD}" presName="parTx" presStyleLbl="revTx" presStyleIdx="0" presStyleCnt="3">
        <dgm:presLayoutVars>
          <dgm:chMax val="0"/>
          <dgm:chPref val="0"/>
        </dgm:presLayoutVars>
      </dgm:prSet>
      <dgm:spPr/>
    </dgm:pt>
    <dgm:pt modelId="{AC230EF1-2A19-4F0B-9AD5-1F7BEE8EB620}" type="pres">
      <dgm:prSet presAssocID="{E0E2ECC9-85BF-41FC-9E87-76D31A0AEC3C}" presName="sibTrans" presStyleCnt="0"/>
      <dgm:spPr/>
    </dgm:pt>
    <dgm:pt modelId="{801E5338-9C11-47C5-B4EF-10957461D70F}" type="pres">
      <dgm:prSet presAssocID="{37B9DD1F-5730-4919-860E-42E166F0426A}" presName="compNode" presStyleCnt="0"/>
      <dgm:spPr/>
    </dgm:pt>
    <dgm:pt modelId="{AB1E422F-9417-4158-B9DE-5BB6848D4883}" type="pres">
      <dgm:prSet presAssocID="{37B9DD1F-5730-4919-860E-42E166F0426A}" presName="bgRect" presStyleLbl="bgShp" presStyleIdx="1" presStyleCnt="3"/>
      <dgm:spPr/>
    </dgm:pt>
    <dgm:pt modelId="{97891792-4D0B-4C22-98FE-B3883CA7152C}" type="pres">
      <dgm:prSet presAssocID="{37B9DD1F-5730-4919-860E-42E166F042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3F77FBB-E5F9-4611-914F-89A88B2D5FE4}" type="pres">
      <dgm:prSet presAssocID="{37B9DD1F-5730-4919-860E-42E166F0426A}" presName="spaceRect" presStyleCnt="0"/>
      <dgm:spPr/>
    </dgm:pt>
    <dgm:pt modelId="{62DF727E-2855-4F41-B8BF-DA51FDD288CE}" type="pres">
      <dgm:prSet presAssocID="{37B9DD1F-5730-4919-860E-42E166F0426A}" presName="parTx" presStyleLbl="revTx" presStyleIdx="1" presStyleCnt="3">
        <dgm:presLayoutVars>
          <dgm:chMax val="0"/>
          <dgm:chPref val="0"/>
        </dgm:presLayoutVars>
      </dgm:prSet>
      <dgm:spPr/>
    </dgm:pt>
    <dgm:pt modelId="{DE55F8D5-F125-46EE-B7B1-D3FC69A86C23}" type="pres">
      <dgm:prSet presAssocID="{1ED7A7FF-FEAF-4DD8-AB16-91F086B35F5B}" presName="sibTrans" presStyleCnt="0"/>
      <dgm:spPr/>
    </dgm:pt>
    <dgm:pt modelId="{8263C1D9-B9FF-4964-B22A-3775D2A56759}" type="pres">
      <dgm:prSet presAssocID="{410F2063-C997-4E0F-B929-0AB51FE1D51C}" presName="compNode" presStyleCnt="0"/>
      <dgm:spPr/>
    </dgm:pt>
    <dgm:pt modelId="{CAB689AC-0D8A-4863-94D0-88A0249C5E62}" type="pres">
      <dgm:prSet presAssocID="{410F2063-C997-4E0F-B929-0AB51FE1D51C}" presName="bgRect" presStyleLbl="bgShp" presStyleIdx="2" presStyleCnt="3"/>
      <dgm:spPr/>
    </dgm:pt>
    <dgm:pt modelId="{32924904-E0B6-4466-865C-6A2213CCF9CF}" type="pres">
      <dgm:prSet presAssocID="{410F2063-C997-4E0F-B929-0AB51FE1D5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5BBCE6C-1BF0-43D3-BD2F-32ECC9787405}" type="pres">
      <dgm:prSet presAssocID="{410F2063-C997-4E0F-B929-0AB51FE1D51C}" presName="spaceRect" presStyleCnt="0"/>
      <dgm:spPr/>
    </dgm:pt>
    <dgm:pt modelId="{5B56B4E6-6EC6-4B19-927A-3D7F0AA41BBE}" type="pres">
      <dgm:prSet presAssocID="{410F2063-C997-4E0F-B929-0AB51FE1D5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4EA40D-8C13-4AC2-BAAC-2CCB3C370A73}" srcId="{E103F54F-A107-4BF7-8011-E78D96A32CED}" destId="{37B9DD1F-5730-4919-860E-42E166F0426A}" srcOrd="1" destOrd="0" parTransId="{51D05976-3446-4192-84B3-18104EAAC9F0}" sibTransId="{1ED7A7FF-FEAF-4DD8-AB16-91F086B35F5B}"/>
    <dgm:cxn modelId="{48536C1A-78FF-4438-976C-4E34D3768F1B}" type="presOf" srcId="{410F2063-C997-4E0F-B929-0AB51FE1D51C}" destId="{5B56B4E6-6EC6-4B19-927A-3D7F0AA41BBE}" srcOrd="0" destOrd="0" presId="urn:microsoft.com/office/officeart/2018/2/layout/IconVerticalSolidList"/>
    <dgm:cxn modelId="{6250DD88-077E-4FC5-ACD9-08184938388D}" type="presOf" srcId="{37B9DD1F-5730-4919-860E-42E166F0426A}" destId="{62DF727E-2855-4F41-B8BF-DA51FDD288CE}" srcOrd="0" destOrd="0" presId="urn:microsoft.com/office/officeart/2018/2/layout/IconVerticalSolidList"/>
    <dgm:cxn modelId="{73299EC3-4DCF-4506-A10F-DA44A4F1E932}" type="presOf" srcId="{EB042689-9476-4850-8E63-9637119C35BD}" destId="{06C90AD5-18ED-4C37-88D1-5A43D0CC019C}" srcOrd="0" destOrd="0" presId="urn:microsoft.com/office/officeart/2018/2/layout/IconVerticalSolidList"/>
    <dgm:cxn modelId="{087721DF-396B-49F2-8DCE-9D816AA4134A}" srcId="{E103F54F-A107-4BF7-8011-E78D96A32CED}" destId="{EB042689-9476-4850-8E63-9637119C35BD}" srcOrd="0" destOrd="0" parTransId="{A5AF2F5D-FF10-4AC4-B962-9E469A28EB10}" sibTransId="{E0E2ECC9-85BF-41FC-9E87-76D31A0AEC3C}"/>
    <dgm:cxn modelId="{95DC8BF2-101F-44EC-96D4-81E7858C634C}" srcId="{E103F54F-A107-4BF7-8011-E78D96A32CED}" destId="{410F2063-C997-4E0F-B929-0AB51FE1D51C}" srcOrd="2" destOrd="0" parTransId="{17E72CC8-E61A-4B91-BC5B-4BDD19D84604}" sibTransId="{D613D38B-DD41-4253-B117-1EBC6E3E3DEB}"/>
    <dgm:cxn modelId="{543239FA-B939-4001-B656-D2862B81E1B4}" type="presOf" srcId="{E103F54F-A107-4BF7-8011-E78D96A32CED}" destId="{D8289F56-8ACF-4038-A48B-F0F209C90914}" srcOrd="0" destOrd="0" presId="urn:microsoft.com/office/officeart/2018/2/layout/IconVerticalSolidList"/>
    <dgm:cxn modelId="{72E6F145-F238-4798-9FAC-9E8680E5D35A}" type="presParOf" srcId="{D8289F56-8ACF-4038-A48B-F0F209C90914}" destId="{51C7810B-088C-48E3-AAD0-C93173F14A04}" srcOrd="0" destOrd="0" presId="urn:microsoft.com/office/officeart/2018/2/layout/IconVerticalSolidList"/>
    <dgm:cxn modelId="{D4EADA7B-8A1D-4908-B526-BD2C673668DE}" type="presParOf" srcId="{51C7810B-088C-48E3-AAD0-C93173F14A04}" destId="{85602BB3-FBA9-484D-B320-1776067D8898}" srcOrd="0" destOrd="0" presId="urn:microsoft.com/office/officeart/2018/2/layout/IconVerticalSolidList"/>
    <dgm:cxn modelId="{FF661914-EF22-4A02-827E-17C9B735280B}" type="presParOf" srcId="{51C7810B-088C-48E3-AAD0-C93173F14A04}" destId="{5CB5640B-5878-4225-B15D-85113DE25BFB}" srcOrd="1" destOrd="0" presId="urn:microsoft.com/office/officeart/2018/2/layout/IconVerticalSolidList"/>
    <dgm:cxn modelId="{798E167C-F7F6-4255-82ED-EAD38F38D1A3}" type="presParOf" srcId="{51C7810B-088C-48E3-AAD0-C93173F14A04}" destId="{3B2101D7-383D-452A-842B-332B25143DED}" srcOrd="2" destOrd="0" presId="urn:microsoft.com/office/officeart/2018/2/layout/IconVerticalSolidList"/>
    <dgm:cxn modelId="{315C3D3F-E599-4B35-BB6B-9AD08B90F52F}" type="presParOf" srcId="{51C7810B-088C-48E3-AAD0-C93173F14A04}" destId="{06C90AD5-18ED-4C37-88D1-5A43D0CC019C}" srcOrd="3" destOrd="0" presId="urn:microsoft.com/office/officeart/2018/2/layout/IconVerticalSolidList"/>
    <dgm:cxn modelId="{0CB96614-9E15-4670-A952-BE1F8A52D809}" type="presParOf" srcId="{D8289F56-8ACF-4038-A48B-F0F209C90914}" destId="{AC230EF1-2A19-4F0B-9AD5-1F7BEE8EB620}" srcOrd="1" destOrd="0" presId="urn:microsoft.com/office/officeart/2018/2/layout/IconVerticalSolidList"/>
    <dgm:cxn modelId="{9C5C59AC-C576-498C-8C92-CF05E10A7C5D}" type="presParOf" srcId="{D8289F56-8ACF-4038-A48B-F0F209C90914}" destId="{801E5338-9C11-47C5-B4EF-10957461D70F}" srcOrd="2" destOrd="0" presId="urn:microsoft.com/office/officeart/2018/2/layout/IconVerticalSolidList"/>
    <dgm:cxn modelId="{BBE91011-AC29-453E-9492-8C3A54FF875D}" type="presParOf" srcId="{801E5338-9C11-47C5-B4EF-10957461D70F}" destId="{AB1E422F-9417-4158-B9DE-5BB6848D4883}" srcOrd="0" destOrd="0" presId="urn:microsoft.com/office/officeart/2018/2/layout/IconVerticalSolidList"/>
    <dgm:cxn modelId="{673C3F3A-DFC1-438C-B3DD-397E815655B7}" type="presParOf" srcId="{801E5338-9C11-47C5-B4EF-10957461D70F}" destId="{97891792-4D0B-4C22-98FE-B3883CA7152C}" srcOrd="1" destOrd="0" presId="urn:microsoft.com/office/officeart/2018/2/layout/IconVerticalSolidList"/>
    <dgm:cxn modelId="{936D5909-307C-4AFB-A908-AD1138AB0F46}" type="presParOf" srcId="{801E5338-9C11-47C5-B4EF-10957461D70F}" destId="{B3F77FBB-E5F9-4611-914F-89A88B2D5FE4}" srcOrd="2" destOrd="0" presId="urn:microsoft.com/office/officeart/2018/2/layout/IconVerticalSolidList"/>
    <dgm:cxn modelId="{CEFAEA92-BA37-453D-97A1-5D309E6162EF}" type="presParOf" srcId="{801E5338-9C11-47C5-B4EF-10957461D70F}" destId="{62DF727E-2855-4F41-B8BF-DA51FDD288CE}" srcOrd="3" destOrd="0" presId="urn:microsoft.com/office/officeart/2018/2/layout/IconVerticalSolidList"/>
    <dgm:cxn modelId="{3FCCBD7C-FFD0-4858-90DE-34E82BB9EE7C}" type="presParOf" srcId="{D8289F56-8ACF-4038-A48B-F0F209C90914}" destId="{DE55F8D5-F125-46EE-B7B1-D3FC69A86C23}" srcOrd="3" destOrd="0" presId="urn:microsoft.com/office/officeart/2018/2/layout/IconVerticalSolidList"/>
    <dgm:cxn modelId="{2D3284E4-21A2-4002-82DE-003A30A5FF9F}" type="presParOf" srcId="{D8289F56-8ACF-4038-A48B-F0F209C90914}" destId="{8263C1D9-B9FF-4964-B22A-3775D2A56759}" srcOrd="4" destOrd="0" presId="urn:microsoft.com/office/officeart/2018/2/layout/IconVerticalSolidList"/>
    <dgm:cxn modelId="{67D86117-8DA7-4183-B949-E58F960ADA78}" type="presParOf" srcId="{8263C1D9-B9FF-4964-B22A-3775D2A56759}" destId="{CAB689AC-0D8A-4863-94D0-88A0249C5E62}" srcOrd="0" destOrd="0" presId="urn:microsoft.com/office/officeart/2018/2/layout/IconVerticalSolidList"/>
    <dgm:cxn modelId="{1E957D3F-7749-4C00-96FB-FC6EA11F8F85}" type="presParOf" srcId="{8263C1D9-B9FF-4964-B22A-3775D2A56759}" destId="{32924904-E0B6-4466-865C-6A2213CCF9CF}" srcOrd="1" destOrd="0" presId="urn:microsoft.com/office/officeart/2018/2/layout/IconVerticalSolidList"/>
    <dgm:cxn modelId="{BFD3BDF3-90C2-4390-B4B3-5248E3C06A5E}" type="presParOf" srcId="{8263C1D9-B9FF-4964-B22A-3775D2A56759}" destId="{95BBCE6C-1BF0-43D3-BD2F-32ECC9787405}" srcOrd="2" destOrd="0" presId="urn:microsoft.com/office/officeart/2018/2/layout/IconVerticalSolidList"/>
    <dgm:cxn modelId="{10E9193C-3C7C-486B-A08B-E14247A0417B}" type="presParOf" srcId="{8263C1D9-B9FF-4964-B22A-3775D2A56759}" destId="{5B56B4E6-6EC6-4B19-927A-3D7F0AA41B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2A5B0-B90F-4B1F-ACD6-AE1E94901BF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56CF13-2C9D-4D41-A4A9-768156EE8DB4}">
      <dgm:prSet/>
      <dgm:spPr/>
      <dgm:t>
        <a:bodyPr/>
        <a:lstStyle/>
        <a:p>
          <a:r>
            <a:rPr lang="en-US"/>
            <a:t>1. Information is stored as interconnected nodes.</a:t>
          </a:r>
        </a:p>
      </dgm:t>
    </dgm:pt>
    <dgm:pt modelId="{531FBDD8-F960-42DB-8358-36D2932C0E22}" type="parTrans" cxnId="{CD4DF1F9-3461-4E06-AD35-0AD6A28A54F5}">
      <dgm:prSet/>
      <dgm:spPr/>
      <dgm:t>
        <a:bodyPr/>
        <a:lstStyle/>
        <a:p>
          <a:endParaRPr lang="en-US"/>
        </a:p>
      </dgm:t>
    </dgm:pt>
    <dgm:pt modelId="{BEA9C5A9-65C0-45F0-9084-8B4E21080823}" type="sibTrans" cxnId="{CD4DF1F9-3461-4E06-AD35-0AD6A28A54F5}">
      <dgm:prSet/>
      <dgm:spPr/>
      <dgm:t>
        <a:bodyPr/>
        <a:lstStyle/>
        <a:p>
          <a:endParaRPr lang="en-US"/>
        </a:p>
      </dgm:t>
    </dgm:pt>
    <dgm:pt modelId="{EABBE8DF-07AD-46A0-873D-F417EAD463CC}">
      <dgm:prSet/>
      <dgm:spPr/>
      <dgm:t>
        <a:bodyPr/>
        <a:lstStyle/>
        <a:p>
          <a:r>
            <a:rPr lang="en-US"/>
            <a:t>2. Users click links to navigate between nodes.</a:t>
          </a:r>
        </a:p>
      </dgm:t>
    </dgm:pt>
    <dgm:pt modelId="{FCF9FE39-209F-44F5-8015-D902C05445C1}" type="parTrans" cxnId="{65CC0988-A17F-4ECE-8A93-9F93AE563E14}">
      <dgm:prSet/>
      <dgm:spPr/>
      <dgm:t>
        <a:bodyPr/>
        <a:lstStyle/>
        <a:p>
          <a:endParaRPr lang="en-US"/>
        </a:p>
      </dgm:t>
    </dgm:pt>
    <dgm:pt modelId="{1D9DB2C0-5843-4ED3-8893-21F0800AC93B}" type="sibTrans" cxnId="{65CC0988-A17F-4ECE-8A93-9F93AE563E14}">
      <dgm:prSet/>
      <dgm:spPr/>
      <dgm:t>
        <a:bodyPr/>
        <a:lstStyle/>
        <a:p>
          <a:endParaRPr lang="en-US"/>
        </a:p>
      </dgm:t>
    </dgm:pt>
    <dgm:pt modelId="{758374DF-8449-4070-B2E4-BE18983DED1F}">
      <dgm:prSet/>
      <dgm:spPr/>
      <dgm:t>
        <a:bodyPr/>
        <a:lstStyle/>
        <a:p>
          <a:r>
            <a:rPr lang="en-US"/>
            <a:t>Example: Wikipedia links connecting various topics.</a:t>
          </a:r>
        </a:p>
      </dgm:t>
    </dgm:pt>
    <dgm:pt modelId="{CEBF5AC0-0A3C-482A-836E-729C2DB81450}" type="parTrans" cxnId="{3175B1F6-F3CD-4ED6-94FE-B748BFD98766}">
      <dgm:prSet/>
      <dgm:spPr/>
      <dgm:t>
        <a:bodyPr/>
        <a:lstStyle/>
        <a:p>
          <a:endParaRPr lang="en-US"/>
        </a:p>
      </dgm:t>
    </dgm:pt>
    <dgm:pt modelId="{DA8355F9-9463-48F2-AC14-FFABB209D53C}" type="sibTrans" cxnId="{3175B1F6-F3CD-4ED6-94FE-B748BFD98766}">
      <dgm:prSet/>
      <dgm:spPr/>
      <dgm:t>
        <a:bodyPr/>
        <a:lstStyle/>
        <a:p>
          <a:endParaRPr lang="en-US"/>
        </a:p>
      </dgm:t>
    </dgm:pt>
    <dgm:pt modelId="{6ADDD579-BDB4-4B33-8F83-947E7A8DB28D}" type="pres">
      <dgm:prSet presAssocID="{0502A5B0-B90F-4B1F-ACD6-AE1E94901BFD}" presName="linear" presStyleCnt="0">
        <dgm:presLayoutVars>
          <dgm:animLvl val="lvl"/>
          <dgm:resizeHandles val="exact"/>
        </dgm:presLayoutVars>
      </dgm:prSet>
      <dgm:spPr/>
    </dgm:pt>
    <dgm:pt modelId="{7CF9D990-6550-46F0-B097-893C3D42E932}" type="pres">
      <dgm:prSet presAssocID="{E656CF13-2C9D-4D41-A4A9-768156EE8D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8233B3-7042-43A1-A42D-E2BAFD68D66F}" type="pres">
      <dgm:prSet presAssocID="{BEA9C5A9-65C0-45F0-9084-8B4E21080823}" presName="spacer" presStyleCnt="0"/>
      <dgm:spPr/>
    </dgm:pt>
    <dgm:pt modelId="{A84BD8D3-8CAD-4917-92DA-9470E4C780DE}" type="pres">
      <dgm:prSet presAssocID="{EABBE8DF-07AD-46A0-873D-F417EAD463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C1F38-63C6-4831-81CF-95DA88FBF0FF}" type="pres">
      <dgm:prSet presAssocID="{1D9DB2C0-5843-4ED3-8893-21F0800AC93B}" presName="spacer" presStyleCnt="0"/>
      <dgm:spPr/>
    </dgm:pt>
    <dgm:pt modelId="{703F40A1-B453-41CC-BEDE-8FBA33D11A76}" type="pres">
      <dgm:prSet presAssocID="{758374DF-8449-4070-B2E4-BE18983DED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1D6C62-5A00-41B7-939B-6D64B34FAE5F}" type="presOf" srcId="{EABBE8DF-07AD-46A0-873D-F417EAD463CC}" destId="{A84BD8D3-8CAD-4917-92DA-9470E4C780DE}" srcOrd="0" destOrd="0" presId="urn:microsoft.com/office/officeart/2005/8/layout/vList2"/>
    <dgm:cxn modelId="{BA57E77C-8EAE-467C-93F5-5A6DB436DC44}" type="presOf" srcId="{758374DF-8449-4070-B2E4-BE18983DED1F}" destId="{703F40A1-B453-41CC-BEDE-8FBA33D11A76}" srcOrd="0" destOrd="0" presId="urn:microsoft.com/office/officeart/2005/8/layout/vList2"/>
    <dgm:cxn modelId="{65CC0988-A17F-4ECE-8A93-9F93AE563E14}" srcId="{0502A5B0-B90F-4B1F-ACD6-AE1E94901BFD}" destId="{EABBE8DF-07AD-46A0-873D-F417EAD463CC}" srcOrd="1" destOrd="0" parTransId="{FCF9FE39-209F-44F5-8015-D902C05445C1}" sibTransId="{1D9DB2C0-5843-4ED3-8893-21F0800AC93B}"/>
    <dgm:cxn modelId="{86362AB1-149C-4874-9D04-7BDDB4D9FA82}" type="presOf" srcId="{E656CF13-2C9D-4D41-A4A9-768156EE8DB4}" destId="{7CF9D990-6550-46F0-B097-893C3D42E932}" srcOrd="0" destOrd="0" presId="urn:microsoft.com/office/officeart/2005/8/layout/vList2"/>
    <dgm:cxn modelId="{3175B1F6-F3CD-4ED6-94FE-B748BFD98766}" srcId="{0502A5B0-B90F-4B1F-ACD6-AE1E94901BFD}" destId="{758374DF-8449-4070-B2E4-BE18983DED1F}" srcOrd="2" destOrd="0" parTransId="{CEBF5AC0-0A3C-482A-836E-729C2DB81450}" sibTransId="{DA8355F9-9463-48F2-AC14-FFABB209D53C}"/>
    <dgm:cxn modelId="{CD4DF1F9-3461-4E06-AD35-0AD6A28A54F5}" srcId="{0502A5B0-B90F-4B1F-ACD6-AE1E94901BFD}" destId="{E656CF13-2C9D-4D41-A4A9-768156EE8DB4}" srcOrd="0" destOrd="0" parTransId="{531FBDD8-F960-42DB-8358-36D2932C0E22}" sibTransId="{BEA9C5A9-65C0-45F0-9084-8B4E21080823}"/>
    <dgm:cxn modelId="{FDC768FB-9935-4367-B040-6BC98CF2A638}" type="presOf" srcId="{0502A5B0-B90F-4B1F-ACD6-AE1E94901BFD}" destId="{6ADDD579-BDB4-4B33-8F83-947E7A8DB28D}" srcOrd="0" destOrd="0" presId="urn:microsoft.com/office/officeart/2005/8/layout/vList2"/>
    <dgm:cxn modelId="{AC4A6C6E-0D2D-49C6-BA30-4FD679CE8F5D}" type="presParOf" srcId="{6ADDD579-BDB4-4B33-8F83-947E7A8DB28D}" destId="{7CF9D990-6550-46F0-B097-893C3D42E932}" srcOrd="0" destOrd="0" presId="urn:microsoft.com/office/officeart/2005/8/layout/vList2"/>
    <dgm:cxn modelId="{89B7034E-B7D7-4873-83CF-2E7986BF8B25}" type="presParOf" srcId="{6ADDD579-BDB4-4B33-8F83-947E7A8DB28D}" destId="{EA8233B3-7042-43A1-A42D-E2BAFD68D66F}" srcOrd="1" destOrd="0" presId="urn:microsoft.com/office/officeart/2005/8/layout/vList2"/>
    <dgm:cxn modelId="{389E3FD3-DB8E-4390-9D61-90E923A6AAAF}" type="presParOf" srcId="{6ADDD579-BDB4-4B33-8F83-947E7A8DB28D}" destId="{A84BD8D3-8CAD-4917-92DA-9470E4C780DE}" srcOrd="2" destOrd="0" presId="urn:microsoft.com/office/officeart/2005/8/layout/vList2"/>
    <dgm:cxn modelId="{5E58BB63-41C7-4B2B-9732-D652436929B6}" type="presParOf" srcId="{6ADDD579-BDB4-4B33-8F83-947E7A8DB28D}" destId="{A6AC1F38-63C6-4831-81CF-95DA88FBF0FF}" srcOrd="3" destOrd="0" presId="urn:microsoft.com/office/officeart/2005/8/layout/vList2"/>
    <dgm:cxn modelId="{56489221-3136-4CA1-AC74-B04DEA1CCC5C}" type="presParOf" srcId="{6ADDD579-BDB4-4B33-8F83-947E7A8DB28D}" destId="{703F40A1-B453-41CC-BEDE-8FBA33D11A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C5E1A4-CBA6-4A09-8C0F-4A5AF99464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38EB12-BBE2-4536-AE1E-14AFE5F5BFF6}">
      <dgm:prSet/>
      <dgm:spPr/>
      <dgm:t>
        <a:bodyPr/>
        <a:lstStyle/>
        <a:p>
          <a:r>
            <a:rPr lang="en-US" dirty="0"/>
            <a:t>Structure Guided Model:</a:t>
          </a:r>
        </a:p>
      </dgm:t>
    </dgm:pt>
    <dgm:pt modelId="{063C9F31-654E-497D-8562-63BA2FD8CDBD}" type="parTrans" cxnId="{BF9DF186-E38F-43FE-AD7B-7145469A12DE}">
      <dgm:prSet/>
      <dgm:spPr/>
      <dgm:t>
        <a:bodyPr/>
        <a:lstStyle/>
        <a:p>
          <a:endParaRPr lang="en-US"/>
        </a:p>
      </dgm:t>
    </dgm:pt>
    <dgm:pt modelId="{BC86B200-8846-4100-822A-B516ACB20601}" type="sibTrans" cxnId="{BF9DF186-E38F-43FE-AD7B-7145469A12DE}">
      <dgm:prSet/>
      <dgm:spPr/>
      <dgm:t>
        <a:bodyPr/>
        <a:lstStyle/>
        <a:p>
          <a:endParaRPr lang="en-US"/>
        </a:p>
      </dgm:t>
    </dgm:pt>
    <dgm:pt modelId="{DFFCD855-5FC1-4BD0-94AD-5BFF8C76F358}">
      <dgm:prSet/>
      <dgm:spPr/>
      <dgm:t>
        <a:bodyPr/>
        <a:lstStyle/>
        <a:p>
          <a:r>
            <a:rPr lang="en-US" dirty="0"/>
            <a:t> Information is arranged in a fixed order.</a:t>
          </a:r>
        </a:p>
      </dgm:t>
    </dgm:pt>
    <dgm:pt modelId="{8DDD94EC-FE05-4029-8D1E-98E53CBDEB43}" type="parTrans" cxnId="{15BA3587-3562-42AD-87F8-6A44797A8358}">
      <dgm:prSet/>
      <dgm:spPr/>
      <dgm:t>
        <a:bodyPr/>
        <a:lstStyle/>
        <a:p>
          <a:endParaRPr lang="en-US"/>
        </a:p>
      </dgm:t>
    </dgm:pt>
    <dgm:pt modelId="{5140467A-6A7D-45BC-8AD4-9092AE9C7BBC}" type="sibTrans" cxnId="{15BA3587-3562-42AD-87F8-6A44797A8358}">
      <dgm:prSet/>
      <dgm:spPr/>
      <dgm:t>
        <a:bodyPr/>
        <a:lstStyle/>
        <a:p>
          <a:endParaRPr lang="en-US"/>
        </a:p>
      </dgm:t>
    </dgm:pt>
    <dgm:pt modelId="{9DCBE869-C33E-46A7-81D6-455F8D77F199}">
      <dgm:prSet/>
      <dgm:spPr/>
      <dgm:t>
        <a:bodyPr/>
        <a:lstStyle/>
        <a:p>
          <a:r>
            <a:rPr lang="en-US" dirty="0"/>
            <a:t>Example: A book where you read from page 1 to the end.</a:t>
          </a:r>
        </a:p>
      </dgm:t>
    </dgm:pt>
    <dgm:pt modelId="{EE9DA003-69AE-4EEE-A04E-1FD85799E3DD}" type="parTrans" cxnId="{3D3B96AE-3831-4915-AABE-969DB9E83224}">
      <dgm:prSet/>
      <dgm:spPr/>
      <dgm:t>
        <a:bodyPr/>
        <a:lstStyle/>
        <a:p>
          <a:endParaRPr lang="en-US"/>
        </a:p>
      </dgm:t>
    </dgm:pt>
    <dgm:pt modelId="{877A9DF3-1BE7-4DAA-AA93-CE666A7A78CC}" type="sibTrans" cxnId="{3D3B96AE-3831-4915-AABE-969DB9E83224}">
      <dgm:prSet/>
      <dgm:spPr/>
      <dgm:t>
        <a:bodyPr/>
        <a:lstStyle/>
        <a:p>
          <a:endParaRPr lang="en-US"/>
        </a:p>
      </dgm:t>
    </dgm:pt>
    <dgm:pt modelId="{AC61FFD7-7D12-45A9-94D0-A914069154AE}">
      <dgm:prSet/>
      <dgm:spPr/>
      <dgm:t>
        <a:bodyPr/>
        <a:lstStyle/>
        <a:p>
          <a:r>
            <a:rPr lang="en-US"/>
            <a:t>Hypertext Model:</a:t>
          </a:r>
        </a:p>
      </dgm:t>
    </dgm:pt>
    <dgm:pt modelId="{024EA4DE-5300-49D6-819A-2DEFA60B9687}" type="parTrans" cxnId="{80EE8847-6068-4078-AF05-0A1BAF139E9F}">
      <dgm:prSet/>
      <dgm:spPr/>
      <dgm:t>
        <a:bodyPr/>
        <a:lstStyle/>
        <a:p>
          <a:endParaRPr lang="en-US"/>
        </a:p>
      </dgm:t>
    </dgm:pt>
    <dgm:pt modelId="{C2F5D83C-BC61-4E22-A1E4-3F8A14016D98}" type="sibTrans" cxnId="{80EE8847-6068-4078-AF05-0A1BAF139E9F}">
      <dgm:prSet/>
      <dgm:spPr/>
      <dgm:t>
        <a:bodyPr/>
        <a:lstStyle/>
        <a:p>
          <a:endParaRPr lang="en-US"/>
        </a:p>
      </dgm:t>
    </dgm:pt>
    <dgm:pt modelId="{406EF72F-6D67-4C39-8058-E3384F8C4844}">
      <dgm:prSet/>
      <dgm:spPr/>
      <dgm:t>
        <a:bodyPr/>
        <a:lstStyle/>
        <a:p>
          <a:r>
            <a:rPr lang="en-US" dirty="0"/>
            <a:t>Information is linked through clickable links.</a:t>
          </a:r>
        </a:p>
      </dgm:t>
    </dgm:pt>
    <dgm:pt modelId="{25A78AF8-CA73-4F24-82F9-BB6E18F709A2}" type="parTrans" cxnId="{AB17C7E9-2F8E-4AA8-B487-C71064FD522A}">
      <dgm:prSet/>
      <dgm:spPr/>
      <dgm:t>
        <a:bodyPr/>
        <a:lstStyle/>
        <a:p>
          <a:endParaRPr lang="en-US"/>
        </a:p>
      </dgm:t>
    </dgm:pt>
    <dgm:pt modelId="{996CF072-F257-47BE-B169-6092083EC9E3}" type="sibTrans" cxnId="{AB17C7E9-2F8E-4AA8-B487-C71064FD522A}">
      <dgm:prSet/>
      <dgm:spPr/>
      <dgm:t>
        <a:bodyPr/>
        <a:lstStyle/>
        <a:p>
          <a:endParaRPr lang="en-US"/>
        </a:p>
      </dgm:t>
    </dgm:pt>
    <dgm:pt modelId="{D320F355-2C38-4A61-8B7C-DEC6ECE8EF27}">
      <dgm:prSet/>
      <dgm:spPr/>
      <dgm:t>
        <a:bodyPr/>
        <a:lstStyle/>
        <a:p>
          <a:r>
            <a:rPr lang="en-US" dirty="0"/>
            <a:t>Example: Wikipedia articles where you click on links to explore.</a:t>
          </a:r>
        </a:p>
      </dgm:t>
    </dgm:pt>
    <dgm:pt modelId="{1E93972C-460D-4B49-8C34-F4E4CF349449}" type="parTrans" cxnId="{6D7D1E24-511E-43EB-BA63-639CB269E62A}">
      <dgm:prSet/>
      <dgm:spPr/>
      <dgm:t>
        <a:bodyPr/>
        <a:lstStyle/>
        <a:p>
          <a:endParaRPr lang="en-US"/>
        </a:p>
      </dgm:t>
    </dgm:pt>
    <dgm:pt modelId="{D07CC513-AD69-4CBA-A2AE-CF7436BD92EB}" type="sibTrans" cxnId="{6D7D1E24-511E-43EB-BA63-639CB269E62A}">
      <dgm:prSet/>
      <dgm:spPr/>
      <dgm:t>
        <a:bodyPr/>
        <a:lstStyle/>
        <a:p>
          <a:endParaRPr lang="en-US"/>
        </a:p>
      </dgm:t>
    </dgm:pt>
    <dgm:pt modelId="{CFDEB079-9DD4-42DE-B2D2-E24F9D6C29B4}" type="pres">
      <dgm:prSet presAssocID="{57C5E1A4-CBA6-4A09-8C0F-4A5AF99464DC}" presName="diagram" presStyleCnt="0">
        <dgm:presLayoutVars>
          <dgm:dir/>
          <dgm:resizeHandles val="exact"/>
        </dgm:presLayoutVars>
      </dgm:prSet>
      <dgm:spPr/>
    </dgm:pt>
    <dgm:pt modelId="{3D57B473-2FA0-498C-8B4F-6641FB8D2BE0}" type="pres">
      <dgm:prSet presAssocID="{FC38EB12-BBE2-4536-AE1E-14AFE5F5BFF6}" presName="node" presStyleLbl="node1" presStyleIdx="0" presStyleCnt="6" custLinFactNeighborX="-21048">
        <dgm:presLayoutVars>
          <dgm:bulletEnabled val="1"/>
        </dgm:presLayoutVars>
      </dgm:prSet>
      <dgm:spPr/>
    </dgm:pt>
    <dgm:pt modelId="{F256A13A-5588-473B-9105-2A8B3D7188FA}" type="pres">
      <dgm:prSet presAssocID="{BC86B200-8846-4100-822A-B516ACB20601}" presName="sibTrans" presStyleCnt="0"/>
      <dgm:spPr/>
    </dgm:pt>
    <dgm:pt modelId="{F76EA2B5-D4AE-4E99-86C2-2A6CB76E3DF6}" type="pres">
      <dgm:prSet presAssocID="{DFFCD855-5FC1-4BD0-94AD-5BFF8C76F358}" presName="node" presStyleLbl="node1" presStyleIdx="1" presStyleCnt="6" custLinFactX="-30422" custLinFactY="17878" custLinFactNeighborX="-100000" custLinFactNeighborY="100000">
        <dgm:presLayoutVars>
          <dgm:bulletEnabled val="1"/>
        </dgm:presLayoutVars>
      </dgm:prSet>
      <dgm:spPr/>
    </dgm:pt>
    <dgm:pt modelId="{3DB2AEB1-2F53-4CEA-9991-EB35743658E7}" type="pres">
      <dgm:prSet presAssocID="{5140467A-6A7D-45BC-8AD4-9092AE9C7BBC}" presName="sibTrans" presStyleCnt="0"/>
      <dgm:spPr/>
    </dgm:pt>
    <dgm:pt modelId="{061BD5B1-9389-4FD0-9B79-0A26D792D7FE}" type="pres">
      <dgm:prSet presAssocID="{9DCBE869-C33E-46A7-81D6-455F8D77F199}" presName="node" presStyleLbl="node1" presStyleIdx="2" presStyleCnt="6" custLinFactY="9611" custLinFactNeighborX="-21048" custLinFactNeighborY="100000">
        <dgm:presLayoutVars>
          <dgm:bulletEnabled val="1"/>
        </dgm:presLayoutVars>
      </dgm:prSet>
      <dgm:spPr/>
    </dgm:pt>
    <dgm:pt modelId="{A01F8A9B-4446-40E3-BCCF-C1FDEE75C93D}" type="pres">
      <dgm:prSet presAssocID="{877A9DF3-1BE7-4DAA-AA93-CE666A7A78CC}" presName="sibTrans" presStyleCnt="0"/>
      <dgm:spPr/>
    </dgm:pt>
    <dgm:pt modelId="{E64F12F7-6C73-4976-998D-50F731926429}" type="pres">
      <dgm:prSet presAssocID="{AC61FFD7-7D12-45A9-94D0-A914069154AE}" presName="node" presStyleLbl="node1" presStyleIdx="3" presStyleCnt="6" custLinFactY="-16775" custLinFactNeighborY="-100000">
        <dgm:presLayoutVars>
          <dgm:bulletEnabled val="1"/>
        </dgm:presLayoutVars>
      </dgm:prSet>
      <dgm:spPr/>
    </dgm:pt>
    <dgm:pt modelId="{2E22837F-4494-4F2C-97CD-BE1A91166B40}" type="pres">
      <dgm:prSet presAssocID="{C2F5D83C-BC61-4E22-A1E4-3F8A14016D98}" presName="sibTrans" presStyleCnt="0"/>
      <dgm:spPr/>
    </dgm:pt>
    <dgm:pt modelId="{14F7A028-EBD2-4CB7-9A8D-1ED75131DF58}" type="pres">
      <dgm:prSet presAssocID="{406EF72F-6D67-4C39-8058-E3384F8C4844}" presName="node" presStyleLbl="node1" presStyleIdx="4" presStyleCnt="6" custLinFactX="10529" custLinFactY="-15455" custLinFactNeighborX="100000" custLinFactNeighborY="-100000">
        <dgm:presLayoutVars>
          <dgm:bulletEnabled val="1"/>
        </dgm:presLayoutVars>
      </dgm:prSet>
      <dgm:spPr/>
    </dgm:pt>
    <dgm:pt modelId="{45B374B4-860E-4453-B2E1-0599A5869F89}" type="pres">
      <dgm:prSet presAssocID="{996CF072-F257-47BE-B169-6092083EC9E3}" presName="sibTrans" presStyleCnt="0"/>
      <dgm:spPr/>
    </dgm:pt>
    <dgm:pt modelId="{3F32C9EB-C2F0-49FD-9648-A8A14C982EF0}" type="pres">
      <dgm:prSet presAssocID="{D320F355-2C38-4A61-8B7C-DEC6ECE8EF27}" presName="node" presStyleLbl="node1" presStyleIdx="5" presStyleCnt="6">
        <dgm:presLayoutVars>
          <dgm:bulletEnabled val="1"/>
        </dgm:presLayoutVars>
      </dgm:prSet>
      <dgm:spPr/>
    </dgm:pt>
  </dgm:ptLst>
  <dgm:cxnLst>
    <dgm:cxn modelId="{6D7D1E24-511E-43EB-BA63-639CB269E62A}" srcId="{57C5E1A4-CBA6-4A09-8C0F-4A5AF99464DC}" destId="{D320F355-2C38-4A61-8B7C-DEC6ECE8EF27}" srcOrd="5" destOrd="0" parTransId="{1E93972C-460D-4B49-8C34-F4E4CF349449}" sibTransId="{D07CC513-AD69-4CBA-A2AE-CF7436BD92EB}"/>
    <dgm:cxn modelId="{BA7C3726-CA8F-40FD-ABDE-96601C6AC72E}" type="presOf" srcId="{57C5E1A4-CBA6-4A09-8C0F-4A5AF99464DC}" destId="{CFDEB079-9DD4-42DE-B2D2-E24F9D6C29B4}" srcOrd="0" destOrd="0" presId="urn:microsoft.com/office/officeart/2005/8/layout/default"/>
    <dgm:cxn modelId="{80EE8847-6068-4078-AF05-0A1BAF139E9F}" srcId="{57C5E1A4-CBA6-4A09-8C0F-4A5AF99464DC}" destId="{AC61FFD7-7D12-45A9-94D0-A914069154AE}" srcOrd="3" destOrd="0" parTransId="{024EA4DE-5300-49D6-819A-2DEFA60B9687}" sibTransId="{C2F5D83C-BC61-4E22-A1E4-3F8A14016D98}"/>
    <dgm:cxn modelId="{F9D11D6F-4F0B-4077-B584-303E35A458BC}" type="presOf" srcId="{406EF72F-6D67-4C39-8058-E3384F8C4844}" destId="{14F7A028-EBD2-4CB7-9A8D-1ED75131DF58}" srcOrd="0" destOrd="0" presId="urn:microsoft.com/office/officeart/2005/8/layout/default"/>
    <dgm:cxn modelId="{A759EF7D-CEBF-4EA6-AD58-FB5A6D3CA28A}" type="presOf" srcId="{FC38EB12-BBE2-4536-AE1E-14AFE5F5BFF6}" destId="{3D57B473-2FA0-498C-8B4F-6641FB8D2BE0}" srcOrd="0" destOrd="0" presId="urn:microsoft.com/office/officeart/2005/8/layout/default"/>
    <dgm:cxn modelId="{4BC7CB81-7313-4384-9408-3D5B196049E3}" type="presOf" srcId="{D320F355-2C38-4A61-8B7C-DEC6ECE8EF27}" destId="{3F32C9EB-C2F0-49FD-9648-A8A14C982EF0}" srcOrd="0" destOrd="0" presId="urn:microsoft.com/office/officeart/2005/8/layout/default"/>
    <dgm:cxn modelId="{BF9DF186-E38F-43FE-AD7B-7145469A12DE}" srcId="{57C5E1A4-CBA6-4A09-8C0F-4A5AF99464DC}" destId="{FC38EB12-BBE2-4536-AE1E-14AFE5F5BFF6}" srcOrd="0" destOrd="0" parTransId="{063C9F31-654E-497D-8562-63BA2FD8CDBD}" sibTransId="{BC86B200-8846-4100-822A-B516ACB20601}"/>
    <dgm:cxn modelId="{15BA3587-3562-42AD-87F8-6A44797A8358}" srcId="{57C5E1A4-CBA6-4A09-8C0F-4A5AF99464DC}" destId="{DFFCD855-5FC1-4BD0-94AD-5BFF8C76F358}" srcOrd="1" destOrd="0" parTransId="{8DDD94EC-FE05-4029-8D1E-98E53CBDEB43}" sibTransId="{5140467A-6A7D-45BC-8AD4-9092AE9C7BBC}"/>
    <dgm:cxn modelId="{3D3B96AE-3831-4915-AABE-969DB9E83224}" srcId="{57C5E1A4-CBA6-4A09-8C0F-4A5AF99464DC}" destId="{9DCBE869-C33E-46A7-81D6-455F8D77F199}" srcOrd="2" destOrd="0" parTransId="{EE9DA003-69AE-4EEE-A04E-1FD85799E3DD}" sibTransId="{877A9DF3-1BE7-4DAA-AA93-CE666A7A78CC}"/>
    <dgm:cxn modelId="{B8E9B5DC-43B1-4B27-A03E-BE902BDF58AC}" type="presOf" srcId="{AC61FFD7-7D12-45A9-94D0-A914069154AE}" destId="{E64F12F7-6C73-4976-998D-50F731926429}" srcOrd="0" destOrd="0" presId="urn:microsoft.com/office/officeart/2005/8/layout/default"/>
    <dgm:cxn modelId="{AB17C7E9-2F8E-4AA8-B487-C71064FD522A}" srcId="{57C5E1A4-CBA6-4A09-8C0F-4A5AF99464DC}" destId="{406EF72F-6D67-4C39-8058-E3384F8C4844}" srcOrd="4" destOrd="0" parTransId="{25A78AF8-CA73-4F24-82F9-BB6E18F709A2}" sibTransId="{996CF072-F257-47BE-B169-6092083EC9E3}"/>
    <dgm:cxn modelId="{1CB353F5-F89F-45F8-9C0A-4204142CA2F6}" type="presOf" srcId="{DFFCD855-5FC1-4BD0-94AD-5BFF8C76F358}" destId="{F76EA2B5-D4AE-4E99-86C2-2A6CB76E3DF6}" srcOrd="0" destOrd="0" presId="urn:microsoft.com/office/officeart/2005/8/layout/default"/>
    <dgm:cxn modelId="{12586CF8-F68E-46C0-940A-54387EDD8D9D}" type="presOf" srcId="{9DCBE869-C33E-46A7-81D6-455F8D77F199}" destId="{061BD5B1-9389-4FD0-9B79-0A26D792D7FE}" srcOrd="0" destOrd="0" presId="urn:microsoft.com/office/officeart/2005/8/layout/default"/>
    <dgm:cxn modelId="{2D287A94-3F3D-4763-BD66-277A253FB9C2}" type="presParOf" srcId="{CFDEB079-9DD4-42DE-B2D2-E24F9D6C29B4}" destId="{3D57B473-2FA0-498C-8B4F-6641FB8D2BE0}" srcOrd="0" destOrd="0" presId="urn:microsoft.com/office/officeart/2005/8/layout/default"/>
    <dgm:cxn modelId="{12C34C3F-9849-449C-89FF-8876E9FDA707}" type="presParOf" srcId="{CFDEB079-9DD4-42DE-B2D2-E24F9D6C29B4}" destId="{F256A13A-5588-473B-9105-2A8B3D7188FA}" srcOrd="1" destOrd="0" presId="urn:microsoft.com/office/officeart/2005/8/layout/default"/>
    <dgm:cxn modelId="{E70C675D-3D31-4BB1-B1DF-7DA03F726972}" type="presParOf" srcId="{CFDEB079-9DD4-42DE-B2D2-E24F9D6C29B4}" destId="{F76EA2B5-D4AE-4E99-86C2-2A6CB76E3DF6}" srcOrd="2" destOrd="0" presId="urn:microsoft.com/office/officeart/2005/8/layout/default"/>
    <dgm:cxn modelId="{C4BDA3A0-1887-4469-9F7E-89C135EE184A}" type="presParOf" srcId="{CFDEB079-9DD4-42DE-B2D2-E24F9D6C29B4}" destId="{3DB2AEB1-2F53-4CEA-9991-EB35743658E7}" srcOrd="3" destOrd="0" presId="urn:microsoft.com/office/officeart/2005/8/layout/default"/>
    <dgm:cxn modelId="{A9E8093C-6E5C-4A8F-8B94-8DECBCD9E3BE}" type="presParOf" srcId="{CFDEB079-9DD4-42DE-B2D2-E24F9D6C29B4}" destId="{061BD5B1-9389-4FD0-9B79-0A26D792D7FE}" srcOrd="4" destOrd="0" presId="urn:microsoft.com/office/officeart/2005/8/layout/default"/>
    <dgm:cxn modelId="{BE508C6F-8D16-42D4-B94B-F3662F06994F}" type="presParOf" srcId="{CFDEB079-9DD4-42DE-B2D2-E24F9D6C29B4}" destId="{A01F8A9B-4446-40E3-BCCF-C1FDEE75C93D}" srcOrd="5" destOrd="0" presId="urn:microsoft.com/office/officeart/2005/8/layout/default"/>
    <dgm:cxn modelId="{8FBA2726-1579-4023-8044-9F4BB764C78F}" type="presParOf" srcId="{CFDEB079-9DD4-42DE-B2D2-E24F9D6C29B4}" destId="{E64F12F7-6C73-4976-998D-50F731926429}" srcOrd="6" destOrd="0" presId="urn:microsoft.com/office/officeart/2005/8/layout/default"/>
    <dgm:cxn modelId="{4BFB6221-BD63-4D3B-BE4D-1E2222FA51D5}" type="presParOf" srcId="{CFDEB079-9DD4-42DE-B2D2-E24F9D6C29B4}" destId="{2E22837F-4494-4F2C-97CD-BE1A91166B40}" srcOrd="7" destOrd="0" presId="urn:microsoft.com/office/officeart/2005/8/layout/default"/>
    <dgm:cxn modelId="{7F105537-7844-487C-A9DE-48EFD03482EC}" type="presParOf" srcId="{CFDEB079-9DD4-42DE-B2D2-E24F9D6C29B4}" destId="{14F7A028-EBD2-4CB7-9A8D-1ED75131DF58}" srcOrd="8" destOrd="0" presId="urn:microsoft.com/office/officeart/2005/8/layout/default"/>
    <dgm:cxn modelId="{F7E98664-5453-4CDD-A79E-C590EF64A274}" type="presParOf" srcId="{CFDEB079-9DD4-42DE-B2D2-E24F9D6C29B4}" destId="{45B374B4-860E-4453-B2E1-0599A5869F89}" srcOrd="9" destOrd="0" presId="urn:microsoft.com/office/officeart/2005/8/layout/default"/>
    <dgm:cxn modelId="{407B9618-0FE0-41DC-922F-2F52677EA3FE}" type="presParOf" srcId="{CFDEB079-9DD4-42DE-B2D2-E24F9D6C29B4}" destId="{3F32C9EB-C2F0-49FD-9648-A8A14C982EF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93A57-1873-4A71-BF81-903607921D99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1697A-A983-4465-855E-F4318679D93D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7B192-568A-4C71-8E99-43AF24AF50B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 understand how these models work and help organize information effectively.</a:t>
          </a:r>
        </a:p>
      </dsp:txBody>
      <dsp:txXfrm>
        <a:off x="1548914" y="3176402"/>
        <a:ext cx="3600000" cy="720000"/>
      </dsp:txXfrm>
    </dsp:sp>
    <dsp:sp modelId="{B3538D27-88AD-4078-BC78-7595E08057AE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B482-7CE5-4621-A539-2F58E199EDFE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4B7C1-4C66-4E87-A964-F5D81995BCC5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 aim to explore their features, working, and advantages.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8FCEA-9C6F-4506-8832-74D1CEBF4F2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A18F3-B5A1-42FD-BDE6-DC1E8B4D235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Structure-Guided Model: Simplifies access to organized data structures.</a:t>
          </a:r>
        </a:p>
      </dsp:txBody>
      <dsp:txXfrm>
        <a:off x="0" y="0"/>
        <a:ext cx="6900512" cy="2768070"/>
      </dsp:txXfrm>
    </dsp:sp>
    <dsp:sp modelId="{66FEEA50-4F47-4900-B958-04F5BD8D90F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40F7-D62E-4A88-9C53-DC6937751BA2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Hypertext Model: Provides seamless navigation between interconnected pieces of information.</a:t>
          </a:r>
        </a:p>
      </dsp:txBody>
      <dsp:txXfrm>
        <a:off x="0" y="2768070"/>
        <a:ext cx="6900512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A66DB-AB87-425B-8463-23970C4CE8FB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96AAE-E202-455C-9C50-88A99AFA9AE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2CCDB-6C0E-44F8-976E-D1F96A34736B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Structure-Guided Model:</a:t>
          </a:r>
        </a:p>
      </dsp:txBody>
      <dsp:txXfrm>
        <a:off x="935949" y="1901"/>
        <a:ext cx="5365651" cy="810345"/>
      </dsp:txXfrm>
    </dsp:sp>
    <dsp:sp modelId="{870296F9-A69F-4364-8DB3-62949B157B5A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59BE9-E0FD-4342-863C-88DC223BB987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DBD7-7CC8-4A20-A654-E45F4D05E4DB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Uses hierarchies or predefined structures.</a:t>
          </a:r>
        </a:p>
      </dsp:txBody>
      <dsp:txXfrm>
        <a:off x="935949" y="1014833"/>
        <a:ext cx="5365651" cy="810345"/>
      </dsp:txXfrm>
    </dsp:sp>
    <dsp:sp modelId="{BEFEF87E-F0C8-4A52-8696-B8AC25970482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CA4E7-5BB3-45B3-9466-7AD2DA140339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BC8A4-8042-4132-8953-6AD0390C14B4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Ensures systematic organization.</a:t>
          </a:r>
        </a:p>
      </dsp:txBody>
      <dsp:txXfrm>
        <a:off x="935949" y="2027765"/>
        <a:ext cx="5365651" cy="810345"/>
      </dsp:txXfrm>
    </dsp:sp>
    <dsp:sp modelId="{E25C9780-8EC7-4EEC-A2BD-1FE6032A3D34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BDA66-5BC9-405E-A190-F9B37BD627A7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63FF-9476-4032-B7BB-B581E7CE90C3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Hypertext Model:</a:t>
          </a:r>
        </a:p>
      </dsp:txBody>
      <dsp:txXfrm>
        <a:off x="935949" y="3040697"/>
        <a:ext cx="5365651" cy="810345"/>
      </dsp:txXfrm>
    </dsp:sp>
    <dsp:sp modelId="{67BACEAA-0C88-4C79-A854-FBB167CB1379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3DB45-86FC-41DB-A690-EC133591DCAF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86A92-16C5-448F-9155-9E313FD9E8BB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Utilizes interconnected nodes.</a:t>
          </a:r>
        </a:p>
      </dsp:txBody>
      <dsp:txXfrm>
        <a:off x="935949" y="4053629"/>
        <a:ext cx="5365651" cy="810345"/>
      </dsp:txXfrm>
    </dsp:sp>
    <dsp:sp modelId="{D4A5A682-58F3-42DC-AF95-94A80448D7FB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0728-A455-4F45-AF5B-BAB0B332456D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0E723-D61F-4595-9B5B-EDEEF791F336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Focuses on seamless navigation and flexibility.</a:t>
          </a:r>
        </a:p>
      </dsp:txBody>
      <dsp:txXfrm>
        <a:off x="935949" y="5066561"/>
        <a:ext cx="5365651" cy="8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0EA0E-C191-4F7F-9318-117C1D583ADE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736F1-CFEB-4469-B4E0-EB0EF2EC1D31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46726-2E4A-490F-9479-FD59581107ED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 Guided Model:</a:t>
          </a:r>
        </a:p>
      </dsp:txBody>
      <dsp:txXfrm>
        <a:off x="935949" y="1901"/>
        <a:ext cx="5365651" cy="810345"/>
      </dsp:txXfrm>
    </dsp:sp>
    <dsp:sp modelId="{BC3CBDE0-50A0-4D06-925F-5B7C29951FD8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1F686-1E8B-41A0-AB0C-172D9DB5BED1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D52DB-9DFC-4BB9-88F2-36F0025AA606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Information is arranged step-by-step, like a ladder.</a:t>
          </a:r>
        </a:p>
      </dsp:txBody>
      <dsp:txXfrm>
        <a:off x="935949" y="1014833"/>
        <a:ext cx="5365651" cy="810345"/>
      </dsp:txXfrm>
    </dsp:sp>
    <dsp:sp modelId="{66F53D97-3565-4C85-939C-2839C13E3169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CCFE4-24F0-4CE6-87EC-E54B1F3EE457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DCB13-5232-42EC-B428-0477916346D3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Think of it as a treasure hunt where clues lead to the next step!</a:t>
          </a:r>
        </a:p>
      </dsp:txBody>
      <dsp:txXfrm>
        <a:off x="935949" y="2027765"/>
        <a:ext cx="5365651" cy="810345"/>
      </dsp:txXfrm>
    </dsp:sp>
    <dsp:sp modelId="{B4F48B49-CDAF-44C9-9E66-C5F3D5F0CA4E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CD4F7-9B2A-48F7-AB7D-5C8CD7CAC953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07744-6574-4E93-8F26-0D93CA4DDEE7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Hypertext Model:</a:t>
          </a:r>
        </a:p>
      </dsp:txBody>
      <dsp:txXfrm>
        <a:off x="935949" y="3040697"/>
        <a:ext cx="5365651" cy="810345"/>
      </dsp:txXfrm>
    </dsp:sp>
    <dsp:sp modelId="{F9EFAE10-97A2-4E0D-9A07-69CE32355C90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E7B33-5DB1-49FE-8B16-51185A651B55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BA611-9B70-41F8-A7A5-8C170C550F7A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Information is linked, like a spider web.</a:t>
          </a:r>
        </a:p>
      </dsp:txBody>
      <dsp:txXfrm>
        <a:off x="935949" y="4053629"/>
        <a:ext cx="5365651" cy="810345"/>
      </dsp:txXfrm>
    </dsp:sp>
    <dsp:sp modelId="{C18772D2-64EC-4B9A-8A69-A70B1EEF0A38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0AB01-5AF0-42DB-9B62-00E355FFDD99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5097A-3635-4BA5-AAD2-151ADDA64E0B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You can jump from one link to another, like exploring a cool website!</a:t>
          </a:r>
        </a:p>
      </dsp:txBody>
      <dsp:txXfrm>
        <a:off x="935949" y="5066561"/>
        <a:ext cx="5365651" cy="81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02BB3-FBA9-484D-B320-1776067D8898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5640B-5878-4225-B15D-85113DE25BF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90AD5-18ED-4C37-88D1-5A43D0CC019C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Information is stored in a predefined structure.</a:t>
          </a:r>
        </a:p>
      </dsp:txBody>
      <dsp:txXfrm>
        <a:off x="1939533" y="717"/>
        <a:ext cx="4362067" cy="1679249"/>
      </dsp:txXfrm>
    </dsp:sp>
    <dsp:sp modelId="{AB1E422F-9417-4158-B9DE-5BB6848D488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91792-4D0B-4C22-98FE-B3883CA7152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F727E-2855-4F41-B8BF-DA51FDD288C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Users follow paths to retrieve data.</a:t>
          </a:r>
        </a:p>
      </dsp:txBody>
      <dsp:txXfrm>
        <a:off x="1939533" y="2099779"/>
        <a:ext cx="4362067" cy="1679249"/>
      </dsp:txXfrm>
    </dsp:sp>
    <dsp:sp modelId="{CAB689AC-0D8A-4863-94D0-88A0249C5E62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24904-E0B6-4466-865C-6A2213CCF9C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B4E6-6EC6-4B19-927A-3D7F0AA41BBE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A library system categorizing books by subject.</a:t>
          </a:r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9D990-6550-46F0-B097-893C3D42E932}">
      <dsp:nvSpPr>
        <dsp:cNvPr id="0" name=""/>
        <dsp:cNvSpPr/>
      </dsp:nvSpPr>
      <dsp:spPr>
        <a:xfrm>
          <a:off x="0" y="99860"/>
          <a:ext cx="6666833" cy="16707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1. Information is stored as interconnected nodes.</a:t>
          </a:r>
        </a:p>
      </dsp:txBody>
      <dsp:txXfrm>
        <a:off x="81560" y="181420"/>
        <a:ext cx="6503713" cy="1507639"/>
      </dsp:txXfrm>
    </dsp:sp>
    <dsp:sp modelId="{A84BD8D3-8CAD-4917-92DA-9470E4C780DE}">
      <dsp:nvSpPr>
        <dsp:cNvPr id="0" name=""/>
        <dsp:cNvSpPr/>
      </dsp:nvSpPr>
      <dsp:spPr>
        <a:xfrm>
          <a:off x="0" y="1891580"/>
          <a:ext cx="6666833" cy="167075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2. Users click links to navigate between nodes.</a:t>
          </a:r>
        </a:p>
      </dsp:txBody>
      <dsp:txXfrm>
        <a:off x="81560" y="1973140"/>
        <a:ext cx="6503713" cy="1507639"/>
      </dsp:txXfrm>
    </dsp:sp>
    <dsp:sp modelId="{703F40A1-B453-41CC-BEDE-8FBA33D11A76}">
      <dsp:nvSpPr>
        <dsp:cNvPr id="0" name=""/>
        <dsp:cNvSpPr/>
      </dsp:nvSpPr>
      <dsp:spPr>
        <a:xfrm>
          <a:off x="0" y="3683300"/>
          <a:ext cx="6666833" cy="167075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Example: Wikipedia links connecting various topics.</a:t>
          </a:r>
        </a:p>
      </dsp:txBody>
      <dsp:txXfrm>
        <a:off x="81560" y="3764860"/>
        <a:ext cx="6503713" cy="1507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7B473-2FA0-498C-8B4F-6641FB8D2BE0}">
      <dsp:nvSpPr>
        <dsp:cNvPr id="0" name=""/>
        <dsp:cNvSpPr/>
      </dsp:nvSpPr>
      <dsp:spPr>
        <a:xfrm>
          <a:off x="0" y="1800"/>
          <a:ext cx="2766269" cy="1659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Structure Guided Model:</a:t>
          </a:r>
        </a:p>
      </dsp:txBody>
      <dsp:txXfrm>
        <a:off x="0" y="1800"/>
        <a:ext cx="2766269" cy="1659761"/>
      </dsp:txXfrm>
    </dsp:sp>
    <dsp:sp modelId="{F76EA2B5-D4AE-4E99-86C2-2A6CB76E3DF6}">
      <dsp:nvSpPr>
        <dsp:cNvPr id="0" name=""/>
        <dsp:cNvSpPr/>
      </dsp:nvSpPr>
      <dsp:spPr>
        <a:xfrm>
          <a:off x="0" y="1958294"/>
          <a:ext cx="2766269" cy="16597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Information is arranged in a fixed order.</a:t>
          </a:r>
        </a:p>
      </dsp:txBody>
      <dsp:txXfrm>
        <a:off x="0" y="1958294"/>
        <a:ext cx="2766269" cy="1659761"/>
      </dsp:txXfrm>
    </dsp:sp>
    <dsp:sp modelId="{061BD5B1-9389-4FD0-9B79-0A26D792D7FE}">
      <dsp:nvSpPr>
        <dsp:cNvPr id="0" name=""/>
        <dsp:cNvSpPr/>
      </dsp:nvSpPr>
      <dsp:spPr>
        <a:xfrm>
          <a:off x="0" y="3757471"/>
          <a:ext cx="2766269" cy="1659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Example: A book where you read from page 1 to the end.</a:t>
          </a:r>
        </a:p>
      </dsp:txBody>
      <dsp:txXfrm>
        <a:off x="0" y="3757471"/>
        <a:ext cx="2766269" cy="1659761"/>
      </dsp:txXfrm>
    </dsp:sp>
    <dsp:sp modelId="{E64F12F7-6C73-4976-998D-50F731926429}">
      <dsp:nvSpPr>
        <dsp:cNvPr id="0" name=""/>
        <dsp:cNvSpPr/>
      </dsp:nvSpPr>
      <dsp:spPr>
        <a:xfrm>
          <a:off x="3588569" y="2"/>
          <a:ext cx="2766269" cy="1659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Hypertext Model:</a:t>
          </a:r>
        </a:p>
      </dsp:txBody>
      <dsp:txXfrm>
        <a:off x="3588569" y="2"/>
        <a:ext cx="2766269" cy="1659761"/>
      </dsp:txXfrm>
    </dsp:sp>
    <dsp:sp modelId="{14F7A028-EBD2-4CB7-9A8D-1ED75131DF58}">
      <dsp:nvSpPr>
        <dsp:cNvPr id="0" name=""/>
        <dsp:cNvSpPr/>
      </dsp:nvSpPr>
      <dsp:spPr>
        <a:xfrm>
          <a:off x="3603203" y="1958300"/>
          <a:ext cx="2766269" cy="16597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Information is linked through clickable links.</a:t>
          </a:r>
        </a:p>
      </dsp:txBody>
      <dsp:txXfrm>
        <a:off x="3603203" y="1958300"/>
        <a:ext cx="2766269" cy="1659761"/>
      </dsp:txXfrm>
    </dsp:sp>
    <dsp:sp modelId="{3F32C9EB-C2F0-49FD-9648-A8A14C982EF0}">
      <dsp:nvSpPr>
        <dsp:cNvPr id="0" name=""/>
        <dsp:cNvSpPr/>
      </dsp:nvSpPr>
      <dsp:spPr>
        <a:xfrm>
          <a:off x="3588569" y="3874578"/>
          <a:ext cx="2766269" cy="16597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Example: Wikipedia articles where you click on links to explore.</a:t>
          </a:r>
        </a:p>
      </dsp:txBody>
      <dsp:txXfrm>
        <a:off x="3588569" y="3874578"/>
        <a:ext cx="2766269" cy="1659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E58C-E703-5A62-7CFE-EE8ADB076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C3D4-15A5-EC49-7000-594ECF4A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3407-F4EA-7323-8A12-D579AD9F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1B74-F840-F7A6-69EB-B14BAE3E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0D014-1634-A659-93C8-AB16D996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E83D-8FE6-091C-1A54-756B2515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18DAD-2755-EA83-0D80-DB396D4A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BD46-DF1D-F672-AFDF-45B06B73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2545-3FE7-8D56-F4D7-3C9A392C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AA89-14E7-9B40-AB3C-51CD35F3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84114-8F02-D4A9-4161-A7EBE8D79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C2B0-218C-B5ED-6350-573D97D6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0C3F-6CD6-4F59-77EA-7E80DC06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CABB-E4C1-2B0C-9894-3FE647D2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62AB-2BD8-BFB6-F5B8-2FD79EAA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5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924-35CB-DC84-62ED-60DEFA76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E9CC-AE69-7322-06E1-E9858441C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0079-BF77-B22D-77DD-D6CE8914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C2B0-ACD0-D297-A44D-70FDC719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F62F-FC2B-FF97-D816-05F238F3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A497-C7C8-F7E7-7DC5-203BCDF1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52C7-3733-A5F2-5B52-753B5BA9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4D80-3CE8-FA18-9E25-3A498A56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6C37-BF89-9BF8-8B2A-7DECA542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1C54-99E8-A558-C816-523985A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8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07F2-AA8C-B3E7-2355-9A18A8CC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6A2D-DF90-91D3-1D46-39118E5E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7B98-61A7-B5CE-9C72-307AF7C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3DC4-1FE2-F847-9052-EFFDCD36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A49A-AA4E-395A-B75D-E8148419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0E52-A127-29A3-59A2-F908F681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5289-6EB7-52D3-D197-1088767F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9A5F8-E067-F428-CA4E-A4AEAF88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48EF1-3565-9DAF-6A14-A2580011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5F03-118E-96A2-493D-8F7EC1E2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DE60-15E3-386E-36DB-A22AA34B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2F95-8C52-72BD-2F8F-10921813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531B-888E-ABBB-0B9E-A878972F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B6EC-AD66-C197-C5E1-A033F0270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14035-FC71-3668-113B-C92C2C127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0EE9D-AECA-3032-AE95-C1495AE56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48BE-F4AE-066E-71BC-BBBA4E4A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82FE2-2BE8-BFC9-38E0-DCF90564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B4BB0-92CC-528C-1595-B4EDD19A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5904-5B13-3914-BD9B-837FA73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E5EA6-4C52-CE3C-69C7-F33D3CC0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0112C-667F-EE77-3A33-1A30D230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ED6B-F067-17F0-C847-C3FCAE58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7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9EBEC-E6A7-86AA-CE2B-AF71E963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7CE8-A1FB-F2A4-6940-F5A49F14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9A6A-83C9-E32D-AC82-1270A54F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4E37-923F-4B0B-6A89-E54ED47D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3986-9E57-95ED-3A82-217458D8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35677-A4EE-374E-B74C-9BEC441B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BB963-1350-A6DC-23A3-F695325D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45682-4CFE-5EDE-2D1D-D9CDBA4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671F2-7E9F-1935-019A-A46B5EB4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DE92-4401-BE00-4D4E-945EF9DE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EDBB6-559E-46E8-DB56-4FF861DF6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2E3ED-2887-7625-76A7-02BF6301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4B0B-7051-7D08-C91C-F5DE522C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B788-24DC-BD04-3BF2-68ABF938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4B0CB-7062-2AD0-2FD5-535CB523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15BB1-5D69-FDE6-E1CC-44E49300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C8A8-D985-1998-6F65-E363D497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CEC4-5052-3B43-81AE-035A94FE6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C277F-5832-41BC-9269-A49E79D9A10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D77B-948C-C6B8-DBC6-193751236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6451-2EA9-E921-6600-2E21CB73B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34E6F-EB4F-4B5B-A4EE-835517EF0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237C-8AB7-F39C-90F6-056166EA7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Document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484BC-DEC2-4A68-DD87-6FA436E29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the Document Search Engine with Binary Independence Model, Non-Overlapped Lists, and Proximal Nodes</a:t>
            </a:r>
          </a:p>
        </p:txBody>
      </p:sp>
    </p:spTree>
    <p:extLst>
      <p:ext uri="{BB962C8B-B14F-4D97-AF65-F5344CB8AC3E}">
        <p14:creationId xmlns:p14="http://schemas.microsoft.com/office/powerpoint/2010/main" val="344483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39935-F464-70B6-4625-8A557EE3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1599-6F61-1AF5-A9EE-06CF9A3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B651C-5A58-10B4-7260-A76A0BCE8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t="21936"/>
          <a:stretch/>
        </p:blipFill>
        <p:spPr>
          <a:xfrm>
            <a:off x="1950529" y="1675227"/>
            <a:ext cx="829094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D28EB-5793-BBE3-7F7D-2B568D02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178B1-C248-5B69-C480-D1719B6C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DFD Explanation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D3EA-44FE-C062-CFD8-108344F2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Components:</a:t>
            </a:r>
            <a:endParaRPr lang="en-US" sz="2000" dirty="0"/>
          </a:p>
          <a:p>
            <a:r>
              <a:rPr lang="en-US" sz="2000" b="1" dirty="0"/>
              <a:t>User:</a:t>
            </a:r>
            <a:r>
              <a:rPr lang="en-US" sz="2000" dirty="0"/>
              <a:t> Represents the end-user who interacts with the system.</a:t>
            </a:r>
          </a:p>
          <a:p>
            <a:r>
              <a:rPr lang="en-US" sz="2000" b="1" dirty="0"/>
              <a:t>Hypertext Model:</a:t>
            </a:r>
            <a:r>
              <a:rPr lang="en-US" sz="2000" dirty="0"/>
              <a:t> The core of the system, responsible for handling user interactions and retrieving data.</a:t>
            </a:r>
          </a:p>
          <a:p>
            <a:r>
              <a:rPr lang="en-US" sz="2000" b="1" dirty="0"/>
              <a:t>Data From Server:</a:t>
            </a:r>
            <a:r>
              <a:rPr lang="en-US" sz="2000" dirty="0"/>
              <a:t> Represents the data fetched from the server in response to user actions.</a:t>
            </a:r>
          </a:p>
          <a:p>
            <a:r>
              <a:rPr lang="en-US" sz="2000" b="1" dirty="0"/>
              <a:t>Server:</a:t>
            </a:r>
            <a:r>
              <a:rPr lang="en-US" sz="2000" dirty="0"/>
              <a:t> The backend server that provides the data.</a:t>
            </a:r>
          </a:p>
          <a:p>
            <a:r>
              <a:rPr lang="en-US" sz="2000" b="1" dirty="0"/>
              <a:t>Open Web App:</a:t>
            </a:r>
            <a:r>
              <a:rPr lang="en-US" sz="2000" dirty="0"/>
              <a:t> Represents the web application that is opened in response to user actions.</a:t>
            </a:r>
          </a:p>
          <a:p>
            <a:r>
              <a:rPr lang="en-US" sz="2000" b="1" dirty="0"/>
              <a:t>Update UI:</a:t>
            </a:r>
            <a:r>
              <a:rPr lang="en-US" sz="2000" dirty="0"/>
              <a:t> Represents the process of updating the user interface based on user actions or data received from the server.</a:t>
            </a:r>
          </a:p>
          <a:p>
            <a:pPr mar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26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5EC2B-80B6-B851-1B47-20B94A27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1C5A9-1CD8-9F07-0A32-09945835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 Explanation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D407-6F5F-ADD0-30A9-774779AA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Data Flows:</a:t>
            </a:r>
            <a:endParaRPr lang="en-US" dirty="0"/>
          </a:p>
          <a:p>
            <a:pPr marL="285750" indent="-514350">
              <a:buFont typeface="+mj-lt"/>
              <a:buAutoNum type="arabicPeriod"/>
            </a:pPr>
            <a:r>
              <a:rPr lang="en-US" b="1" dirty="0"/>
              <a:t>Structure Guided:</a:t>
            </a:r>
            <a:endParaRPr lang="en-US" dirty="0"/>
          </a:p>
          <a:p>
            <a:pPr marL="742950" lvl="1"/>
            <a:r>
              <a:rPr lang="en-US" b="1" dirty="0"/>
              <a:t>Click on Section:</a:t>
            </a:r>
            <a:r>
              <a:rPr lang="en-US" dirty="0"/>
              <a:t> The user clicks on a section within the web application.</a:t>
            </a:r>
          </a:p>
          <a:p>
            <a:pPr marL="742950" lvl="1"/>
            <a:r>
              <a:rPr lang="en-US" b="1" dirty="0"/>
              <a:t>Move to a Different Section:</a:t>
            </a:r>
            <a:r>
              <a:rPr lang="en-US" dirty="0"/>
              <a:t> The user navigates to a different section of the web application.</a:t>
            </a:r>
          </a:p>
          <a:p>
            <a:pPr marL="285750" indent="-514350">
              <a:buFont typeface="+mj-lt"/>
              <a:buAutoNum type="arabicPeriod"/>
            </a:pPr>
            <a:r>
              <a:rPr lang="en-US" b="1" dirty="0" err="1"/>
              <a:t>HyperText</a:t>
            </a:r>
            <a:r>
              <a:rPr lang="en-US" b="1" dirty="0"/>
              <a:t> Model:</a:t>
            </a:r>
            <a:endParaRPr lang="en-US" dirty="0"/>
          </a:p>
          <a:p>
            <a:pPr marL="742950" lvl="1"/>
            <a:r>
              <a:rPr lang="en-US" b="1" dirty="0"/>
              <a:t>Click on Section:</a:t>
            </a:r>
            <a:r>
              <a:rPr lang="en-US" dirty="0"/>
              <a:t> The user clicks on a hyperlink within the web application.</a:t>
            </a:r>
          </a:p>
          <a:p>
            <a:pPr marL="742950" lvl="1"/>
            <a:r>
              <a:rPr lang="en-US" b="1" dirty="0"/>
              <a:t>Get Data From Server:</a:t>
            </a:r>
            <a:r>
              <a:rPr lang="en-US" dirty="0"/>
              <a:t> Redirect to a different page. The system sends a request to the server to fetch the new Page.</a:t>
            </a:r>
          </a:p>
        </p:txBody>
      </p:sp>
    </p:spTree>
    <p:extLst>
      <p:ext uri="{BB962C8B-B14F-4D97-AF65-F5344CB8AC3E}">
        <p14:creationId xmlns:p14="http://schemas.microsoft.com/office/powerpoint/2010/main" val="363248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55AE-4D16-8F11-7260-99A0F5C4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5AA4-FD9A-231C-C766-5FBA5455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Structure-Guided Model:</a:t>
            </a:r>
          </a:p>
          <a:p>
            <a:r>
              <a:rPr lang="en-US" sz="2000" dirty="0"/>
              <a:t> Great for tasks needing systematic access.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Hypertext Model:</a:t>
            </a:r>
          </a:p>
          <a:p>
            <a:r>
              <a:rPr lang="en-US" sz="2000" dirty="0"/>
              <a:t>Ideal for exploring and discovering interconnected ideas.</a:t>
            </a:r>
          </a:p>
        </p:txBody>
      </p:sp>
      <p:pic>
        <p:nvPicPr>
          <p:cNvPr id="28" name="Picture 27" descr="A network formed by white dots">
            <a:extLst>
              <a:ext uri="{FF2B5EF4-FFF2-40B4-BE49-F238E27FC236}">
                <a16:creationId xmlns:a16="http://schemas.microsoft.com/office/drawing/2014/main" id="{AB57E482-987A-43D8-4666-7711E7D5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79" r="-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F2399-35CB-8950-6DA8-66C3ED55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4FC8C-B11A-B2FD-A3DE-5908D9B2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Structure-Guided and Hypertext Models:</a:t>
            </a:r>
          </a:p>
          <a:p>
            <a:r>
              <a:rPr lang="en-US" sz="2000"/>
              <a:t>These are two unique ways to organize and retrieve information.</a:t>
            </a:r>
          </a:p>
          <a:p>
            <a:r>
              <a:rPr lang="en-US" sz="2000"/>
              <a:t>Designed to make searching and learning more efficient and accessible.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1E1AC670-17E3-E073-66AD-2A7FC785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16" r="1858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B64D4-0E03-F469-8936-AD0776C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287F539-587A-30D6-1A04-46D7D8419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7541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2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22B92-DD30-D5FA-5B9E-37AB9D91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B51242-D01C-F5E6-E7DD-FF229473A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5449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02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D561E-5338-4C0A-0494-263BF78E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F0E6298-4519-1020-1F70-6122A2D26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78127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93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D3885-81E6-E0D8-6203-3A9F1557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 Features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69B3EB7-8BFD-E48F-B1AA-B0053E4A0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97236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04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DC143-5661-D5DB-BBF5-C914A09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of Structure-Guided Model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8B40612-7151-92A0-041D-AA4615D49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62001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9138-31C5-E0C6-BDC0-14EB119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of Hypertext Model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A9C5F1D-B5CB-7BDB-BBE0-DBCD1BD16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8820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74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9298E-6013-A042-6004-140E215D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They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85B3274-FACD-178A-E26E-E0DAF1DA1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1988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Document Search Engine</vt:lpstr>
      <vt:lpstr>Overview</vt:lpstr>
      <vt:lpstr>Objective</vt:lpstr>
      <vt:lpstr>Goal</vt:lpstr>
      <vt:lpstr>Core Features</vt:lpstr>
      <vt:lpstr>Core Features</vt:lpstr>
      <vt:lpstr>Working of Structure-Guided Model</vt:lpstr>
      <vt:lpstr>Working of Hypertext Model</vt:lpstr>
      <vt:lpstr>How They Work</vt:lpstr>
      <vt:lpstr>DFD</vt:lpstr>
      <vt:lpstr>DFD Explanation</vt:lpstr>
      <vt:lpstr>DFD Explanation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4</cp:revision>
  <dcterms:created xsi:type="dcterms:W3CDTF">2024-12-09T16:22:43Z</dcterms:created>
  <dcterms:modified xsi:type="dcterms:W3CDTF">2024-12-09T16:49:58Z</dcterms:modified>
</cp:coreProperties>
</file>