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TF-IDF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and Implementing TF-IDF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6782-29EF-F582-A7EA-5E9566E3C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dictionary of documents and user queries.</a:t>
            </a:r>
          </a:p>
          <a:p>
            <a:r>
              <a:rPr lang="en-US" dirty="0"/>
              <a:t>Error Handling: Accounts for minor spelling mistakes in queries.</a:t>
            </a:r>
          </a:p>
          <a:p>
            <a:r>
              <a:rPr lang="en-US" dirty="0"/>
              <a:t>TF-IDF Calculation: Uses precise mathematical formulas.</a:t>
            </a:r>
          </a:p>
        </p:txBody>
      </p:sp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4814-C15F-3176-85EA-3E2D605D1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Ranked documents accurately based on query relevance.</a:t>
            </a:r>
          </a:p>
          <a:p>
            <a:r>
              <a:rPr lang="en-US" dirty="0"/>
              <a:t>Successfully handled noisy queries with error tolerance.</a:t>
            </a:r>
          </a:p>
          <a:p>
            <a:r>
              <a:rPr lang="en-US" dirty="0"/>
              <a:t>Insights into document structure and term importance.</a:t>
            </a:r>
          </a:p>
        </p:txBody>
      </p:sp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6CC-43B1-CDA6-FCD3-0D92D65D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spelling errors and variations in queries.</a:t>
            </a:r>
          </a:p>
          <a:p>
            <a:r>
              <a:rPr lang="en-US" dirty="0"/>
              <a:t>Designing an efficient TF-IDF computation model.</a:t>
            </a:r>
          </a:p>
          <a:p>
            <a:r>
              <a:rPr lang="en-US" dirty="0"/>
              <a:t>Managing large-scale document data.</a:t>
            </a:r>
          </a:p>
        </p:txBody>
      </p:sp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is a powerful tool for information retrieval.</a:t>
            </a:r>
          </a:p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3D8B62E3-E8CF-161E-0E79-85BC7DB8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4" y="1295490"/>
            <a:ext cx="6342108" cy="49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Title/Content: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 Ranking: Ensures accurate search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compute Term Frequency-Inverse Document Frequency (TF-IDF) for efficient document retrieval.</a:t>
            </a:r>
          </a:p>
          <a:p>
            <a:r>
              <a:rPr lang="en-US" dirty="0"/>
              <a:t>Enhance understanding of core concepts in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22FB-667E-D09C-9A72-B7F0F2BA7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Python-based TF-IDF calculator.</a:t>
            </a:r>
          </a:p>
          <a:p>
            <a:r>
              <a:rPr lang="en-US" dirty="0"/>
              <a:t>Handle user queries effectively with error tolerance.</a:t>
            </a:r>
          </a:p>
          <a:p>
            <a:r>
              <a:rPr lang="en-US" dirty="0"/>
              <a:t>Provide accurate document rankings based on query relevance.</a:t>
            </a:r>
          </a:p>
        </p:txBody>
      </p:sp>
    </p:spTree>
    <p:extLst>
      <p:ext uri="{BB962C8B-B14F-4D97-AF65-F5344CB8AC3E}">
        <p14:creationId xmlns:p14="http://schemas.microsoft.com/office/powerpoint/2010/main" val="3989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E3A2-6BF6-7915-8E2F-0FEF89923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Clone the repository</a:t>
            </a:r>
          </a:p>
          <a:p>
            <a:r>
              <a:rPr lang="en-US"/>
              <a:t>2. Create a virtual environment and install dependencies</a:t>
            </a:r>
          </a:p>
          <a:p>
            <a:r>
              <a:rPr lang="en-US"/>
              <a:t>3. Run the server using: python manage.py runserver</a:t>
            </a:r>
          </a:p>
        </p:txBody>
      </p:sp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EB8-253F-EFD7-64C8-605A46AE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TF-IDF model for indexing and ranking</a:t>
            </a:r>
          </a:p>
          <a:p>
            <a:pPr marL="0" indent="0">
              <a:buNone/>
            </a:pPr>
            <a:r>
              <a:rPr lang="en-US" dirty="0"/>
              <a:t>2. Keyword matching for search results</a:t>
            </a:r>
          </a:p>
          <a:p>
            <a:pPr marL="0" indent="0">
              <a:buNone/>
            </a:pPr>
            <a:r>
              <a:rPr lang="en-US" dirty="0"/>
              <a:t>3. Cosine similarity for ranking documents</a:t>
            </a:r>
          </a:p>
        </p:txBody>
      </p:sp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12E8-B027-9397-68EF-D21F0056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 Documents: Tokenize, clean, and prepare data.</a:t>
            </a:r>
          </a:p>
          <a:p>
            <a:r>
              <a:rPr lang="en-US" dirty="0"/>
              <a:t>Calculate TF-IDF: Compute term frequencies and inverse document frequencies.</a:t>
            </a:r>
          </a:p>
          <a:p>
            <a:r>
              <a:rPr lang="en-US" dirty="0"/>
              <a:t>Handle Queries: Match user inputs with calculated scores.</a:t>
            </a:r>
          </a:p>
          <a:p>
            <a:r>
              <a:rPr lang="en-US" dirty="0"/>
              <a:t>Rank Results: Provide documents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AF2-5973-FA42-82AE-80360AF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TF-IDF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AB74-8EC9-8A2E-A0FC-06F02838C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 Frequency (TF): Measures how often a term appears in a document.</a:t>
            </a:r>
          </a:p>
          <a:p>
            <a:r>
              <a:rPr lang="en-US" dirty="0"/>
              <a:t>Inverse Document Frequency (IDF): Reduces importance of commonly used terms.</a:t>
            </a:r>
          </a:p>
          <a:p>
            <a:r>
              <a:rPr lang="en-US" dirty="0"/>
              <a:t>TF-IDF Score: Combines TF and IDF to measure relevance.</a:t>
            </a:r>
          </a:p>
        </p:txBody>
      </p:sp>
    </p:spTree>
    <p:extLst>
      <p:ext uri="{BB962C8B-B14F-4D97-AF65-F5344CB8AC3E}">
        <p14:creationId xmlns:p14="http://schemas.microsoft.com/office/powerpoint/2010/main" val="31196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413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TF-IDF Assignment</vt:lpstr>
      <vt:lpstr>Goal</vt:lpstr>
      <vt:lpstr>Objective</vt:lpstr>
      <vt:lpstr>Installation Guide</vt:lpstr>
      <vt:lpstr>Technologies Used</vt:lpstr>
      <vt:lpstr>Core Features</vt:lpstr>
      <vt:lpstr>Code Explanation</vt:lpstr>
      <vt:lpstr>Process</vt:lpstr>
      <vt:lpstr>Understanding TF-IDF</vt:lpstr>
      <vt:lpstr>Implementation Details</vt:lpstr>
      <vt:lpstr>Results and Insights</vt:lpstr>
      <vt:lpstr>Challenges</vt:lpstr>
      <vt:lpstr>Conclusion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3</cp:revision>
  <dcterms:created xsi:type="dcterms:W3CDTF">2024-12-03T15:18:52Z</dcterms:created>
  <dcterms:modified xsi:type="dcterms:W3CDTF">2024-12-06T10:33:38Z</dcterms:modified>
</cp:coreProperties>
</file>