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7" r:id="rId5"/>
    <p:sldId id="268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72" r:id="rId14"/>
    <p:sldId id="271" r:id="rId15"/>
    <p:sldId id="27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25D87C-DC76-4FC8-9C29-EEA27A82DEA7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1D492E-63B5-49B1-AA07-DE03C8049D52}">
      <dgm:prSet/>
      <dgm:spPr/>
      <dgm:t>
        <a:bodyPr/>
        <a:lstStyle/>
        <a:p>
          <a:r>
            <a:rPr lang="en-US" dirty="0"/>
            <a:t>Implement a Python-based Web based app to search Documents.</a:t>
          </a:r>
        </a:p>
      </dgm:t>
    </dgm:pt>
    <dgm:pt modelId="{ABA0A56F-BDB2-4D3A-AA12-FFB44377B268}" type="parTrans" cxnId="{08377CE8-716E-42C4-8D9D-1838C489EA0A}">
      <dgm:prSet/>
      <dgm:spPr/>
      <dgm:t>
        <a:bodyPr/>
        <a:lstStyle/>
        <a:p>
          <a:endParaRPr lang="en-US"/>
        </a:p>
      </dgm:t>
    </dgm:pt>
    <dgm:pt modelId="{475126E3-8514-432F-8D66-6236127F8C30}" type="sibTrans" cxnId="{08377CE8-716E-42C4-8D9D-1838C489EA0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238482C-ACBC-423A-9776-5BCC9C6269C9}">
      <dgm:prSet/>
      <dgm:spPr/>
      <dgm:t>
        <a:bodyPr/>
        <a:lstStyle/>
        <a:p>
          <a:r>
            <a:rPr lang="en-US" dirty="0"/>
            <a:t>Handle user queries effectively with error tolerance.</a:t>
          </a:r>
        </a:p>
      </dgm:t>
    </dgm:pt>
    <dgm:pt modelId="{CA09442B-DFA3-49FC-8AD8-08D676983ABD}" type="parTrans" cxnId="{E2E1FC18-6DAA-4018-81E0-BDF4C14297C9}">
      <dgm:prSet/>
      <dgm:spPr/>
      <dgm:t>
        <a:bodyPr/>
        <a:lstStyle/>
        <a:p>
          <a:endParaRPr lang="en-US"/>
        </a:p>
      </dgm:t>
    </dgm:pt>
    <dgm:pt modelId="{1E385759-B2F1-4D9B-8037-0C5FA40FD330}" type="sibTrans" cxnId="{E2E1FC18-6DAA-4018-81E0-BDF4C14297C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6D0CF1B-4849-443C-8FAC-0F47797CFDB0}">
      <dgm:prSet/>
      <dgm:spPr/>
      <dgm:t>
        <a:bodyPr/>
        <a:lstStyle/>
        <a:p>
          <a:r>
            <a:rPr lang="en-US"/>
            <a:t>Provide accurate document rankings based on query relevance.</a:t>
          </a:r>
        </a:p>
      </dgm:t>
    </dgm:pt>
    <dgm:pt modelId="{4F0864C7-2C40-4987-A8DB-A729DA1A341B}" type="parTrans" cxnId="{C16C7146-A113-47BF-A2A3-B1D1BDF4AFC9}">
      <dgm:prSet/>
      <dgm:spPr/>
      <dgm:t>
        <a:bodyPr/>
        <a:lstStyle/>
        <a:p>
          <a:endParaRPr lang="en-US"/>
        </a:p>
      </dgm:t>
    </dgm:pt>
    <dgm:pt modelId="{50EE630D-F107-4245-846A-81D5C3D56B00}" type="sibTrans" cxnId="{C16C7146-A113-47BF-A2A3-B1D1BDF4AFC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39B33A6-18C9-4D80-96EB-B00F4C6BFA92}" type="pres">
      <dgm:prSet presAssocID="{0225D87C-DC76-4FC8-9C29-EEA27A82DEA7}" presName="Name0" presStyleCnt="0">
        <dgm:presLayoutVars>
          <dgm:animLvl val="lvl"/>
          <dgm:resizeHandles val="exact"/>
        </dgm:presLayoutVars>
      </dgm:prSet>
      <dgm:spPr/>
    </dgm:pt>
    <dgm:pt modelId="{67B40C25-88A6-4921-8C5D-17FD9C246A52}" type="pres">
      <dgm:prSet presAssocID="{5A1D492E-63B5-49B1-AA07-DE03C8049D52}" presName="compositeNode" presStyleCnt="0">
        <dgm:presLayoutVars>
          <dgm:bulletEnabled val="1"/>
        </dgm:presLayoutVars>
      </dgm:prSet>
      <dgm:spPr/>
    </dgm:pt>
    <dgm:pt modelId="{FACA9EE9-1067-42C7-97E7-3249D90680DD}" type="pres">
      <dgm:prSet presAssocID="{5A1D492E-63B5-49B1-AA07-DE03C8049D52}" presName="bgRect" presStyleLbl="alignNode1" presStyleIdx="0" presStyleCnt="3"/>
      <dgm:spPr/>
    </dgm:pt>
    <dgm:pt modelId="{F1BCF013-8F14-4827-9D09-04BDF18ECB95}" type="pres">
      <dgm:prSet presAssocID="{475126E3-8514-432F-8D66-6236127F8C3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B718F15-3C6A-4464-A3A9-C2BB03605F3E}" type="pres">
      <dgm:prSet presAssocID="{5A1D492E-63B5-49B1-AA07-DE03C8049D52}" presName="nodeRect" presStyleLbl="alignNode1" presStyleIdx="0" presStyleCnt="3">
        <dgm:presLayoutVars>
          <dgm:bulletEnabled val="1"/>
        </dgm:presLayoutVars>
      </dgm:prSet>
      <dgm:spPr/>
    </dgm:pt>
    <dgm:pt modelId="{97C39DC5-B3E9-444A-873C-A9A80214AE10}" type="pres">
      <dgm:prSet presAssocID="{475126E3-8514-432F-8D66-6236127F8C30}" presName="sibTrans" presStyleCnt="0"/>
      <dgm:spPr/>
    </dgm:pt>
    <dgm:pt modelId="{0C968A0A-562D-4567-9A72-50FAD73C2BAE}" type="pres">
      <dgm:prSet presAssocID="{4238482C-ACBC-423A-9776-5BCC9C6269C9}" presName="compositeNode" presStyleCnt="0">
        <dgm:presLayoutVars>
          <dgm:bulletEnabled val="1"/>
        </dgm:presLayoutVars>
      </dgm:prSet>
      <dgm:spPr/>
    </dgm:pt>
    <dgm:pt modelId="{548183C8-00FE-4E1E-A1FD-6D88CA5BE0EF}" type="pres">
      <dgm:prSet presAssocID="{4238482C-ACBC-423A-9776-5BCC9C6269C9}" presName="bgRect" presStyleLbl="alignNode1" presStyleIdx="1" presStyleCnt="3"/>
      <dgm:spPr/>
    </dgm:pt>
    <dgm:pt modelId="{A794C95D-F9BB-46EB-9E19-BE820A5C72C7}" type="pres">
      <dgm:prSet presAssocID="{1E385759-B2F1-4D9B-8037-0C5FA40FD33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8CB8DE6-06F8-4DDC-9AB0-44B5A1879D50}" type="pres">
      <dgm:prSet presAssocID="{4238482C-ACBC-423A-9776-5BCC9C6269C9}" presName="nodeRect" presStyleLbl="alignNode1" presStyleIdx="1" presStyleCnt="3">
        <dgm:presLayoutVars>
          <dgm:bulletEnabled val="1"/>
        </dgm:presLayoutVars>
      </dgm:prSet>
      <dgm:spPr/>
    </dgm:pt>
    <dgm:pt modelId="{55C8F129-AC43-48FB-8307-4AFEA1F345AD}" type="pres">
      <dgm:prSet presAssocID="{1E385759-B2F1-4D9B-8037-0C5FA40FD330}" presName="sibTrans" presStyleCnt="0"/>
      <dgm:spPr/>
    </dgm:pt>
    <dgm:pt modelId="{4F3A245E-396A-4101-ABEF-53F82065742A}" type="pres">
      <dgm:prSet presAssocID="{C6D0CF1B-4849-443C-8FAC-0F47797CFDB0}" presName="compositeNode" presStyleCnt="0">
        <dgm:presLayoutVars>
          <dgm:bulletEnabled val="1"/>
        </dgm:presLayoutVars>
      </dgm:prSet>
      <dgm:spPr/>
    </dgm:pt>
    <dgm:pt modelId="{49A7C32E-9CC9-4DD2-A496-05F3E4670E6E}" type="pres">
      <dgm:prSet presAssocID="{C6D0CF1B-4849-443C-8FAC-0F47797CFDB0}" presName="bgRect" presStyleLbl="alignNode1" presStyleIdx="2" presStyleCnt="3"/>
      <dgm:spPr/>
    </dgm:pt>
    <dgm:pt modelId="{68CB6F56-22D1-4A52-890B-A6CF1E7F5D89}" type="pres">
      <dgm:prSet presAssocID="{50EE630D-F107-4245-846A-81D5C3D56B0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329F0A6-ED2C-449E-B97D-99ADDA6477BA}" type="pres">
      <dgm:prSet presAssocID="{C6D0CF1B-4849-443C-8FAC-0F47797CFDB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40CE20A-2552-49A3-810C-979E94F154DE}" type="presOf" srcId="{4238482C-ACBC-423A-9776-5BCC9C6269C9}" destId="{548183C8-00FE-4E1E-A1FD-6D88CA5BE0EF}" srcOrd="0" destOrd="0" presId="urn:microsoft.com/office/officeart/2016/7/layout/LinearBlockProcessNumbered"/>
    <dgm:cxn modelId="{71654918-E63B-4FC0-8F44-CF5CA3BA69CE}" type="presOf" srcId="{50EE630D-F107-4245-846A-81D5C3D56B00}" destId="{68CB6F56-22D1-4A52-890B-A6CF1E7F5D89}" srcOrd="0" destOrd="0" presId="urn:microsoft.com/office/officeart/2016/7/layout/LinearBlockProcessNumbered"/>
    <dgm:cxn modelId="{E2E1FC18-6DAA-4018-81E0-BDF4C14297C9}" srcId="{0225D87C-DC76-4FC8-9C29-EEA27A82DEA7}" destId="{4238482C-ACBC-423A-9776-5BCC9C6269C9}" srcOrd="1" destOrd="0" parTransId="{CA09442B-DFA3-49FC-8AD8-08D676983ABD}" sibTransId="{1E385759-B2F1-4D9B-8037-0C5FA40FD330}"/>
    <dgm:cxn modelId="{0FF01A1D-B436-4B20-8B89-821D96F7CD72}" type="presOf" srcId="{C6D0CF1B-4849-443C-8FAC-0F47797CFDB0}" destId="{4329F0A6-ED2C-449E-B97D-99ADDA6477BA}" srcOrd="1" destOrd="0" presId="urn:microsoft.com/office/officeart/2016/7/layout/LinearBlockProcessNumbered"/>
    <dgm:cxn modelId="{B95DB423-2F09-4C8D-A8F3-D1F12CFB79C8}" type="presOf" srcId="{0225D87C-DC76-4FC8-9C29-EEA27A82DEA7}" destId="{D39B33A6-18C9-4D80-96EB-B00F4C6BFA92}" srcOrd="0" destOrd="0" presId="urn:microsoft.com/office/officeart/2016/7/layout/LinearBlockProcessNumbered"/>
    <dgm:cxn modelId="{523A8D3F-4B6E-4188-8A8E-51B3039D5308}" type="presOf" srcId="{1E385759-B2F1-4D9B-8037-0C5FA40FD330}" destId="{A794C95D-F9BB-46EB-9E19-BE820A5C72C7}" srcOrd="0" destOrd="0" presId="urn:microsoft.com/office/officeart/2016/7/layout/LinearBlockProcessNumbered"/>
    <dgm:cxn modelId="{AAA0AC42-F54C-42B6-8430-2FE47E1E170E}" type="presOf" srcId="{C6D0CF1B-4849-443C-8FAC-0F47797CFDB0}" destId="{49A7C32E-9CC9-4DD2-A496-05F3E4670E6E}" srcOrd="0" destOrd="0" presId="urn:microsoft.com/office/officeart/2016/7/layout/LinearBlockProcessNumbered"/>
    <dgm:cxn modelId="{C16C7146-A113-47BF-A2A3-B1D1BDF4AFC9}" srcId="{0225D87C-DC76-4FC8-9C29-EEA27A82DEA7}" destId="{C6D0CF1B-4849-443C-8FAC-0F47797CFDB0}" srcOrd="2" destOrd="0" parTransId="{4F0864C7-2C40-4987-A8DB-A729DA1A341B}" sibTransId="{50EE630D-F107-4245-846A-81D5C3D56B00}"/>
    <dgm:cxn modelId="{30DB7A4F-F68D-425E-BCC1-EA7025F6F289}" type="presOf" srcId="{5A1D492E-63B5-49B1-AA07-DE03C8049D52}" destId="{FACA9EE9-1067-42C7-97E7-3249D90680DD}" srcOrd="0" destOrd="0" presId="urn:microsoft.com/office/officeart/2016/7/layout/LinearBlockProcessNumbered"/>
    <dgm:cxn modelId="{74D6986F-40BF-481E-BF8A-C84886F75949}" type="presOf" srcId="{4238482C-ACBC-423A-9776-5BCC9C6269C9}" destId="{68CB8DE6-06F8-4DDC-9AB0-44B5A1879D50}" srcOrd="1" destOrd="0" presId="urn:microsoft.com/office/officeart/2016/7/layout/LinearBlockProcessNumbered"/>
    <dgm:cxn modelId="{7A710196-5D1D-45D7-A913-97B6D4126D90}" type="presOf" srcId="{5A1D492E-63B5-49B1-AA07-DE03C8049D52}" destId="{1B718F15-3C6A-4464-A3A9-C2BB03605F3E}" srcOrd="1" destOrd="0" presId="urn:microsoft.com/office/officeart/2016/7/layout/LinearBlockProcessNumbered"/>
    <dgm:cxn modelId="{25F64BDC-37E8-4673-ACC2-C115B52DA98F}" type="presOf" srcId="{475126E3-8514-432F-8D66-6236127F8C30}" destId="{F1BCF013-8F14-4827-9D09-04BDF18ECB95}" srcOrd="0" destOrd="0" presId="urn:microsoft.com/office/officeart/2016/7/layout/LinearBlockProcessNumbered"/>
    <dgm:cxn modelId="{08377CE8-716E-42C4-8D9D-1838C489EA0A}" srcId="{0225D87C-DC76-4FC8-9C29-EEA27A82DEA7}" destId="{5A1D492E-63B5-49B1-AA07-DE03C8049D52}" srcOrd="0" destOrd="0" parTransId="{ABA0A56F-BDB2-4D3A-AA12-FFB44377B268}" sibTransId="{475126E3-8514-432F-8D66-6236127F8C30}"/>
    <dgm:cxn modelId="{1D610007-5ED3-465D-8DB8-0E3ED6F7A36E}" type="presParOf" srcId="{D39B33A6-18C9-4D80-96EB-B00F4C6BFA92}" destId="{67B40C25-88A6-4921-8C5D-17FD9C246A52}" srcOrd="0" destOrd="0" presId="urn:microsoft.com/office/officeart/2016/7/layout/LinearBlockProcessNumbered"/>
    <dgm:cxn modelId="{1E20028D-8857-4319-B200-1FCB3AF6E993}" type="presParOf" srcId="{67B40C25-88A6-4921-8C5D-17FD9C246A52}" destId="{FACA9EE9-1067-42C7-97E7-3249D90680DD}" srcOrd="0" destOrd="0" presId="urn:microsoft.com/office/officeart/2016/7/layout/LinearBlockProcessNumbered"/>
    <dgm:cxn modelId="{A511F8E5-9DA1-402A-9ED4-7F1084F9A3A0}" type="presParOf" srcId="{67B40C25-88A6-4921-8C5D-17FD9C246A52}" destId="{F1BCF013-8F14-4827-9D09-04BDF18ECB95}" srcOrd="1" destOrd="0" presId="urn:microsoft.com/office/officeart/2016/7/layout/LinearBlockProcessNumbered"/>
    <dgm:cxn modelId="{5B586DCF-BE43-4106-A5AA-A356C7866B76}" type="presParOf" srcId="{67B40C25-88A6-4921-8C5D-17FD9C246A52}" destId="{1B718F15-3C6A-4464-A3A9-C2BB03605F3E}" srcOrd="2" destOrd="0" presId="urn:microsoft.com/office/officeart/2016/7/layout/LinearBlockProcessNumbered"/>
    <dgm:cxn modelId="{3E726DF9-CC0E-40C9-9DE9-3D171DAC288C}" type="presParOf" srcId="{D39B33A6-18C9-4D80-96EB-B00F4C6BFA92}" destId="{97C39DC5-B3E9-444A-873C-A9A80214AE10}" srcOrd="1" destOrd="0" presId="urn:microsoft.com/office/officeart/2016/7/layout/LinearBlockProcessNumbered"/>
    <dgm:cxn modelId="{ED28AA49-C6C8-47E6-AA87-3DB0DC4322B0}" type="presParOf" srcId="{D39B33A6-18C9-4D80-96EB-B00F4C6BFA92}" destId="{0C968A0A-562D-4567-9A72-50FAD73C2BAE}" srcOrd="2" destOrd="0" presId="urn:microsoft.com/office/officeart/2016/7/layout/LinearBlockProcessNumbered"/>
    <dgm:cxn modelId="{EF1FFF5D-71FA-4F62-83DC-70300A9DF8BB}" type="presParOf" srcId="{0C968A0A-562D-4567-9A72-50FAD73C2BAE}" destId="{548183C8-00FE-4E1E-A1FD-6D88CA5BE0EF}" srcOrd="0" destOrd="0" presId="urn:microsoft.com/office/officeart/2016/7/layout/LinearBlockProcessNumbered"/>
    <dgm:cxn modelId="{7A264DE3-D1D8-4404-91E7-DEF064CE8E9E}" type="presParOf" srcId="{0C968A0A-562D-4567-9A72-50FAD73C2BAE}" destId="{A794C95D-F9BB-46EB-9E19-BE820A5C72C7}" srcOrd="1" destOrd="0" presId="urn:microsoft.com/office/officeart/2016/7/layout/LinearBlockProcessNumbered"/>
    <dgm:cxn modelId="{73AD92F7-78F6-4F44-BCD9-A0947EE16412}" type="presParOf" srcId="{0C968A0A-562D-4567-9A72-50FAD73C2BAE}" destId="{68CB8DE6-06F8-4DDC-9AB0-44B5A1879D50}" srcOrd="2" destOrd="0" presId="urn:microsoft.com/office/officeart/2016/7/layout/LinearBlockProcessNumbered"/>
    <dgm:cxn modelId="{C9FBDFEA-C0DC-4C79-94E5-2910F3529835}" type="presParOf" srcId="{D39B33A6-18C9-4D80-96EB-B00F4C6BFA92}" destId="{55C8F129-AC43-48FB-8307-4AFEA1F345AD}" srcOrd="3" destOrd="0" presId="urn:microsoft.com/office/officeart/2016/7/layout/LinearBlockProcessNumbered"/>
    <dgm:cxn modelId="{82255A70-C91C-4728-8CCF-DFA1653042DB}" type="presParOf" srcId="{D39B33A6-18C9-4D80-96EB-B00F4C6BFA92}" destId="{4F3A245E-396A-4101-ABEF-53F82065742A}" srcOrd="4" destOrd="0" presId="urn:microsoft.com/office/officeart/2016/7/layout/LinearBlockProcessNumbered"/>
    <dgm:cxn modelId="{B78CB086-C2F6-413E-81DE-D87D5EF593B4}" type="presParOf" srcId="{4F3A245E-396A-4101-ABEF-53F82065742A}" destId="{49A7C32E-9CC9-4DD2-A496-05F3E4670E6E}" srcOrd="0" destOrd="0" presId="urn:microsoft.com/office/officeart/2016/7/layout/LinearBlockProcessNumbered"/>
    <dgm:cxn modelId="{50E4CE98-A10D-4BAE-BE94-19AFC2AFD28B}" type="presParOf" srcId="{4F3A245E-396A-4101-ABEF-53F82065742A}" destId="{68CB6F56-22D1-4A52-890B-A6CF1E7F5D89}" srcOrd="1" destOrd="0" presId="urn:microsoft.com/office/officeart/2016/7/layout/LinearBlockProcessNumbered"/>
    <dgm:cxn modelId="{3932C718-047B-4A18-8BB5-7B3F5A6A5A48}" type="presParOf" srcId="{4F3A245E-396A-4101-ABEF-53F82065742A}" destId="{4329F0A6-ED2C-449E-B97D-99ADDA6477B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DC7D4-4259-4E5E-B8F1-A047FAAFA5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4C2C38-5936-45D0-B7C6-2849C06E76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Clone the repository</a:t>
          </a:r>
        </a:p>
      </dgm:t>
    </dgm:pt>
    <dgm:pt modelId="{9AB8A308-7875-4C17-86A0-ACB56844A96C}" type="parTrans" cxnId="{D5F71024-897C-4EA7-B9E4-5F936547F341}">
      <dgm:prSet/>
      <dgm:spPr/>
      <dgm:t>
        <a:bodyPr/>
        <a:lstStyle/>
        <a:p>
          <a:endParaRPr lang="en-US"/>
        </a:p>
      </dgm:t>
    </dgm:pt>
    <dgm:pt modelId="{FF3125FF-D93C-45FA-A6B2-AAA2BAF2121F}" type="sibTrans" cxnId="{D5F71024-897C-4EA7-B9E4-5F936547F341}">
      <dgm:prSet/>
      <dgm:spPr/>
      <dgm:t>
        <a:bodyPr/>
        <a:lstStyle/>
        <a:p>
          <a:endParaRPr lang="en-US"/>
        </a:p>
      </dgm:t>
    </dgm:pt>
    <dgm:pt modelId="{1468EF67-7318-4896-B89E-BE5097AD54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Create a virtual environment and install dependencies</a:t>
          </a:r>
        </a:p>
      </dgm:t>
    </dgm:pt>
    <dgm:pt modelId="{3B400721-103F-4E60-818A-360830763F06}" type="parTrans" cxnId="{F145B632-6781-44CA-BD4B-0E53BC7DFAFF}">
      <dgm:prSet/>
      <dgm:spPr/>
      <dgm:t>
        <a:bodyPr/>
        <a:lstStyle/>
        <a:p>
          <a:endParaRPr lang="en-US"/>
        </a:p>
      </dgm:t>
    </dgm:pt>
    <dgm:pt modelId="{35F8B603-D88D-4606-A7FB-5121E7425CA7}" type="sibTrans" cxnId="{F145B632-6781-44CA-BD4B-0E53BC7DFAFF}">
      <dgm:prSet/>
      <dgm:spPr/>
      <dgm:t>
        <a:bodyPr/>
        <a:lstStyle/>
        <a:p>
          <a:endParaRPr lang="en-US"/>
        </a:p>
      </dgm:t>
    </dgm:pt>
    <dgm:pt modelId="{E8F8D7FC-93E1-47A2-A998-2BD8AA7970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Run the server using: python manage.py runserver</a:t>
          </a:r>
        </a:p>
      </dgm:t>
    </dgm:pt>
    <dgm:pt modelId="{6F899199-66AE-4D1F-8CFB-FBD421B1A8C1}" type="parTrans" cxnId="{0E0D2888-21A2-4BB0-9C2B-02E04D7AA126}">
      <dgm:prSet/>
      <dgm:spPr/>
      <dgm:t>
        <a:bodyPr/>
        <a:lstStyle/>
        <a:p>
          <a:endParaRPr lang="en-US"/>
        </a:p>
      </dgm:t>
    </dgm:pt>
    <dgm:pt modelId="{9DCAC67B-5D28-4C93-A2B1-9A7D1BC76C5E}" type="sibTrans" cxnId="{0E0D2888-21A2-4BB0-9C2B-02E04D7AA126}">
      <dgm:prSet/>
      <dgm:spPr/>
      <dgm:t>
        <a:bodyPr/>
        <a:lstStyle/>
        <a:p>
          <a:endParaRPr lang="en-US"/>
        </a:p>
      </dgm:t>
    </dgm:pt>
    <dgm:pt modelId="{BFA19487-9496-4ED7-93B9-364A00EAD88B}" type="pres">
      <dgm:prSet presAssocID="{A87DC7D4-4259-4E5E-B8F1-A047FAAFA513}" presName="root" presStyleCnt="0">
        <dgm:presLayoutVars>
          <dgm:dir/>
          <dgm:resizeHandles val="exact"/>
        </dgm:presLayoutVars>
      </dgm:prSet>
      <dgm:spPr/>
    </dgm:pt>
    <dgm:pt modelId="{02AE2ED8-5010-4FD7-94FF-D24F7086B52C}" type="pres">
      <dgm:prSet presAssocID="{A54C2C38-5936-45D0-B7C6-2849C06E76F3}" presName="compNode" presStyleCnt="0"/>
      <dgm:spPr/>
    </dgm:pt>
    <dgm:pt modelId="{DE19D3A2-7238-43DE-9FA9-A0D63B4DBF30}" type="pres">
      <dgm:prSet presAssocID="{A54C2C38-5936-45D0-B7C6-2849C06E76F3}" presName="bgRect" presStyleLbl="bgShp" presStyleIdx="0" presStyleCnt="3"/>
      <dgm:spPr/>
    </dgm:pt>
    <dgm:pt modelId="{C9C6315B-AF88-4D7B-AEFE-DC2B8350E218}" type="pres">
      <dgm:prSet presAssocID="{A54C2C38-5936-45D0-B7C6-2849C06E76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B756B61-92F0-443D-A36E-5015B90C120C}" type="pres">
      <dgm:prSet presAssocID="{A54C2C38-5936-45D0-B7C6-2849C06E76F3}" presName="spaceRect" presStyleCnt="0"/>
      <dgm:spPr/>
    </dgm:pt>
    <dgm:pt modelId="{D5FE552C-CF40-42AA-ACAA-B6047213E0B5}" type="pres">
      <dgm:prSet presAssocID="{A54C2C38-5936-45D0-B7C6-2849C06E76F3}" presName="parTx" presStyleLbl="revTx" presStyleIdx="0" presStyleCnt="3">
        <dgm:presLayoutVars>
          <dgm:chMax val="0"/>
          <dgm:chPref val="0"/>
        </dgm:presLayoutVars>
      </dgm:prSet>
      <dgm:spPr/>
    </dgm:pt>
    <dgm:pt modelId="{8A74F874-B814-4043-8A1E-32F27BBAD4FD}" type="pres">
      <dgm:prSet presAssocID="{FF3125FF-D93C-45FA-A6B2-AAA2BAF2121F}" presName="sibTrans" presStyleCnt="0"/>
      <dgm:spPr/>
    </dgm:pt>
    <dgm:pt modelId="{123032C2-5F37-4A4A-B1E4-504B5F18132E}" type="pres">
      <dgm:prSet presAssocID="{1468EF67-7318-4896-B89E-BE5097AD540D}" presName="compNode" presStyleCnt="0"/>
      <dgm:spPr/>
    </dgm:pt>
    <dgm:pt modelId="{3712C8CA-161B-4889-9795-EEA4780F9B51}" type="pres">
      <dgm:prSet presAssocID="{1468EF67-7318-4896-B89E-BE5097AD540D}" presName="bgRect" presStyleLbl="bgShp" presStyleIdx="1" presStyleCnt="3"/>
      <dgm:spPr/>
    </dgm:pt>
    <dgm:pt modelId="{6501215A-5180-4B1F-A1C3-31954F9F559F}" type="pres">
      <dgm:prSet presAssocID="{1468EF67-7318-4896-B89E-BE5097AD54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98CF12-876F-4060-B75A-F8468226C9C5}" type="pres">
      <dgm:prSet presAssocID="{1468EF67-7318-4896-B89E-BE5097AD540D}" presName="spaceRect" presStyleCnt="0"/>
      <dgm:spPr/>
    </dgm:pt>
    <dgm:pt modelId="{68BFF60C-3ACA-4012-9EDD-A9376ECCD462}" type="pres">
      <dgm:prSet presAssocID="{1468EF67-7318-4896-B89E-BE5097AD540D}" presName="parTx" presStyleLbl="revTx" presStyleIdx="1" presStyleCnt="3">
        <dgm:presLayoutVars>
          <dgm:chMax val="0"/>
          <dgm:chPref val="0"/>
        </dgm:presLayoutVars>
      </dgm:prSet>
      <dgm:spPr/>
    </dgm:pt>
    <dgm:pt modelId="{257E1FEC-52E2-4B6C-BA36-4D1F68B8EB01}" type="pres">
      <dgm:prSet presAssocID="{35F8B603-D88D-4606-A7FB-5121E7425CA7}" presName="sibTrans" presStyleCnt="0"/>
      <dgm:spPr/>
    </dgm:pt>
    <dgm:pt modelId="{EDA66D5F-4F6F-4C12-AC65-BADD385001FF}" type="pres">
      <dgm:prSet presAssocID="{E8F8D7FC-93E1-47A2-A998-2BD8AA79708B}" presName="compNode" presStyleCnt="0"/>
      <dgm:spPr/>
    </dgm:pt>
    <dgm:pt modelId="{BE541F5F-4D79-4F53-A66B-78C309435EF5}" type="pres">
      <dgm:prSet presAssocID="{E8F8D7FC-93E1-47A2-A998-2BD8AA79708B}" presName="bgRect" presStyleLbl="bgShp" presStyleIdx="2" presStyleCnt="3"/>
      <dgm:spPr/>
    </dgm:pt>
    <dgm:pt modelId="{6642A113-A0AD-45B8-BD4C-4E92F26CE67E}" type="pres">
      <dgm:prSet presAssocID="{E8F8D7FC-93E1-47A2-A998-2BD8AA7970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12A48DA-08A5-4F7F-880F-BE4F85A9BCAD}" type="pres">
      <dgm:prSet presAssocID="{E8F8D7FC-93E1-47A2-A998-2BD8AA79708B}" presName="spaceRect" presStyleCnt="0"/>
      <dgm:spPr/>
    </dgm:pt>
    <dgm:pt modelId="{5ECCD77C-4BFD-4247-A39B-9175D0CE2301}" type="pres">
      <dgm:prSet presAssocID="{E8F8D7FC-93E1-47A2-A998-2BD8AA79708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747EF11-FD43-4D90-A94D-A88CC5518CAF}" type="presOf" srcId="{A54C2C38-5936-45D0-B7C6-2849C06E76F3}" destId="{D5FE552C-CF40-42AA-ACAA-B6047213E0B5}" srcOrd="0" destOrd="0" presId="urn:microsoft.com/office/officeart/2018/2/layout/IconVerticalSolidList"/>
    <dgm:cxn modelId="{D5F71024-897C-4EA7-B9E4-5F936547F341}" srcId="{A87DC7D4-4259-4E5E-B8F1-A047FAAFA513}" destId="{A54C2C38-5936-45D0-B7C6-2849C06E76F3}" srcOrd="0" destOrd="0" parTransId="{9AB8A308-7875-4C17-86A0-ACB56844A96C}" sibTransId="{FF3125FF-D93C-45FA-A6B2-AAA2BAF2121F}"/>
    <dgm:cxn modelId="{F145B632-6781-44CA-BD4B-0E53BC7DFAFF}" srcId="{A87DC7D4-4259-4E5E-B8F1-A047FAAFA513}" destId="{1468EF67-7318-4896-B89E-BE5097AD540D}" srcOrd="1" destOrd="0" parTransId="{3B400721-103F-4E60-818A-360830763F06}" sibTransId="{35F8B603-D88D-4606-A7FB-5121E7425CA7}"/>
    <dgm:cxn modelId="{1B607139-D70C-4DEF-BBA6-2478FCF83668}" type="presOf" srcId="{1468EF67-7318-4896-B89E-BE5097AD540D}" destId="{68BFF60C-3ACA-4012-9EDD-A9376ECCD462}" srcOrd="0" destOrd="0" presId="urn:microsoft.com/office/officeart/2018/2/layout/IconVerticalSolidList"/>
    <dgm:cxn modelId="{5F53B875-8AFD-4313-B2BD-BE64A4998337}" type="presOf" srcId="{A87DC7D4-4259-4E5E-B8F1-A047FAAFA513}" destId="{BFA19487-9496-4ED7-93B9-364A00EAD88B}" srcOrd="0" destOrd="0" presId="urn:microsoft.com/office/officeart/2018/2/layout/IconVerticalSolidList"/>
    <dgm:cxn modelId="{0E0D2888-21A2-4BB0-9C2B-02E04D7AA126}" srcId="{A87DC7D4-4259-4E5E-B8F1-A047FAAFA513}" destId="{E8F8D7FC-93E1-47A2-A998-2BD8AA79708B}" srcOrd="2" destOrd="0" parTransId="{6F899199-66AE-4D1F-8CFB-FBD421B1A8C1}" sibTransId="{9DCAC67B-5D28-4C93-A2B1-9A7D1BC76C5E}"/>
    <dgm:cxn modelId="{2F9B2C98-E07E-41C9-93D8-D9694D7C4280}" type="presOf" srcId="{E8F8D7FC-93E1-47A2-A998-2BD8AA79708B}" destId="{5ECCD77C-4BFD-4247-A39B-9175D0CE2301}" srcOrd="0" destOrd="0" presId="urn:microsoft.com/office/officeart/2018/2/layout/IconVerticalSolidList"/>
    <dgm:cxn modelId="{9CC6A2A1-C2B1-4CC3-A5C8-2640F13C27F4}" type="presParOf" srcId="{BFA19487-9496-4ED7-93B9-364A00EAD88B}" destId="{02AE2ED8-5010-4FD7-94FF-D24F7086B52C}" srcOrd="0" destOrd="0" presId="urn:microsoft.com/office/officeart/2018/2/layout/IconVerticalSolidList"/>
    <dgm:cxn modelId="{5E82A8BC-4636-4598-89A6-3B7052812EA0}" type="presParOf" srcId="{02AE2ED8-5010-4FD7-94FF-D24F7086B52C}" destId="{DE19D3A2-7238-43DE-9FA9-A0D63B4DBF30}" srcOrd="0" destOrd="0" presId="urn:microsoft.com/office/officeart/2018/2/layout/IconVerticalSolidList"/>
    <dgm:cxn modelId="{736D3E40-7016-4122-BDEA-3265C454C247}" type="presParOf" srcId="{02AE2ED8-5010-4FD7-94FF-D24F7086B52C}" destId="{C9C6315B-AF88-4D7B-AEFE-DC2B8350E218}" srcOrd="1" destOrd="0" presId="urn:microsoft.com/office/officeart/2018/2/layout/IconVerticalSolidList"/>
    <dgm:cxn modelId="{185D0E4E-242D-4E60-94F7-57D78EFF9FA0}" type="presParOf" srcId="{02AE2ED8-5010-4FD7-94FF-D24F7086B52C}" destId="{EB756B61-92F0-443D-A36E-5015B90C120C}" srcOrd="2" destOrd="0" presId="urn:microsoft.com/office/officeart/2018/2/layout/IconVerticalSolidList"/>
    <dgm:cxn modelId="{8DF892EF-582D-42C8-9E8A-CC9D8E7022F3}" type="presParOf" srcId="{02AE2ED8-5010-4FD7-94FF-D24F7086B52C}" destId="{D5FE552C-CF40-42AA-ACAA-B6047213E0B5}" srcOrd="3" destOrd="0" presId="urn:microsoft.com/office/officeart/2018/2/layout/IconVerticalSolidList"/>
    <dgm:cxn modelId="{48AA0B0C-6790-4EC3-9ADC-31901A1B7784}" type="presParOf" srcId="{BFA19487-9496-4ED7-93B9-364A00EAD88B}" destId="{8A74F874-B814-4043-8A1E-32F27BBAD4FD}" srcOrd="1" destOrd="0" presId="urn:microsoft.com/office/officeart/2018/2/layout/IconVerticalSolidList"/>
    <dgm:cxn modelId="{E7C2B483-6C3A-41B5-B8BA-1F71EC3E23E2}" type="presParOf" srcId="{BFA19487-9496-4ED7-93B9-364A00EAD88B}" destId="{123032C2-5F37-4A4A-B1E4-504B5F18132E}" srcOrd="2" destOrd="0" presId="urn:microsoft.com/office/officeart/2018/2/layout/IconVerticalSolidList"/>
    <dgm:cxn modelId="{6D7DAEED-D5E8-4C5F-BAF0-0493520706DC}" type="presParOf" srcId="{123032C2-5F37-4A4A-B1E4-504B5F18132E}" destId="{3712C8CA-161B-4889-9795-EEA4780F9B51}" srcOrd="0" destOrd="0" presId="urn:microsoft.com/office/officeart/2018/2/layout/IconVerticalSolidList"/>
    <dgm:cxn modelId="{9B9EF78E-68F1-4D6B-B63E-4930883F3BBC}" type="presParOf" srcId="{123032C2-5F37-4A4A-B1E4-504B5F18132E}" destId="{6501215A-5180-4B1F-A1C3-31954F9F559F}" srcOrd="1" destOrd="0" presId="urn:microsoft.com/office/officeart/2018/2/layout/IconVerticalSolidList"/>
    <dgm:cxn modelId="{BB12C908-A6BA-4275-ACBE-A59C1271F932}" type="presParOf" srcId="{123032C2-5F37-4A4A-B1E4-504B5F18132E}" destId="{E598CF12-876F-4060-B75A-F8468226C9C5}" srcOrd="2" destOrd="0" presId="urn:microsoft.com/office/officeart/2018/2/layout/IconVerticalSolidList"/>
    <dgm:cxn modelId="{D6EFBF14-0CB1-405F-9DF6-F6DABAD67EF6}" type="presParOf" srcId="{123032C2-5F37-4A4A-B1E4-504B5F18132E}" destId="{68BFF60C-3ACA-4012-9EDD-A9376ECCD462}" srcOrd="3" destOrd="0" presId="urn:microsoft.com/office/officeart/2018/2/layout/IconVerticalSolidList"/>
    <dgm:cxn modelId="{20B15854-029D-4907-87A2-487D87C15CE3}" type="presParOf" srcId="{BFA19487-9496-4ED7-93B9-364A00EAD88B}" destId="{257E1FEC-52E2-4B6C-BA36-4D1F68B8EB01}" srcOrd="3" destOrd="0" presId="urn:microsoft.com/office/officeart/2018/2/layout/IconVerticalSolidList"/>
    <dgm:cxn modelId="{9FC95B96-520C-4884-9DE5-EC4A908018BF}" type="presParOf" srcId="{BFA19487-9496-4ED7-93B9-364A00EAD88B}" destId="{EDA66D5F-4F6F-4C12-AC65-BADD385001FF}" srcOrd="4" destOrd="0" presId="urn:microsoft.com/office/officeart/2018/2/layout/IconVerticalSolidList"/>
    <dgm:cxn modelId="{C157A216-058E-4334-A927-9AE549EFAB2B}" type="presParOf" srcId="{EDA66D5F-4F6F-4C12-AC65-BADD385001FF}" destId="{BE541F5F-4D79-4F53-A66B-78C309435EF5}" srcOrd="0" destOrd="0" presId="urn:microsoft.com/office/officeart/2018/2/layout/IconVerticalSolidList"/>
    <dgm:cxn modelId="{17EE78E9-A6C9-418E-8A53-4E716E6F48F5}" type="presParOf" srcId="{EDA66D5F-4F6F-4C12-AC65-BADD385001FF}" destId="{6642A113-A0AD-45B8-BD4C-4E92F26CE67E}" srcOrd="1" destOrd="0" presId="urn:microsoft.com/office/officeart/2018/2/layout/IconVerticalSolidList"/>
    <dgm:cxn modelId="{EF9B764B-7896-4065-877D-5FB17503D60C}" type="presParOf" srcId="{EDA66D5F-4F6F-4C12-AC65-BADD385001FF}" destId="{B12A48DA-08A5-4F7F-880F-BE4F85A9BCAD}" srcOrd="2" destOrd="0" presId="urn:microsoft.com/office/officeart/2018/2/layout/IconVerticalSolidList"/>
    <dgm:cxn modelId="{D00680D9-AC1A-4CF3-AE62-5D5ACB051E90}" type="presParOf" srcId="{EDA66D5F-4F6F-4C12-AC65-BADD385001FF}" destId="{5ECCD77C-4BFD-4247-A39B-9175D0CE23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EDEC23-6EAA-4F20-89C0-34249E7CAB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0D2ED3-FB34-438E-9E2A-BC870A7316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1.Different model for indexing and ranking</a:t>
          </a:r>
        </a:p>
      </dgm:t>
    </dgm:pt>
    <dgm:pt modelId="{C35B1E0D-DF31-4263-8F1E-2DC6C8136696}" type="parTrans" cxnId="{C976D225-1DA2-40A7-8D08-086FEB92AE95}">
      <dgm:prSet/>
      <dgm:spPr/>
      <dgm:t>
        <a:bodyPr/>
        <a:lstStyle/>
        <a:p>
          <a:endParaRPr lang="en-US"/>
        </a:p>
      </dgm:t>
    </dgm:pt>
    <dgm:pt modelId="{DA11C8B7-3075-4A77-B2B3-16FDB8C9CF47}" type="sibTrans" cxnId="{C976D225-1DA2-40A7-8D08-086FEB92AE95}">
      <dgm:prSet/>
      <dgm:spPr/>
      <dgm:t>
        <a:bodyPr/>
        <a:lstStyle/>
        <a:p>
          <a:endParaRPr lang="en-US"/>
        </a:p>
      </dgm:t>
    </dgm:pt>
    <dgm:pt modelId="{E55D90CA-A3C0-4B8E-A650-2A1691C42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Keyword matching for search results</a:t>
          </a:r>
        </a:p>
      </dgm:t>
    </dgm:pt>
    <dgm:pt modelId="{F2374D25-6F8D-44DB-8F9C-D7142FC06FA2}" type="parTrans" cxnId="{C725B28E-72E0-4174-A288-1862DA08092E}">
      <dgm:prSet/>
      <dgm:spPr/>
      <dgm:t>
        <a:bodyPr/>
        <a:lstStyle/>
        <a:p>
          <a:endParaRPr lang="en-US"/>
        </a:p>
      </dgm:t>
    </dgm:pt>
    <dgm:pt modelId="{2362B108-34E8-4794-8390-50EC9CC8C8A0}" type="sibTrans" cxnId="{C725B28E-72E0-4174-A288-1862DA08092E}">
      <dgm:prSet/>
      <dgm:spPr/>
      <dgm:t>
        <a:bodyPr/>
        <a:lstStyle/>
        <a:p>
          <a:endParaRPr lang="en-US"/>
        </a:p>
      </dgm:t>
    </dgm:pt>
    <dgm:pt modelId="{77E72F88-7D32-49B7-A9C6-18F8E2B786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Cosine similarity for ranking documents</a:t>
          </a:r>
        </a:p>
      </dgm:t>
    </dgm:pt>
    <dgm:pt modelId="{0271232F-64D7-4A09-A4FB-E188D7D560E1}" type="parTrans" cxnId="{29340CE4-112F-403A-9053-B70F1F866CD6}">
      <dgm:prSet/>
      <dgm:spPr/>
      <dgm:t>
        <a:bodyPr/>
        <a:lstStyle/>
        <a:p>
          <a:endParaRPr lang="en-US"/>
        </a:p>
      </dgm:t>
    </dgm:pt>
    <dgm:pt modelId="{F98DB9A5-BD62-49C3-BEB7-323A6D0F2EE8}" type="sibTrans" cxnId="{29340CE4-112F-403A-9053-B70F1F866CD6}">
      <dgm:prSet/>
      <dgm:spPr/>
      <dgm:t>
        <a:bodyPr/>
        <a:lstStyle/>
        <a:p>
          <a:endParaRPr lang="en-US"/>
        </a:p>
      </dgm:t>
    </dgm:pt>
    <dgm:pt modelId="{36C3993F-A0FF-43B0-9DB5-44FBC1033032}" type="pres">
      <dgm:prSet presAssocID="{19EDEC23-6EAA-4F20-89C0-34249E7CABC0}" presName="root" presStyleCnt="0">
        <dgm:presLayoutVars>
          <dgm:dir/>
          <dgm:resizeHandles val="exact"/>
        </dgm:presLayoutVars>
      </dgm:prSet>
      <dgm:spPr/>
    </dgm:pt>
    <dgm:pt modelId="{439D465B-D60E-404F-B01F-B37BBFA6B3D2}" type="pres">
      <dgm:prSet presAssocID="{350D2ED3-FB34-438E-9E2A-BC870A73165F}" presName="compNode" presStyleCnt="0"/>
      <dgm:spPr/>
    </dgm:pt>
    <dgm:pt modelId="{679CE921-AEB0-4DFC-936F-7BB7CE16D90D}" type="pres">
      <dgm:prSet presAssocID="{350D2ED3-FB34-438E-9E2A-BC870A7316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FC6B88EA-88B1-41AC-BB68-32DE2170A94C}" type="pres">
      <dgm:prSet presAssocID="{350D2ED3-FB34-438E-9E2A-BC870A73165F}" presName="spaceRect" presStyleCnt="0"/>
      <dgm:spPr/>
    </dgm:pt>
    <dgm:pt modelId="{E5EC7355-2218-4F66-A0BA-F98D6BAF806D}" type="pres">
      <dgm:prSet presAssocID="{350D2ED3-FB34-438E-9E2A-BC870A73165F}" presName="textRect" presStyleLbl="revTx" presStyleIdx="0" presStyleCnt="3">
        <dgm:presLayoutVars>
          <dgm:chMax val="1"/>
          <dgm:chPref val="1"/>
        </dgm:presLayoutVars>
      </dgm:prSet>
      <dgm:spPr/>
    </dgm:pt>
    <dgm:pt modelId="{FF0F51A2-0F68-4595-B458-678C4FC80B27}" type="pres">
      <dgm:prSet presAssocID="{DA11C8B7-3075-4A77-B2B3-16FDB8C9CF47}" presName="sibTrans" presStyleCnt="0"/>
      <dgm:spPr/>
    </dgm:pt>
    <dgm:pt modelId="{511C8F44-92F2-4D40-B389-29E03727A648}" type="pres">
      <dgm:prSet presAssocID="{E55D90CA-A3C0-4B8E-A650-2A1691C423D0}" presName="compNode" presStyleCnt="0"/>
      <dgm:spPr/>
    </dgm:pt>
    <dgm:pt modelId="{44981D29-4509-4123-AC44-92BD6E8A127B}" type="pres">
      <dgm:prSet presAssocID="{E55D90CA-A3C0-4B8E-A650-2A1691C423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2C7A8175-FEF0-443F-92D6-1945BECF289C}" type="pres">
      <dgm:prSet presAssocID="{E55D90CA-A3C0-4B8E-A650-2A1691C423D0}" presName="spaceRect" presStyleCnt="0"/>
      <dgm:spPr/>
    </dgm:pt>
    <dgm:pt modelId="{55B2518F-7773-4F90-A182-A853679C0D77}" type="pres">
      <dgm:prSet presAssocID="{E55D90CA-A3C0-4B8E-A650-2A1691C423D0}" presName="textRect" presStyleLbl="revTx" presStyleIdx="1" presStyleCnt="3">
        <dgm:presLayoutVars>
          <dgm:chMax val="1"/>
          <dgm:chPref val="1"/>
        </dgm:presLayoutVars>
      </dgm:prSet>
      <dgm:spPr/>
    </dgm:pt>
    <dgm:pt modelId="{15386BCF-2585-43E4-BF8F-04558D6DC6EF}" type="pres">
      <dgm:prSet presAssocID="{2362B108-34E8-4794-8390-50EC9CC8C8A0}" presName="sibTrans" presStyleCnt="0"/>
      <dgm:spPr/>
    </dgm:pt>
    <dgm:pt modelId="{E2600BA2-38CE-4CFC-BF9F-C31AA0FB30E3}" type="pres">
      <dgm:prSet presAssocID="{77E72F88-7D32-49B7-A9C6-18F8E2B7862D}" presName="compNode" presStyleCnt="0"/>
      <dgm:spPr/>
    </dgm:pt>
    <dgm:pt modelId="{0D1B5AFB-4465-4825-862D-764B4DD698F0}" type="pres">
      <dgm:prSet presAssocID="{77E72F88-7D32-49B7-A9C6-18F8E2B786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8D596DE-8169-4DEC-93C2-E169877BB991}" type="pres">
      <dgm:prSet presAssocID="{77E72F88-7D32-49B7-A9C6-18F8E2B7862D}" presName="spaceRect" presStyleCnt="0"/>
      <dgm:spPr/>
    </dgm:pt>
    <dgm:pt modelId="{D7D754A0-B6EE-4C6A-979F-4B51B9857D28}" type="pres">
      <dgm:prSet presAssocID="{77E72F88-7D32-49B7-A9C6-18F8E2B786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76D225-1DA2-40A7-8D08-086FEB92AE95}" srcId="{19EDEC23-6EAA-4F20-89C0-34249E7CABC0}" destId="{350D2ED3-FB34-438E-9E2A-BC870A73165F}" srcOrd="0" destOrd="0" parTransId="{C35B1E0D-DF31-4263-8F1E-2DC6C8136696}" sibTransId="{DA11C8B7-3075-4A77-B2B3-16FDB8C9CF47}"/>
    <dgm:cxn modelId="{EB3F9A4F-A125-4E32-B303-0D246CBCB82C}" type="presOf" srcId="{19EDEC23-6EAA-4F20-89C0-34249E7CABC0}" destId="{36C3993F-A0FF-43B0-9DB5-44FBC1033032}" srcOrd="0" destOrd="0" presId="urn:microsoft.com/office/officeart/2018/2/layout/IconLabelList"/>
    <dgm:cxn modelId="{28AF6E82-8A77-4618-8C56-A4F3751454BE}" type="presOf" srcId="{350D2ED3-FB34-438E-9E2A-BC870A73165F}" destId="{E5EC7355-2218-4F66-A0BA-F98D6BAF806D}" srcOrd="0" destOrd="0" presId="urn:microsoft.com/office/officeart/2018/2/layout/IconLabelList"/>
    <dgm:cxn modelId="{E6924188-D55D-45D0-84C6-DD9F0FE2216B}" type="presOf" srcId="{77E72F88-7D32-49B7-A9C6-18F8E2B7862D}" destId="{D7D754A0-B6EE-4C6A-979F-4B51B9857D28}" srcOrd="0" destOrd="0" presId="urn:microsoft.com/office/officeart/2018/2/layout/IconLabelList"/>
    <dgm:cxn modelId="{C725B28E-72E0-4174-A288-1862DA08092E}" srcId="{19EDEC23-6EAA-4F20-89C0-34249E7CABC0}" destId="{E55D90CA-A3C0-4B8E-A650-2A1691C423D0}" srcOrd="1" destOrd="0" parTransId="{F2374D25-6F8D-44DB-8F9C-D7142FC06FA2}" sibTransId="{2362B108-34E8-4794-8390-50EC9CC8C8A0}"/>
    <dgm:cxn modelId="{29340CE4-112F-403A-9053-B70F1F866CD6}" srcId="{19EDEC23-6EAA-4F20-89C0-34249E7CABC0}" destId="{77E72F88-7D32-49B7-A9C6-18F8E2B7862D}" srcOrd="2" destOrd="0" parTransId="{0271232F-64D7-4A09-A4FB-E188D7D560E1}" sibTransId="{F98DB9A5-BD62-49C3-BEB7-323A6D0F2EE8}"/>
    <dgm:cxn modelId="{60DEC0EC-F92F-405D-9F62-E643D2F0E2FD}" type="presOf" srcId="{E55D90CA-A3C0-4B8E-A650-2A1691C423D0}" destId="{55B2518F-7773-4F90-A182-A853679C0D77}" srcOrd="0" destOrd="0" presId="urn:microsoft.com/office/officeart/2018/2/layout/IconLabelList"/>
    <dgm:cxn modelId="{0BE0E565-6086-4C41-92E1-EF5113B4E33E}" type="presParOf" srcId="{36C3993F-A0FF-43B0-9DB5-44FBC1033032}" destId="{439D465B-D60E-404F-B01F-B37BBFA6B3D2}" srcOrd="0" destOrd="0" presId="urn:microsoft.com/office/officeart/2018/2/layout/IconLabelList"/>
    <dgm:cxn modelId="{F778F5E2-C608-459F-BAA8-44309D4DABAF}" type="presParOf" srcId="{439D465B-D60E-404F-B01F-B37BBFA6B3D2}" destId="{679CE921-AEB0-4DFC-936F-7BB7CE16D90D}" srcOrd="0" destOrd="0" presId="urn:microsoft.com/office/officeart/2018/2/layout/IconLabelList"/>
    <dgm:cxn modelId="{36F38CEA-9672-4A31-BC1F-13848F68F9CB}" type="presParOf" srcId="{439D465B-D60E-404F-B01F-B37BBFA6B3D2}" destId="{FC6B88EA-88B1-41AC-BB68-32DE2170A94C}" srcOrd="1" destOrd="0" presId="urn:microsoft.com/office/officeart/2018/2/layout/IconLabelList"/>
    <dgm:cxn modelId="{E429DC3F-AE2A-4CA4-88D8-E285DE9EBDE2}" type="presParOf" srcId="{439D465B-D60E-404F-B01F-B37BBFA6B3D2}" destId="{E5EC7355-2218-4F66-A0BA-F98D6BAF806D}" srcOrd="2" destOrd="0" presId="urn:microsoft.com/office/officeart/2018/2/layout/IconLabelList"/>
    <dgm:cxn modelId="{ADC1742A-AE63-438D-A74E-539C70EFB298}" type="presParOf" srcId="{36C3993F-A0FF-43B0-9DB5-44FBC1033032}" destId="{FF0F51A2-0F68-4595-B458-678C4FC80B27}" srcOrd="1" destOrd="0" presId="urn:microsoft.com/office/officeart/2018/2/layout/IconLabelList"/>
    <dgm:cxn modelId="{67BD51E6-AD09-45D5-B92C-5AF269BD3BE1}" type="presParOf" srcId="{36C3993F-A0FF-43B0-9DB5-44FBC1033032}" destId="{511C8F44-92F2-4D40-B389-29E03727A648}" srcOrd="2" destOrd="0" presId="urn:microsoft.com/office/officeart/2018/2/layout/IconLabelList"/>
    <dgm:cxn modelId="{7FBEA566-2BA0-4716-86C7-3E65B0E7EC4B}" type="presParOf" srcId="{511C8F44-92F2-4D40-B389-29E03727A648}" destId="{44981D29-4509-4123-AC44-92BD6E8A127B}" srcOrd="0" destOrd="0" presId="urn:microsoft.com/office/officeart/2018/2/layout/IconLabelList"/>
    <dgm:cxn modelId="{39BD3D80-C9AB-4248-8ABE-FB39CA25597A}" type="presParOf" srcId="{511C8F44-92F2-4D40-B389-29E03727A648}" destId="{2C7A8175-FEF0-443F-92D6-1945BECF289C}" srcOrd="1" destOrd="0" presId="urn:microsoft.com/office/officeart/2018/2/layout/IconLabelList"/>
    <dgm:cxn modelId="{C76F2E7D-B178-44FF-8799-FA767CF111E9}" type="presParOf" srcId="{511C8F44-92F2-4D40-B389-29E03727A648}" destId="{55B2518F-7773-4F90-A182-A853679C0D77}" srcOrd="2" destOrd="0" presId="urn:microsoft.com/office/officeart/2018/2/layout/IconLabelList"/>
    <dgm:cxn modelId="{6F6B29FC-FAEA-4C1F-99AE-475AF6805539}" type="presParOf" srcId="{36C3993F-A0FF-43B0-9DB5-44FBC1033032}" destId="{15386BCF-2585-43E4-BF8F-04558D6DC6EF}" srcOrd="3" destOrd="0" presId="urn:microsoft.com/office/officeart/2018/2/layout/IconLabelList"/>
    <dgm:cxn modelId="{927653F1-439A-446A-B28C-B31754DFCF2E}" type="presParOf" srcId="{36C3993F-A0FF-43B0-9DB5-44FBC1033032}" destId="{E2600BA2-38CE-4CFC-BF9F-C31AA0FB30E3}" srcOrd="4" destOrd="0" presId="urn:microsoft.com/office/officeart/2018/2/layout/IconLabelList"/>
    <dgm:cxn modelId="{A57ABE46-99B6-417B-910B-F1D6D68A7378}" type="presParOf" srcId="{E2600BA2-38CE-4CFC-BF9F-C31AA0FB30E3}" destId="{0D1B5AFB-4465-4825-862D-764B4DD698F0}" srcOrd="0" destOrd="0" presId="urn:microsoft.com/office/officeart/2018/2/layout/IconLabelList"/>
    <dgm:cxn modelId="{D9FB811F-9B11-4115-9991-69F4BA8A3B08}" type="presParOf" srcId="{E2600BA2-38CE-4CFC-BF9F-C31AA0FB30E3}" destId="{D8D596DE-8169-4DEC-93C2-E169877BB991}" srcOrd="1" destOrd="0" presId="urn:microsoft.com/office/officeart/2018/2/layout/IconLabelList"/>
    <dgm:cxn modelId="{5FACC82B-5C07-49F0-8664-B49AACF0D657}" type="presParOf" srcId="{E2600BA2-38CE-4CFC-BF9F-C31AA0FB30E3}" destId="{D7D754A0-B6EE-4C6A-979F-4B51B9857D2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A9EE9-1067-42C7-97E7-3249D90680DD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Implement a Python-based Web based app to search Documents.</a:t>
          </a:r>
        </a:p>
      </dsp:txBody>
      <dsp:txXfrm>
        <a:off x="821" y="1776404"/>
        <a:ext cx="3327201" cy="2395585"/>
      </dsp:txXfrm>
    </dsp:sp>
    <dsp:sp modelId="{F1BCF013-8F14-4827-9D09-04BDF18ECB95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548183C8-00FE-4E1E-A1FD-6D88CA5BE0EF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Handle user queries effectively with error tolerance.</a:t>
          </a:r>
        </a:p>
      </dsp:txBody>
      <dsp:txXfrm>
        <a:off x="3594199" y="1776404"/>
        <a:ext cx="3327201" cy="2395585"/>
      </dsp:txXfrm>
    </dsp:sp>
    <dsp:sp modelId="{A794C95D-F9BB-46EB-9E19-BE820A5C72C7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49A7C32E-9CC9-4DD2-A496-05F3E4670E6E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Provide accurate document rankings based on query relevance.</a:t>
          </a:r>
        </a:p>
      </dsp:txBody>
      <dsp:txXfrm>
        <a:off x="7187576" y="1776404"/>
        <a:ext cx="3327201" cy="2395585"/>
      </dsp:txXfrm>
    </dsp:sp>
    <dsp:sp modelId="{68CB6F56-22D1-4A52-890B-A6CF1E7F5D89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9D3A2-7238-43DE-9FA9-A0D63B4DBF30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6315B-AF88-4D7B-AEFE-DC2B8350E218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E552C-CF40-42AA-ACAA-B6047213E0B5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Clone the repository</a:t>
          </a:r>
        </a:p>
      </dsp:txBody>
      <dsp:txXfrm>
        <a:off x="1844034" y="682"/>
        <a:ext cx="4401230" cy="1596566"/>
      </dsp:txXfrm>
    </dsp:sp>
    <dsp:sp modelId="{3712C8CA-161B-4889-9795-EEA4780F9B51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1215A-5180-4B1F-A1C3-31954F9F559F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FF60C-3ACA-4012-9EDD-A9376ECCD462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Create a virtual environment and install dependencies</a:t>
          </a:r>
        </a:p>
      </dsp:txBody>
      <dsp:txXfrm>
        <a:off x="1844034" y="1996390"/>
        <a:ext cx="4401230" cy="1596566"/>
      </dsp:txXfrm>
    </dsp:sp>
    <dsp:sp modelId="{BE541F5F-4D79-4F53-A66B-78C309435EF5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2A113-A0AD-45B8-BD4C-4E92F26CE67E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CD77C-4BFD-4247-A39B-9175D0CE2301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3. Run the server using: python manage.py runserver</a:t>
          </a:r>
        </a:p>
      </dsp:txBody>
      <dsp:txXfrm>
        <a:off x="1844034" y="3992098"/>
        <a:ext cx="4401230" cy="1596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CE921-AEB0-4DFC-936F-7BB7CE16D90D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C7355-2218-4F66-A0BA-F98D6BAF806D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1.Different model for indexing and ranking</a:t>
          </a:r>
        </a:p>
      </dsp:txBody>
      <dsp:txXfrm>
        <a:off x="59990" y="2654049"/>
        <a:ext cx="3226223" cy="720000"/>
      </dsp:txXfrm>
    </dsp:sp>
    <dsp:sp modelId="{44981D29-4509-4123-AC44-92BD6E8A127B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2518F-7773-4F90-A182-A853679C0D77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Keyword matching for search results</a:t>
          </a:r>
        </a:p>
      </dsp:txBody>
      <dsp:txXfrm>
        <a:off x="3850802" y="2654049"/>
        <a:ext cx="3226223" cy="720000"/>
      </dsp:txXfrm>
    </dsp:sp>
    <dsp:sp modelId="{0D1B5AFB-4465-4825-862D-764B4DD698F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754A0-B6EE-4C6A-979F-4B51B9857D28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Cosine similarity for ranking documents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78C4-5FBC-0D6B-6D7F-4EFAB14C4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C7910-A07E-183A-DD34-B56B2A6D3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F407C-79BB-10F2-AA8C-3106BEF1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D3698-5841-70C1-A3D5-E5D61B9C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B0D29-C207-FB14-6DD5-DC51E2E9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5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2A22-81C2-E373-22E7-9A114434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8057A-C775-48EC-5E75-FF068607C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38903-69DF-EEA3-B9D6-98BA0FA1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E010-32F6-E526-BEB6-EAAAC6F1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DE58F-BB3C-D6BA-AF7C-AEB79944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533C0-6E71-6C5D-740E-180D93EFF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5516D-CFD3-C0B0-29B9-9EA7AF69C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87052-770A-70F2-C3BB-2D01D7FC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C270-1EB0-48AC-3A69-463679E3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555E7-C437-A33D-B319-3DA59FEC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58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F766-1E8A-2A3E-67A6-B99AA42F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C2E70-AB87-44AB-B9FB-116B007B7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BD4E-4C05-B0EC-3CEF-610330C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4A228-CADE-EB4B-90A7-DC661BC8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1CDB6-ADC0-586F-20F2-DCFDEAA1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3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57DD-7FD1-F444-BB4F-0B5A2E9E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F12B-A6EE-901E-0D39-E061DCCC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9D9F2-AB0B-5F30-FBD3-F668E79D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52F5E-2510-585C-395A-63B9DF4A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1DD9-8151-AAEC-01AA-3144719F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4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EE41-D285-BDF2-D236-435F5F23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98695-24F0-04EC-9100-D44071A68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DAF4-B79B-DC12-454E-4CB6C427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92FB6-D204-AA11-2F9D-217E6F8B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8421E-191A-0CB3-369F-64F9F0AA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3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F235-48B6-3C8C-4BD2-0CA2193F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9BA6-3B20-A1CB-87A5-02EC7A41C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247BA-2D1A-F3DF-EF5D-B5E21887F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6CF76-5EE8-6302-64AD-A9123FF6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46CCD-B450-EBD8-7AE0-8D605656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956CC-FAAA-7F67-6059-C3F01086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5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4AB5-579C-21F1-FCD1-4A51AE79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EBDA1-0DDA-112C-4B25-558FBDFD6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47F8A-832C-BB2E-F0A3-BDDEBA5E2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292E0-C633-1208-E533-3687E7532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5C7C3-8CB2-C3DB-AEA8-19802B311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85847-DF6D-221D-B87A-77EB137E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A17CC-8E52-B5E4-84A9-D69033D1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14B6F-B1CA-C613-9E70-3CC12B0B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5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FDAE-C796-5BE0-2D37-88227C45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55526-5F07-F875-71F7-FE3DBA0F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A5F08-4AAC-44FE-9313-7EBD7895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C8B20-DCCA-E19C-FD97-4E4DDE53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4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EC314-2301-A036-28C7-EC469FFC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9D85A-7DFC-B280-54CE-AD4B0E99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D4E5C-424A-047F-B0C7-95B208BF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3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1BBE-F653-2192-673B-4B76673D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52631-C83C-D706-DBAA-A0E29AF6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D1ADE-41DD-7E69-9324-239588B0A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5732A-959F-DB62-FD41-F66D9E10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4F51B-614B-2FE6-C633-E294EB0D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65E0B-CAA5-DBEB-C796-F8A050E0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8B92-FEB6-8EA3-843E-4B57579B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AFEC9-5192-C5D0-D8F8-F94A6A3B2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F14D-3015-6490-21C1-CD75636FC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3B233-F9F5-1CC3-0507-76899A1F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1936A-0A43-BEA8-8A16-BC26E4C0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D2157-1EE9-3C9D-CE14-DF353261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95E67-AD42-9DE1-6D6F-988F2DF5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7925D-72BA-C8D0-E2C9-4EC858954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978E7-2E91-58FF-ED43-279864100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74E92-43FB-4786-9D2D-6A3DF66232A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11817-5927-FF05-E630-3088D1CB6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9029A-7EAD-5D10-BE31-52F2DAD07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1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9D7D-3596-2FF9-0B2B-A7129EB9F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Project: Information Retrieval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FE756-F688-B7FA-2D0D-EB95F8C11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 Overview of Fuzzy Set Theory, Extended Boolean, and Algebraic IR Models</a:t>
            </a:r>
          </a:p>
        </p:txBody>
      </p:sp>
    </p:spTree>
    <p:extLst>
      <p:ext uri="{BB962C8B-B14F-4D97-AF65-F5344CB8AC3E}">
        <p14:creationId xmlns:p14="http://schemas.microsoft.com/office/powerpoint/2010/main" val="102415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ssorted vegetables and fruits">
            <a:extLst>
              <a:ext uri="{FF2B5EF4-FFF2-40B4-BE49-F238E27FC236}">
                <a16:creationId xmlns:a16="http://schemas.microsoft.com/office/drawing/2014/main" id="{C4127258-F1B5-A418-9924-35C2CA613C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08" r="14226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2DA98-A784-C320-40D1-A9EE8E60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Extended Boolean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41EE-0840-0540-EB8B-51A20A83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Regular search uses simple words like 'AND,' 'OR,' and 'NOT' to find things.</a:t>
            </a:r>
          </a:p>
          <a:p>
            <a:r>
              <a:rPr lang="en-US" sz="2000"/>
              <a:t>The extended Boolean model allows more specific queries like 'Fruits OR Vegetables BUT NOT Processed Food'.</a:t>
            </a:r>
          </a:p>
          <a:p>
            <a:r>
              <a:rPr lang="en-US" sz="2000"/>
              <a:t>It enhances the precision and flexibility of traditional Boolean search.</a:t>
            </a:r>
          </a:p>
        </p:txBody>
      </p:sp>
    </p:spTree>
    <p:extLst>
      <p:ext uri="{BB962C8B-B14F-4D97-AF65-F5344CB8AC3E}">
        <p14:creationId xmlns:p14="http://schemas.microsoft.com/office/powerpoint/2010/main" val="139273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72002-5892-A087-7396-164EE1F9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Generalized Vector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E0398-B645-0709-2748-EBAD3B98E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Documents and queries are represented as vectors in a multi-dimensional space.</a:t>
            </a:r>
          </a:p>
          <a:p>
            <a:r>
              <a:rPr lang="en-US" sz="2000"/>
              <a:t>Each dimension corresponds to a unique term or feature.</a:t>
            </a:r>
          </a:p>
          <a:p>
            <a:r>
              <a:rPr lang="en-US" sz="2000"/>
              <a:t>Documents and queries are like arrows in this space, with direction and length indicating relevance.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29069-C3C9-09C0-C5DB-A8A5A5A9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66" r="31033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0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B587B-0C31-B132-86BA-6C17637C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Algebraic IR Models: Latent Semantic Indexing (LSI)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C1399-C850-7683-EEF8-7C29522E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Algebraic IR models, like LSI, go beyond simple word matching to understand semantic relationships.</a:t>
            </a:r>
          </a:p>
          <a:p>
            <a:r>
              <a:rPr lang="en-US" sz="2000"/>
              <a:t>LSI uses Singular Value Decomposition (SVD) to analyze relationships between terms in large corpora.</a:t>
            </a:r>
          </a:p>
          <a:p>
            <a:r>
              <a:rPr lang="en-US" sz="2000"/>
              <a:t>LSI discovers hidden semantic structures, retrieving conceptually related documents even without exact word matches.</a:t>
            </a:r>
          </a:p>
        </p:txBody>
      </p:sp>
      <p:pic>
        <p:nvPicPr>
          <p:cNvPr id="5" name="Picture 4" descr="Complex math formulas on a blackboard">
            <a:extLst>
              <a:ext uri="{FF2B5EF4-FFF2-40B4-BE49-F238E27FC236}">
                <a16:creationId xmlns:a16="http://schemas.microsoft.com/office/drawing/2014/main" id="{69A15B7B-E2FA-79A8-61B0-99CB500E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81" r="10557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6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9D82A-8C74-B098-FDE5-D9659E178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DE797-C2CD-8F3E-3A6B-7E3C6669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software company">
            <a:extLst>
              <a:ext uri="{FF2B5EF4-FFF2-40B4-BE49-F238E27FC236}">
                <a16:creationId xmlns:a16="http://schemas.microsoft.com/office/drawing/2014/main" id="{6187384A-9840-873B-9EDD-65D53A51F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2" t="15439"/>
          <a:stretch/>
        </p:blipFill>
        <p:spPr>
          <a:xfrm>
            <a:off x="5922492" y="1392823"/>
            <a:ext cx="5536001" cy="40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4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BC18-7E15-F228-3052-0B03BF6A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F9BCB-637A-AF59-9F35-A9CFBE8EF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Upload Document: Stores files in the </a:t>
            </a:r>
            <a:r>
              <a:rPr lang="en-US" b="1" dirty="0"/>
              <a:t>Document Directory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By Content: Locates documents based on search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Ranking: Ensures accurate search results based on different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Results: Shows ranked search results.</a:t>
            </a:r>
          </a:p>
        </p:txBody>
      </p:sp>
    </p:spTree>
    <p:extLst>
      <p:ext uri="{BB962C8B-B14F-4D97-AF65-F5344CB8AC3E}">
        <p14:creationId xmlns:p14="http://schemas.microsoft.com/office/powerpoint/2010/main" val="213029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57B8F-87D0-C271-9B09-9F0DD638D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9978-5B97-112D-CF63-258A5983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EF4EF-5CD4-06D0-BECD-E346A2334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support for multiple document formats (PDF, Word, etc.)</a:t>
            </a:r>
          </a:p>
          <a:p>
            <a:r>
              <a:rPr lang="en-US" dirty="0"/>
              <a:t>Integrate NLP and semantic search capabilities</a:t>
            </a:r>
          </a:p>
          <a:p>
            <a:r>
              <a:rPr lang="en-US" dirty="0"/>
              <a:t>Optimize search algorithms for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3724476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3046-F5EE-8A4A-C399-555F66FEB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6FC1A-C6EE-920E-DEF7-70608E3F2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Questions and Discussions Welcome!</a:t>
            </a:r>
          </a:p>
        </p:txBody>
      </p:sp>
    </p:spTree>
    <p:extLst>
      <p:ext uri="{BB962C8B-B14F-4D97-AF65-F5344CB8AC3E}">
        <p14:creationId xmlns:p14="http://schemas.microsoft.com/office/powerpoint/2010/main" val="92631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C82A048-34C4-5751-E5A9-EE314A48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E6CEB-40E6-16AB-17F7-A941EA34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BBE0D-397C-FF92-D9EE-396C56ED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To use different Models for efficient document retrieval.</a:t>
            </a:r>
          </a:p>
          <a:p>
            <a:r>
              <a:rPr lang="en-US" sz="2000" dirty="0"/>
              <a:t>Enhance understanding of core concepts in Information Retrieval.</a:t>
            </a:r>
          </a:p>
        </p:txBody>
      </p:sp>
    </p:spTree>
    <p:extLst>
      <p:ext uri="{BB962C8B-B14F-4D97-AF65-F5344CB8AC3E}">
        <p14:creationId xmlns:p14="http://schemas.microsoft.com/office/powerpoint/2010/main" val="244086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D1AFDD-DB11-811A-4DD5-DA2746F52E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B7B45-D764-E736-B481-25BA5AE2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Objective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732CFD5-3E02-832D-2995-CD435D3320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7199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94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CAACE-7A3F-24A8-1CDC-540DA9D8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Installation Guide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A9915FB-6E3A-8EBE-EF3B-1E9BEB85D7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91116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49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B85B-197F-6454-A9C8-98F3A324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76AB6-109B-88A6-5735-B890C9F2A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Python, Django</a:t>
            </a:r>
          </a:p>
          <a:p>
            <a:r>
              <a:rPr lang="en-US" dirty="0"/>
              <a:t>Core Data Structures (Dictionaries, Lists)</a:t>
            </a:r>
          </a:p>
          <a:p>
            <a:r>
              <a:rPr lang="en-US" dirty="0"/>
              <a:t>Algorithm Design (Custom TF-IDF Logic)</a:t>
            </a:r>
          </a:p>
        </p:txBody>
      </p:sp>
    </p:spTree>
    <p:extLst>
      <p:ext uri="{BB962C8B-B14F-4D97-AF65-F5344CB8AC3E}">
        <p14:creationId xmlns:p14="http://schemas.microsoft.com/office/powerpoint/2010/main" val="12271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EB36-519A-88BF-1BF0-9EED286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BAAF-60AD-9688-435F-5893F1406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File uploading and indexing</a:t>
            </a:r>
          </a:p>
          <a:p>
            <a:pPr marL="0" indent="0">
              <a:buNone/>
            </a:pPr>
            <a:r>
              <a:rPr lang="en-US" dirty="0"/>
              <a:t>2. Keyword-based search with ranking</a:t>
            </a:r>
          </a:p>
          <a:p>
            <a:pPr marL="0" indent="0">
              <a:buNone/>
            </a:pPr>
            <a:r>
              <a:rPr lang="en-US" dirty="0"/>
              <a:t>3. Stop word removal for efficient indexing</a:t>
            </a:r>
          </a:p>
        </p:txBody>
      </p:sp>
    </p:spTree>
    <p:extLst>
      <p:ext uri="{BB962C8B-B14F-4D97-AF65-F5344CB8AC3E}">
        <p14:creationId xmlns:p14="http://schemas.microsoft.com/office/powerpoint/2010/main" val="176104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8556F-DCC7-D46F-F14E-9664D1EA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Explanation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C616378-45B2-264C-110B-CCB9C221E3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6677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75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reflection in a lens">
            <a:extLst>
              <a:ext uri="{FF2B5EF4-FFF2-40B4-BE49-F238E27FC236}">
                <a16:creationId xmlns:a16="http://schemas.microsoft.com/office/drawing/2014/main" id="{BF87E104-7F89-B085-8C8B-902D2357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26" r="27208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314E0-C7F7-2DF8-3565-41E03F87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Fuzzy Set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028A0-90B0-F92C-CAED-7544F79DE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/>
              <a:t>Imagine regular search is like a light switch—it's either on (relevant) or off (not relevant). </a:t>
            </a:r>
          </a:p>
          <a:p>
            <a:r>
              <a:rPr lang="en-US" sz="1900"/>
              <a:t>With the fuzzy model, it's like a dimmer switch. It can be a little relevant, somewhat relevant, or very relevant.</a:t>
            </a:r>
          </a:p>
          <a:p>
            <a:r>
              <a:rPr lang="en-US" sz="1900"/>
              <a:t>Fuzzy set theory allows for degrees of membership rather than strict binary membership.</a:t>
            </a:r>
          </a:p>
          <a:p>
            <a:r>
              <a:rPr lang="en-US" sz="1900"/>
              <a:t>An element can have a partial or fuzzy membership in a set.</a:t>
            </a:r>
          </a:p>
        </p:txBody>
      </p:sp>
    </p:spTree>
    <p:extLst>
      <p:ext uri="{BB962C8B-B14F-4D97-AF65-F5344CB8AC3E}">
        <p14:creationId xmlns:p14="http://schemas.microsoft.com/office/powerpoint/2010/main" val="406541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5C0C7-7A9B-38C0-2D39-67F33A96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Fuzzy Set Theory in IR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36F34-7EE7-7312-7DF3-A761F13F3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Documents or queries can be associated with multiple degrees of relevance.</a:t>
            </a:r>
          </a:p>
          <a:p>
            <a:r>
              <a:rPr lang="en-US" sz="2000"/>
              <a:t>Instead of just being relevant or irrelevant, a document can be partially relevant to a query.</a:t>
            </a:r>
          </a:p>
          <a:p>
            <a:r>
              <a:rPr lang="en-US" sz="2000"/>
              <a:t>Fuzzy set-based IR models help address ambiguity and vagueness in retrieval tasks.</a:t>
            </a:r>
          </a:p>
          <a:p>
            <a:r>
              <a:rPr lang="en-US" sz="2000"/>
              <a:t>These models allow for a nuanced representation of relevance.</a:t>
            </a:r>
          </a:p>
        </p:txBody>
      </p:sp>
      <p:pic>
        <p:nvPicPr>
          <p:cNvPr id="5" name="Picture 4" descr="Different colored organizers">
            <a:extLst>
              <a:ext uri="{FF2B5EF4-FFF2-40B4-BE49-F238E27FC236}">
                <a16:creationId xmlns:a16="http://schemas.microsoft.com/office/drawing/2014/main" id="{084CA38A-EBC7-B699-08E1-CACC139C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62" r="26456" b="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269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524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Project: Information Retrieval Models</vt:lpstr>
      <vt:lpstr>Goal</vt:lpstr>
      <vt:lpstr>Objective</vt:lpstr>
      <vt:lpstr>Installation Guide</vt:lpstr>
      <vt:lpstr>Technologies Used</vt:lpstr>
      <vt:lpstr>Core Features</vt:lpstr>
      <vt:lpstr>Code Explanation</vt:lpstr>
      <vt:lpstr>Fuzzy Set Theory</vt:lpstr>
      <vt:lpstr>Fuzzy Set Theory in IR</vt:lpstr>
      <vt:lpstr>Extended Boolean Model</vt:lpstr>
      <vt:lpstr>Generalized Vector Model</vt:lpstr>
      <vt:lpstr>Algebraic IR Models: Latent Semantic Indexing (LSI)</vt:lpstr>
      <vt:lpstr>DFD</vt:lpstr>
      <vt:lpstr>DFD Explanation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Mateen</dc:creator>
  <cp:lastModifiedBy>Abdul Mateen</cp:lastModifiedBy>
  <cp:revision>2</cp:revision>
  <dcterms:created xsi:type="dcterms:W3CDTF">2024-12-09T13:32:04Z</dcterms:created>
  <dcterms:modified xsi:type="dcterms:W3CDTF">2024-12-11T18:59:10Z</dcterms:modified>
</cp:coreProperties>
</file>