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67" r:id="rId9"/>
    <p:sldId id="27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F27FE-83FB-421E-AC42-686D5028F919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62F291A-82C3-477A-91E5-81A563683303}">
      <dgm:prSet/>
      <dgm:spPr/>
      <dgm:t>
        <a:bodyPr/>
        <a:lstStyle/>
        <a:p>
          <a:r>
            <a:rPr lang="en-US"/>
            <a:t>Key Features:</a:t>
          </a:r>
        </a:p>
      </dgm:t>
    </dgm:pt>
    <dgm:pt modelId="{2997EA63-A043-47C5-A911-CE9D9EE9B01E}" type="parTrans" cxnId="{F8349751-BE78-460B-B1FC-5499C11D5D60}">
      <dgm:prSet/>
      <dgm:spPr/>
      <dgm:t>
        <a:bodyPr/>
        <a:lstStyle/>
        <a:p>
          <a:endParaRPr lang="en-US"/>
        </a:p>
      </dgm:t>
    </dgm:pt>
    <dgm:pt modelId="{070936CD-4F61-4DBC-BDED-9CCCA1E6D3CE}" type="sibTrans" cxnId="{F8349751-BE78-460B-B1FC-5499C11D5D60}">
      <dgm:prSet/>
      <dgm:spPr/>
      <dgm:t>
        <a:bodyPr/>
        <a:lstStyle/>
        <a:p>
          <a:endParaRPr lang="en-US"/>
        </a:p>
      </dgm:t>
    </dgm:pt>
    <dgm:pt modelId="{219C40CA-5516-410B-BFAA-5016926BF271}">
      <dgm:prSet/>
      <dgm:spPr/>
      <dgm:t>
        <a:bodyPr/>
        <a:lstStyle/>
        <a:p>
          <a:r>
            <a:rPr lang="en-US"/>
            <a:t>Tokenizes and preprocesses the query and documents.</a:t>
          </a:r>
        </a:p>
      </dgm:t>
    </dgm:pt>
    <dgm:pt modelId="{CEADD7AB-FAA7-40FC-8804-5B0112DE54ED}" type="parTrans" cxnId="{390F07F9-3687-4ED6-9D12-4B457E398557}">
      <dgm:prSet/>
      <dgm:spPr/>
      <dgm:t>
        <a:bodyPr/>
        <a:lstStyle/>
        <a:p>
          <a:endParaRPr lang="en-US"/>
        </a:p>
      </dgm:t>
    </dgm:pt>
    <dgm:pt modelId="{4112AEBA-50E4-44BA-AA62-A45C96F0271C}" type="sibTrans" cxnId="{390F07F9-3687-4ED6-9D12-4B457E398557}">
      <dgm:prSet/>
      <dgm:spPr/>
      <dgm:t>
        <a:bodyPr/>
        <a:lstStyle/>
        <a:p>
          <a:endParaRPr lang="en-US"/>
        </a:p>
      </dgm:t>
    </dgm:pt>
    <dgm:pt modelId="{1F6FF7F6-6EBC-4AD3-9D24-D219639E005B}">
      <dgm:prSet/>
      <dgm:spPr/>
      <dgm:t>
        <a:bodyPr/>
        <a:lstStyle/>
        <a:p>
          <a:r>
            <a:rPr lang="en-US"/>
            <a:t>Calculates term frequency for each document.</a:t>
          </a:r>
        </a:p>
      </dgm:t>
    </dgm:pt>
    <dgm:pt modelId="{422C8CEB-6E9B-4AE4-909B-D9B4128A4D62}" type="parTrans" cxnId="{48D6F837-C84D-45BC-9165-02E8CB80EAFA}">
      <dgm:prSet/>
      <dgm:spPr/>
      <dgm:t>
        <a:bodyPr/>
        <a:lstStyle/>
        <a:p>
          <a:endParaRPr lang="en-US"/>
        </a:p>
      </dgm:t>
    </dgm:pt>
    <dgm:pt modelId="{072BD9D4-5480-490E-97D1-0DAFEF8F6A18}" type="sibTrans" cxnId="{48D6F837-C84D-45BC-9165-02E8CB80EAFA}">
      <dgm:prSet/>
      <dgm:spPr/>
      <dgm:t>
        <a:bodyPr/>
        <a:lstStyle/>
        <a:p>
          <a:endParaRPr lang="en-US"/>
        </a:p>
      </dgm:t>
    </dgm:pt>
    <dgm:pt modelId="{49271EE3-10E2-4C7E-84A6-D17F860A380D}">
      <dgm:prSet/>
      <dgm:spPr/>
      <dgm:t>
        <a:bodyPr/>
        <a:lstStyle/>
        <a:p>
          <a:r>
            <a:rPr lang="en-US"/>
            <a:t>Computes probabilities for query-document pairs.</a:t>
          </a:r>
        </a:p>
      </dgm:t>
    </dgm:pt>
    <dgm:pt modelId="{4F68C148-79CC-454E-91C7-147E56FC9D0D}" type="parTrans" cxnId="{09946B8E-D3C4-46A9-82B5-EB39DB0B7460}">
      <dgm:prSet/>
      <dgm:spPr/>
      <dgm:t>
        <a:bodyPr/>
        <a:lstStyle/>
        <a:p>
          <a:endParaRPr lang="en-US"/>
        </a:p>
      </dgm:t>
    </dgm:pt>
    <dgm:pt modelId="{31BC60B9-E3FE-4420-8D0B-A0D3FF46B380}" type="sibTrans" cxnId="{09946B8E-D3C4-46A9-82B5-EB39DB0B7460}">
      <dgm:prSet/>
      <dgm:spPr/>
      <dgm:t>
        <a:bodyPr/>
        <a:lstStyle/>
        <a:p>
          <a:endParaRPr lang="en-US"/>
        </a:p>
      </dgm:t>
    </dgm:pt>
    <dgm:pt modelId="{DF390861-D4EC-4136-817E-7C1F38DE6B1D}">
      <dgm:prSet/>
      <dgm:spPr/>
      <dgm:t>
        <a:bodyPr/>
        <a:lstStyle/>
        <a:p>
          <a:r>
            <a:rPr lang="en-US"/>
            <a:t>Ranks documents based on their relevance probabilities.</a:t>
          </a:r>
        </a:p>
      </dgm:t>
    </dgm:pt>
    <dgm:pt modelId="{A11006A3-1C03-4017-9EB7-48B4BC06CE30}" type="parTrans" cxnId="{4AA99211-0789-4FE6-9C3F-FDAFC614C7D4}">
      <dgm:prSet/>
      <dgm:spPr/>
      <dgm:t>
        <a:bodyPr/>
        <a:lstStyle/>
        <a:p>
          <a:endParaRPr lang="en-US"/>
        </a:p>
      </dgm:t>
    </dgm:pt>
    <dgm:pt modelId="{40B57F91-407A-45D6-8AB5-4FF0321A556A}" type="sibTrans" cxnId="{4AA99211-0789-4FE6-9C3F-FDAFC614C7D4}">
      <dgm:prSet/>
      <dgm:spPr/>
      <dgm:t>
        <a:bodyPr/>
        <a:lstStyle/>
        <a:p>
          <a:endParaRPr lang="en-US"/>
        </a:p>
      </dgm:t>
    </dgm:pt>
    <dgm:pt modelId="{28B4346F-C83F-414C-8657-19AC35750805}" type="pres">
      <dgm:prSet presAssocID="{A9FF27FE-83FB-421E-AC42-686D5028F919}" presName="vert0" presStyleCnt="0">
        <dgm:presLayoutVars>
          <dgm:dir/>
          <dgm:animOne val="branch"/>
          <dgm:animLvl val="lvl"/>
        </dgm:presLayoutVars>
      </dgm:prSet>
      <dgm:spPr/>
    </dgm:pt>
    <dgm:pt modelId="{6663E3FF-0B2F-4BA7-B548-BAB7DE549CAC}" type="pres">
      <dgm:prSet presAssocID="{362F291A-82C3-477A-91E5-81A563683303}" presName="thickLine" presStyleLbl="alignNode1" presStyleIdx="0" presStyleCnt="5"/>
      <dgm:spPr/>
    </dgm:pt>
    <dgm:pt modelId="{29651D19-23E9-48C2-BE51-D89645C97A9B}" type="pres">
      <dgm:prSet presAssocID="{362F291A-82C3-477A-91E5-81A563683303}" presName="horz1" presStyleCnt="0"/>
      <dgm:spPr/>
    </dgm:pt>
    <dgm:pt modelId="{EF152B29-EF62-4BEE-9324-3798BAE855EF}" type="pres">
      <dgm:prSet presAssocID="{362F291A-82C3-477A-91E5-81A563683303}" presName="tx1" presStyleLbl="revTx" presStyleIdx="0" presStyleCnt="5"/>
      <dgm:spPr/>
    </dgm:pt>
    <dgm:pt modelId="{EC91111E-794B-4F02-B211-B6119A1266CC}" type="pres">
      <dgm:prSet presAssocID="{362F291A-82C3-477A-91E5-81A563683303}" presName="vert1" presStyleCnt="0"/>
      <dgm:spPr/>
    </dgm:pt>
    <dgm:pt modelId="{DC1537BB-0A20-4F6D-AF8D-BD76FAE95A74}" type="pres">
      <dgm:prSet presAssocID="{219C40CA-5516-410B-BFAA-5016926BF271}" presName="thickLine" presStyleLbl="alignNode1" presStyleIdx="1" presStyleCnt="5"/>
      <dgm:spPr/>
    </dgm:pt>
    <dgm:pt modelId="{4071E169-A9EC-4A1F-A1AA-63EB29A0E132}" type="pres">
      <dgm:prSet presAssocID="{219C40CA-5516-410B-BFAA-5016926BF271}" presName="horz1" presStyleCnt="0"/>
      <dgm:spPr/>
    </dgm:pt>
    <dgm:pt modelId="{951DA595-3EB5-42F0-9285-9BBFDD21F9BB}" type="pres">
      <dgm:prSet presAssocID="{219C40CA-5516-410B-BFAA-5016926BF271}" presName="tx1" presStyleLbl="revTx" presStyleIdx="1" presStyleCnt="5"/>
      <dgm:spPr/>
    </dgm:pt>
    <dgm:pt modelId="{63E413FE-9A18-48DE-90AF-386902975E0D}" type="pres">
      <dgm:prSet presAssocID="{219C40CA-5516-410B-BFAA-5016926BF271}" presName="vert1" presStyleCnt="0"/>
      <dgm:spPr/>
    </dgm:pt>
    <dgm:pt modelId="{EC0DDE12-D832-4565-9A1D-A637EBA519E8}" type="pres">
      <dgm:prSet presAssocID="{1F6FF7F6-6EBC-4AD3-9D24-D219639E005B}" presName="thickLine" presStyleLbl="alignNode1" presStyleIdx="2" presStyleCnt="5"/>
      <dgm:spPr/>
    </dgm:pt>
    <dgm:pt modelId="{3A342E87-F8F0-4CF4-B5C5-976C2AAEB87F}" type="pres">
      <dgm:prSet presAssocID="{1F6FF7F6-6EBC-4AD3-9D24-D219639E005B}" presName="horz1" presStyleCnt="0"/>
      <dgm:spPr/>
    </dgm:pt>
    <dgm:pt modelId="{DC536194-FC63-4FBA-8309-F007D960DFC9}" type="pres">
      <dgm:prSet presAssocID="{1F6FF7F6-6EBC-4AD3-9D24-D219639E005B}" presName="tx1" presStyleLbl="revTx" presStyleIdx="2" presStyleCnt="5"/>
      <dgm:spPr/>
    </dgm:pt>
    <dgm:pt modelId="{E7FEF6E3-9EF8-4168-9BEF-D573564B86BE}" type="pres">
      <dgm:prSet presAssocID="{1F6FF7F6-6EBC-4AD3-9D24-D219639E005B}" presName="vert1" presStyleCnt="0"/>
      <dgm:spPr/>
    </dgm:pt>
    <dgm:pt modelId="{2FF75D9B-C9D4-43EE-8D74-28DAB3C25805}" type="pres">
      <dgm:prSet presAssocID="{49271EE3-10E2-4C7E-84A6-D17F860A380D}" presName="thickLine" presStyleLbl="alignNode1" presStyleIdx="3" presStyleCnt="5"/>
      <dgm:spPr/>
    </dgm:pt>
    <dgm:pt modelId="{3F055544-5106-4736-8472-2308F8F8525F}" type="pres">
      <dgm:prSet presAssocID="{49271EE3-10E2-4C7E-84A6-D17F860A380D}" presName="horz1" presStyleCnt="0"/>
      <dgm:spPr/>
    </dgm:pt>
    <dgm:pt modelId="{A372ACF0-DD8F-427E-9DD6-1B5891601AEC}" type="pres">
      <dgm:prSet presAssocID="{49271EE3-10E2-4C7E-84A6-D17F860A380D}" presName="tx1" presStyleLbl="revTx" presStyleIdx="3" presStyleCnt="5"/>
      <dgm:spPr/>
    </dgm:pt>
    <dgm:pt modelId="{AC80EDC6-D75C-4587-8D6C-F024FC0BD03E}" type="pres">
      <dgm:prSet presAssocID="{49271EE3-10E2-4C7E-84A6-D17F860A380D}" presName="vert1" presStyleCnt="0"/>
      <dgm:spPr/>
    </dgm:pt>
    <dgm:pt modelId="{81F44FF9-A38F-4BF4-A76A-8829FF3EEFC3}" type="pres">
      <dgm:prSet presAssocID="{DF390861-D4EC-4136-817E-7C1F38DE6B1D}" presName="thickLine" presStyleLbl="alignNode1" presStyleIdx="4" presStyleCnt="5"/>
      <dgm:spPr/>
    </dgm:pt>
    <dgm:pt modelId="{34754BBB-2B2D-4AEE-B56B-E9E42AC5BB16}" type="pres">
      <dgm:prSet presAssocID="{DF390861-D4EC-4136-817E-7C1F38DE6B1D}" presName="horz1" presStyleCnt="0"/>
      <dgm:spPr/>
    </dgm:pt>
    <dgm:pt modelId="{5C3231D9-C235-4552-9277-521E1BF32AFA}" type="pres">
      <dgm:prSet presAssocID="{DF390861-D4EC-4136-817E-7C1F38DE6B1D}" presName="tx1" presStyleLbl="revTx" presStyleIdx="4" presStyleCnt="5"/>
      <dgm:spPr/>
    </dgm:pt>
    <dgm:pt modelId="{E1ED053A-B80E-4249-AC47-30B46E1EA510}" type="pres">
      <dgm:prSet presAssocID="{DF390861-D4EC-4136-817E-7C1F38DE6B1D}" presName="vert1" presStyleCnt="0"/>
      <dgm:spPr/>
    </dgm:pt>
  </dgm:ptLst>
  <dgm:cxnLst>
    <dgm:cxn modelId="{4AA99211-0789-4FE6-9C3F-FDAFC614C7D4}" srcId="{A9FF27FE-83FB-421E-AC42-686D5028F919}" destId="{DF390861-D4EC-4136-817E-7C1F38DE6B1D}" srcOrd="4" destOrd="0" parTransId="{A11006A3-1C03-4017-9EB7-48B4BC06CE30}" sibTransId="{40B57F91-407A-45D6-8AB5-4FF0321A556A}"/>
    <dgm:cxn modelId="{5A48DF15-2F60-4A41-AB99-793719762033}" type="presOf" srcId="{1F6FF7F6-6EBC-4AD3-9D24-D219639E005B}" destId="{DC536194-FC63-4FBA-8309-F007D960DFC9}" srcOrd="0" destOrd="0" presId="urn:microsoft.com/office/officeart/2008/layout/LinedList"/>
    <dgm:cxn modelId="{3FEDDB24-8EA5-422B-A6B7-DB77882D798D}" type="presOf" srcId="{A9FF27FE-83FB-421E-AC42-686D5028F919}" destId="{28B4346F-C83F-414C-8657-19AC35750805}" srcOrd="0" destOrd="0" presId="urn:microsoft.com/office/officeart/2008/layout/LinedList"/>
    <dgm:cxn modelId="{07705436-F5EA-47B8-9CA0-001D8D979FF2}" type="presOf" srcId="{362F291A-82C3-477A-91E5-81A563683303}" destId="{EF152B29-EF62-4BEE-9324-3798BAE855EF}" srcOrd="0" destOrd="0" presId="urn:microsoft.com/office/officeart/2008/layout/LinedList"/>
    <dgm:cxn modelId="{48D6F837-C84D-45BC-9165-02E8CB80EAFA}" srcId="{A9FF27FE-83FB-421E-AC42-686D5028F919}" destId="{1F6FF7F6-6EBC-4AD3-9D24-D219639E005B}" srcOrd="2" destOrd="0" parTransId="{422C8CEB-6E9B-4AE4-909B-D9B4128A4D62}" sibTransId="{072BD9D4-5480-490E-97D1-0DAFEF8F6A18}"/>
    <dgm:cxn modelId="{F8349751-BE78-460B-B1FC-5499C11D5D60}" srcId="{A9FF27FE-83FB-421E-AC42-686D5028F919}" destId="{362F291A-82C3-477A-91E5-81A563683303}" srcOrd="0" destOrd="0" parTransId="{2997EA63-A043-47C5-A911-CE9D9EE9B01E}" sibTransId="{070936CD-4F61-4DBC-BDED-9CCCA1E6D3CE}"/>
    <dgm:cxn modelId="{221DEE5A-91C3-43BB-AF8A-AE081334BB76}" type="presOf" srcId="{49271EE3-10E2-4C7E-84A6-D17F860A380D}" destId="{A372ACF0-DD8F-427E-9DD6-1B5891601AEC}" srcOrd="0" destOrd="0" presId="urn:microsoft.com/office/officeart/2008/layout/LinedList"/>
    <dgm:cxn modelId="{09946B8E-D3C4-46A9-82B5-EB39DB0B7460}" srcId="{A9FF27FE-83FB-421E-AC42-686D5028F919}" destId="{49271EE3-10E2-4C7E-84A6-D17F860A380D}" srcOrd="3" destOrd="0" parTransId="{4F68C148-79CC-454E-91C7-147E56FC9D0D}" sibTransId="{31BC60B9-E3FE-4420-8D0B-A0D3FF46B380}"/>
    <dgm:cxn modelId="{BE0808B3-E7AB-479F-A3D0-84819D00A00B}" type="presOf" srcId="{DF390861-D4EC-4136-817E-7C1F38DE6B1D}" destId="{5C3231D9-C235-4552-9277-521E1BF32AFA}" srcOrd="0" destOrd="0" presId="urn:microsoft.com/office/officeart/2008/layout/LinedList"/>
    <dgm:cxn modelId="{6B8B74ED-C6C1-4779-973A-99002DC0997E}" type="presOf" srcId="{219C40CA-5516-410B-BFAA-5016926BF271}" destId="{951DA595-3EB5-42F0-9285-9BBFDD21F9BB}" srcOrd="0" destOrd="0" presId="urn:microsoft.com/office/officeart/2008/layout/LinedList"/>
    <dgm:cxn modelId="{390F07F9-3687-4ED6-9D12-4B457E398557}" srcId="{A9FF27FE-83FB-421E-AC42-686D5028F919}" destId="{219C40CA-5516-410B-BFAA-5016926BF271}" srcOrd="1" destOrd="0" parTransId="{CEADD7AB-FAA7-40FC-8804-5B0112DE54ED}" sibTransId="{4112AEBA-50E4-44BA-AA62-A45C96F0271C}"/>
    <dgm:cxn modelId="{8D1EC140-8C74-469C-A770-6F51C5EC60C6}" type="presParOf" srcId="{28B4346F-C83F-414C-8657-19AC35750805}" destId="{6663E3FF-0B2F-4BA7-B548-BAB7DE549CAC}" srcOrd="0" destOrd="0" presId="urn:microsoft.com/office/officeart/2008/layout/LinedList"/>
    <dgm:cxn modelId="{9F3505D3-012A-470B-B60E-3AE997AB899A}" type="presParOf" srcId="{28B4346F-C83F-414C-8657-19AC35750805}" destId="{29651D19-23E9-48C2-BE51-D89645C97A9B}" srcOrd="1" destOrd="0" presId="urn:microsoft.com/office/officeart/2008/layout/LinedList"/>
    <dgm:cxn modelId="{5D6151FB-8B3D-4A8D-B294-4F91D00544A0}" type="presParOf" srcId="{29651D19-23E9-48C2-BE51-D89645C97A9B}" destId="{EF152B29-EF62-4BEE-9324-3798BAE855EF}" srcOrd="0" destOrd="0" presId="urn:microsoft.com/office/officeart/2008/layout/LinedList"/>
    <dgm:cxn modelId="{6775EB37-FD6E-4EB3-B0AE-3D448FFDB55F}" type="presParOf" srcId="{29651D19-23E9-48C2-BE51-D89645C97A9B}" destId="{EC91111E-794B-4F02-B211-B6119A1266CC}" srcOrd="1" destOrd="0" presId="urn:microsoft.com/office/officeart/2008/layout/LinedList"/>
    <dgm:cxn modelId="{DEBCAF1F-4213-402B-A595-6148F7F36D47}" type="presParOf" srcId="{28B4346F-C83F-414C-8657-19AC35750805}" destId="{DC1537BB-0A20-4F6D-AF8D-BD76FAE95A74}" srcOrd="2" destOrd="0" presId="urn:microsoft.com/office/officeart/2008/layout/LinedList"/>
    <dgm:cxn modelId="{5AE0B10E-0976-461B-9A3A-457A0D34985D}" type="presParOf" srcId="{28B4346F-C83F-414C-8657-19AC35750805}" destId="{4071E169-A9EC-4A1F-A1AA-63EB29A0E132}" srcOrd="3" destOrd="0" presId="urn:microsoft.com/office/officeart/2008/layout/LinedList"/>
    <dgm:cxn modelId="{BC619E42-5D32-443F-8C2B-E6C91F823E1E}" type="presParOf" srcId="{4071E169-A9EC-4A1F-A1AA-63EB29A0E132}" destId="{951DA595-3EB5-42F0-9285-9BBFDD21F9BB}" srcOrd="0" destOrd="0" presId="urn:microsoft.com/office/officeart/2008/layout/LinedList"/>
    <dgm:cxn modelId="{C8E7BF92-3474-4923-B535-78E910EB73BD}" type="presParOf" srcId="{4071E169-A9EC-4A1F-A1AA-63EB29A0E132}" destId="{63E413FE-9A18-48DE-90AF-386902975E0D}" srcOrd="1" destOrd="0" presId="urn:microsoft.com/office/officeart/2008/layout/LinedList"/>
    <dgm:cxn modelId="{758B4506-9AD7-40D6-9A38-5FCD6767D014}" type="presParOf" srcId="{28B4346F-C83F-414C-8657-19AC35750805}" destId="{EC0DDE12-D832-4565-9A1D-A637EBA519E8}" srcOrd="4" destOrd="0" presId="urn:microsoft.com/office/officeart/2008/layout/LinedList"/>
    <dgm:cxn modelId="{17C3549B-3C2E-412A-97CE-84906242C27F}" type="presParOf" srcId="{28B4346F-C83F-414C-8657-19AC35750805}" destId="{3A342E87-F8F0-4CF4-B5C5-976C2AAEB87F}" srcOrd="5" destOrd="0" presId="urn:microsoft.com/office/officeart/2008/layout/LinedList"/>
    <dgm:cxn modelId="{F624E518-0EB0-4CEB-B6E1-C5BE036CF04A}" type="presParOf" srcId="{3A342E87-F8F0-4CF4-B5C5-976C2AAEB87F}" destId="{DC536194-FC63-4FBA-8309-F007D960DFC9}" srcOrd="0" destOrd="0" presId="urn:microsoft.com/office/officeart/2008/layout/LinedList"/>
    <dgm:cxn modelId="{4B872070-32ED-4731-A9BD-8C520699501A}" type="presParOf" srcId="{3A342E87-F8F0-4CF4-B5C5-976C2AAEB87F}" destId="{E7FEF6E3-9EF8-4168-9BEF-D573564B86BE}" srcOrd="1" destOrd="0" presId="urn:microsoft.com/office/officeart/2008/layout/LinedList"/>
    <dgm:cxn modelId="{DEB46A46-27AE-4D7F-B424-7579842E0DFB}" type="presParOf" srcId="{28B4346F-C83F-414C-8657-19AC35750805}" destId="{2FF75D9B-C9D4-43EE-8D74-28DAB3C25805}" srcOrd="6" destOrd="0" presId="urn:microsoft.com/office/officeart/2008/layout/LinedList"/>
    <dgm:cxn modelId="{E0ACCF9B-C0D6-40CF-B40D-6BC4E142CAB9}" type="presParOf" srcId="{28B4346F-C83F-414C-8657-19AC35750805}" destId="{3F055544-5106-4736-8472-2308F8F8525F}" srcOrd="7" destOrd="0" presId="urn:microsoft.com/office/officeart/2008/layout/LinedList"/>
    <dgm:cxn modelId="{1134335C-69CC-4FC0-A961-A8336DFBC7A6}" type="presParOf" srcId="{3F055544-5106-4736-8472-2308F8F8525F}" destId="{A372ACF0-DD8F-427E-9DD6-1B5891601AEC}" srcOrd="0" destOrd="0" presId="urn:microsoft.com/office/officeart/2008/layout/LinedList"/>
    <dgm:cxn modelId="{CE519624-E646-47EF-B389-2C5A31912E03}" type="presParOf" srcId="{3F055544-5106-4736-8472-2308F8F8525F}" destId="{AC80EDC6-D75C-4587-8D6C-F024FC0BD03E}" srcOrd="1" destOrd="0" presId="urn:microsoft.com/office/officeart/2008/layout/LinedList"/>
    <dgm:cxn modelId="{899BC968-F006-47DC-B4DC-DF15AA9C9C93}" type="presParOf" srcId="{28B4346F-C83F-414C-8657-19AC35750805}" destId="{81F44FF9-A38F-4BF4-A76A-8829FF3EEFC3}" srcOrd="8" destOrd="0" presId="urn:microsoft.com/office/officeart/2008/layout/LinedList"/>
    <dgm:cxn modelId="{7F293F1F-B05D-4693-A553-496500BE0896}" type="presParOf" srcId="{28B4346F-C83F-414C-8657-19AC35750805}" destId="{34754BBB-2B2D-4AEE-B56B-E9E42AC5BB16}" srcOrd="9" destOrd="0" presId="urn:microsoft.com/office/officeart/2008/layout/LinedList"/>
    <dgm:cxn modelId="{7C2FD07B-96D4-4482-BCFD-D4CEAADC82E2}" type="presParOf" srcId="{34754BBB-2B2D-4AEE-B56B-E9E42AC5BB16}" destId="{5C3231D9-C235-4552-9277-521E1BF32AFA}" srcOrd="0" destOrd="0" presId="urn:microsoft.com/office/officeart/2008/layout/LinedList"/>
    <dgm:cxn modelId="{7A666F0B-B32C-48EC-9B3C-D2A2E01A6B52}" type="presParOf" srcId="{34754BBB-2B2D-4AEE-B56B-E9E42AC5BB16}" destId="{E1ED053A-B80E-4249-AC47-30B46E1EA5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F712C6-DF6D-414A-AB91-B77E246822C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F0191F-1CEF-4D21-B520-F0B820A9C9C6}">
      <dgm:prSet/>
      <dgm:spPr/>
      <dgm:t>
        <a:bodyPr/>
        <a:lstStyle/>
        <a:p>
          <a:r>
            <a:rPr lang="en-US"/>
            <a:t>Key Features:</a:t>
          </a:r>
        </a:p>
      </dgm:t>
    </dgm:pt>
    <dgm:pt modelId="{5AAA0963-D080-4B61-985A-96976CD66982}" type="parTrans" cxnId="{1AC8EEEE-54FC-44F9-955C-D1D2DC1A6930}">
      <dgm:prSet/>
      <dgm:spPr/>
      <dgm:t>
        <a:bodyPr/>
        <a:lstStyle/>
        <a:p>
          <a:endParaRPr lang="en-US"/>
        </a:p>
      </dgm:t>
    </dgm:pt>
    <dgm:pt modelId="{01BD63A6-0E70-4B5E-A94A-FE85A436BD37}" type="sibTrans" cxnId="{1AC8EEEE-54FC-44F9-955C-D1D2DC1A6930}">
      <dgm:prSet/>
      <dgm:spPr/>
      <dgm:t>
        <a:bodyPr/>
        <a:lstStyle/>
        <a:p>
          <a:endParaRPr lang="en-US"/>
        </a:p>
      </dgm:t>
    </dgm:pt>
    <dgm:pt modelId="{BDA5B300-0B2C-483B-8F56-0166FABF15B1}">
      <dgm:prSet/>
      <dgm:spPr/>
      <dgm:t>
        <a:bodyPr/>
        <a:lstStyle/>
        <a:p>
          <a:r>
            <a:rPr lang="en-US"/>
            <a:t>Tokenizes and preprocesses the query and documents.</a:t>
          </a:r>
        </a:p>
      </dgm:t>
    </dgm:pt>
    <dgm:pt modelId="{948D24A8-0DED-4F58-92D3-E44A7A47F473}" type="parTrans" cxnId="{F230A4E8-5D88-4642-A23D-4B8D84188161}">
      <dgm:prSet/>
      <dgm:spPr/>
      <dgm:t>
        <a:bodyPr/>
        <a:lstStyle/>
        <a:p>
          <a:endParaRPr lang="en-US"/>
        </a:p>
      </dgm:t>
    </dgm:pt>
    <dgm:pt modelId="{22F6DE87-EC2C-4237-96C1-940D14D5DA2E}" type="sibTrans" cxnId="{F230A4E8-5D88-4642-A23D-4B8D84188161}">
      <dgm:prSet/>
      <dgm:spPr/>
      <dgm:t>
        <a:bodyPr/>
        <a:lstStyle/>
        <a:p>
          <a:endParaRPr lang="en-US"/>
        </a:p>
      </dgm:t>
    </dgm:pt>
    <dgm:pt modelId="{D0A22592-56F8-47AF-8A65-CA14169BE9D4}">
      <dgm:prSet/>
      <dgm:spPr/>
      <dgm:t>
        <a:bodyPr/>
        <a:lstStyle/>
        <a:p>
          <a:r>
            <a:rPr lang="en-US" dirty="0"/>
            <a:t>Computes query-document match ratio.</a:t>
          </a:r>
        </a:p>
      </dgm:t>
    </dgm:pt>
    <dgm:pt modelId="{A02A839F-A746-4D88-B41F-03847185E25A}" type="parTrans" cxnId="{2BDEDFE0-2513-4397-8C1B-6EB53C176DB5}">
      <dgm:prSet/>
      <dgm:spPr/>
      <dgm:t>
        <a:bodyPr/>
        <a:lstStyle/>
        <a:p>
          <a:endParaRPr lang="en-US"/>
        </a:p>
      </dgm:t>
    </dgm:pt>
    <dgm:pt modelId="{B153C940-2C58-46F3-A656-ED89B4A6E413}" type="sibTrans" cxnId="{2BDEDFE0-2513-4397-8C1B-6EB53C176DB5}">
      <dgm:prSet/>
      <dgm:spPr/>
      <dgm:t>
        <a:bodyPr/>
        <a:lstStyle/>
        <a:p>
          <a:endParaRPr lang="en-US"/>
        </a:p>
      </dgm:t>
    </dgm:pt>
    <dgm:pt modelId="{2CC614A2-98E3-44A2-995F-59CBB1C7A30A}">
      <dgm:prSet/>
      <dgm:spPr/>
      <dgm:t>
        <a:bodyPr/>
        <a:lstStyle/>
        <a:p>
          <a:r>
            <a:rPr lang="en-US" dirty="0"/>
            <a:t>Calculates joint and marginal probabilities.</a:t>
          </a:r>
        </a:p>
      </dgm:t>
    </dgm:pt>
    <dgm:pt modelId="{E4CA3C21-B862-46AE-9DF6-0A7AF75591FA}" type="parTrans" cxnId="{CA58E0FD-FDEC-4F64-A117-BF7F13E443C6}">
      <dgm:prSet/>
      <dgm:spPr/>
      <dgm:t>
        <a:bodyPr/>
        <a:lstStyle/>
        <a:p>
          <a:endParaRPr lang="en-US"/>
        </a:p>
      </dgm:t>
    </dgm:pt>
    <dgm:pt modelId="{2FB6C598-324B-47A3-9171-D26F1BDBA8BB}" type="sibTrans" cxnId="{CA58E0FD-FDEC-4F64-A117-BF7F13E443C6}">
      <dgm:prSet/>
      <dgm:spPr/>
      <dgm:t>
        <a:bodyPr/>
        <a:lstStyle/>
        <a:p>
          <a:endParaRPr lang="en-US"/>
        </a:p>
      </dgm:t>
    </dgm:pt>
    <dgm:pt modelId="{0BF90796-B8F4-427D-8181-C37A81D2BD39}">
      <dgm:prSet/>
      <dgm:spPr/>
      <dgm:t>
        <a:bodyPr/>
        <a:lstStyle/>
        <a:p>
          <a:r>
            <a:rPr lang="en-US" dirty="0"/>
            <a:t>Uses Bayes' theorem to compute posterior probabilities.</a:t>
          </a:r>
        </a:p>
      </dgm:t>
    </dgm:pt>
    <dgm:pt modelId="{A105BBA9-7474-4FA6-B6D4-17D5BC6A111A}" type="parTrans" cxnId="{B18EDF27-7E12-4F6A-B417-C8E9FE4FFBE1}">
      <dgm:prSet/>
      <dgm:spPr/>
      <dgm:t>
        <a:bodyPr/>
        <a:lstStyle/>
        <a:p>
          <a:endParaRPr lang="en-US"/>
        </a:p>
      </dgm:t>
    </dgm:pt>
    <dgm:pt modelId="{9705EE85-51FF-4C8C-B850-D53193B50B78}" type="sibTrans" cxnId="{B18EDF27-7E12-4F6A-B417-C8E9FE4FFBE1}">
      <dgm:prSet/>
      <dgm:spPr/>
      <dgm:t>
        <a:bodyPr/>
        <a:lstStyle/>
        <a:p>
          <a:endParaRPr lang="en-US"/>
        </a:p>
      </dgm:t>
    </dgm:pt>
    <dgm:pt modelId="{CD009329-A2F3-4E1D-8B4F-B96B0ED56F24}">
      <dgm:prSet/>
      <dgm:spPr/>
      <dgm:t>
        <a:bodyPr/>
        <a:lstStyle/>
        <a:p>
          <a:r>
            <a:rPr lang="en-US"/>
            <a:t>Ranks documents based on their posterior probabilities.</a:t>
          </a:r>
        </a:p>
      </dgm:t>
    </dgm:pt>
    <dgm:pt modelId="{FFFBD251-2D75-44DE-82A2-224BB54051D1}" type="parTrans" cxnId="{C61479CB-E46C-468B-AD1F-23920DFB4D2B}">
      <dgm:prSet/>
      <dgm:spPr/>
      <dgm:t>
        <a:bodyPr/>
        <a:lstStyle/>
        <a:p>
          <a:endParaRPr lang="en-US"/>
        </a:p>
      </dgm:t>
    </dgm:pt>
    <dgm:pt modelId="{EC5B9A59-677B-4419-ADC4-0C8EC4266DE0}" type="sibTrans" cxnId="{C61479CB-E46C-468B-AD1F-23920DFB4D2B}">
      <dgm:prSet/>
      <dgm:spPr/>
      <dgm:t>
        <a:bodyPr/>
        <a:lstStyle/>
        <a:p>
          <a:endParaRPr lang="en-US"/>
        </a:p>
      </dgm:t>
    </dgm:pt>
    <dgm:pt modelId="{111DD521-2552-4CE0-AF68-4540C41318D9}" type="pres">
      <dgm:prSet presAssocID="{0EF712C6-DF6D-414A-AB91-B77E246822C2}" presName="vert0" presStyleCnt="0">
        <dgm:presLayoutVars>
          <dgm:dir/>
          <dgm:animOne val="branch"/>
          <dgm:animLvl val="lvl"/>
        </dgm:presLayoutVars>
      </dgm:prSet>
      <dgm:spPr/>
    </dgm:pt>
    <dgm:pt modelId="{EC253192-2DE8-4EA2-9C79-BD9545F9C059}" type="pres">
      <dgm:prSet presAssocID="{A4F0191F-1CEF-4D21-B520-F0B820A9C9C6}" presName="thickLine" presStyleLbl="alignNode1" presStyleIdx="0" presStyleCnt="6"/>
      <dgm:spPr/>
    </dgm:pt>
    <dgm:pt modelId="{BA35C0A4-7054-48C6-BD2F-5720626958B9}" type="pres">
      <dgm:prSet presAssocID="{A4F0191F-1CEF-4D21-B520-F0B820A9C9C6}" presName="horz1" presStyleCnt="0"/>
      <dgm:spPr/>
    </dgm:pt>
    <dgm:pt modelId="{F8A0A971-25CD-4142-944C-CC5077CCD1B8}" type="pres">
      <dgm:prSet presAssocID="{A4F0191F-1CEF-4D21-B520-F0B820A9C9C6}" presName="tx1" presStyleLbl="revTx" presStyleIdx="0" presStyleCnt="6"/>
      <dgm:spPr/>
    </dgm:pt>
    <dgm:pt modelId="{5181DEB4-0B45-4678-8E4F-21A50A2C1F57}" type="pres">
      <dgm:prSet presAssocID="{A4F0191F-1CEF-4D21-B520-F0B820A9C9C6}" presName="vert1" presStyleCnt="0"/>
      <dgm:spPr/>
    </dgm:pt>
    <dgm:pt modelId="{986E83BE-8E05-4CD4-94E9-699688CB0B76}" type="pres">
      <dgm:prSet presAssocID="{BDA5B300-0B2C-483B-8F56-0166FABF15B1}" presName="thickLine" presStyleLbl="alignNode1" presStyleIdx="1" presStyleCnt="6"/>
      <dgm:spPr/>
    </dgm:pt>
    <dgm:pt modelId="{B2650B64-E593-43EC-AF32-E532F197E706}" type="pres">
      <dgm:prSet presAssocID="{BDA5B300-0B2C-483B-8F56-0166FABF15B1}" presName="horz1" presStyleCnt="0"/>
      <dgm:spPr/>
    </dgm:pt>
    <dgm:pt modelId="{807ED738-C8F0-49AA-BB2B-3D27926C20AD}" type="pres">
      <dgm:prSet presAssocID="{BDA5B300-0B2C-483B-8F56-0166FABF15B1}" presName="tx1" presStyleLbl="revTx" presStyleIdx="1" presStyleCnt="6"/>
      <dgm:spPr/>
    </dgm:pt>
    <dgm:pt modelId="{25484168-3A4D-4059-8C2D-8F7472121B67}" type="pres">
      <dgm:prSet presAssocID="{BDA5B300-0B2C-483B-8F56-0166FABF15B1}" presName="vert1" presStyleCnt="0"/>
      <dgm:spPr/>
    </dgm:pt>
    <dgm:pt modelId="{B354B63D-F994-4657-9AB0-A42A8C4FFAFD}" type="pres">
      <dgm:prSet presAssocID="{D0A22592-56F8-47AF-8A65-CA14169BE9D4}" presName="thickLine" presStyleLbl="alignNode1" presStyleIdx="2" presStyleCnt="6"/>
      <dgm:spPr/>
    </dgm:pt>
    <dgm:pt modelId="{F28A0957-05BF-4D0E-BE7D-46C2BBE309FE}" type="pres">
      <dgm:prSet presAssocID="{D0A22592-56F8-47AF-8A65-CA14169BE9D4}" presName="horz1" presStyleCnt="0"/>
      <dgm:spPr/>
    </dgm:pt>
    <dgm:pt modelId="{BC93738D-0484-4D11-B9EB-0764AF2973D5}" type="pres">
      <dgm:prSet presAssocID="{D0A22592-56F8-47AF-8A65-CA14169BE9D4}" presName="tx1" presStyleLbl="revTx" presStyleIdx="2" presStyleCnt="6"/>
      <dgm:spPr/>
    </dgm:pt>
    <dgm:pt modelId="{AED642B6-8D65-47B0-A017-2AE379C22392}" type="pres">
      <dgm:prSet presAssocID="{D0A22592-56F8-47AF-8A65-CA14169BE9D4}" presName="vert1" presStyleCnt="0"/>
      <dgm:spPr/>
    </dgm:pt>
    <dgm:pt modelId="{C33BA7B6-73C1-42EE-9F3D-13607C7F3310}" type="pres">
      <dgm:prSet presAssocID="{2CC614A2-98E3-44A2-995F-59CBB1C7A30A}" presName="thickLine" presStyleLbl="alignNode1" presStyleIdx="3" presStyleCnt="6"/>
      <dgm:spPr/>
    </dgm:pt>
    <dgm:pt modelId="{BE9D33F4-94E7-4399-9D12-141DC101E708}" type="pres">
      <dgm:prSet presAssocID="{2CC614A2-98E3-44A2-995F-59CBB1C7A30A}" presName="horz1" presStyleCnt="0"/>
      <dgm:spPr/>
    </dgm:pt>
    <dgm:pt modelId="{8140D335-45BD-4AF4-B238-1BC75695A438}" type="pres">
      <dgm:prSet presAssocID="{2CC614A2-98E3-44A2-995F-59CBB1C7A30A}" presName="tx1" presStyleLbl="revTx" presStyleIdx="3" presStyleCnt="6"/>
      <dgm:spPr/>
    </dgm:pt>
    <dgm:pt modelId="{7D2F1402-2A75-46D6-975A-A54517014022}" type="pres">
      <dgm:prSet presAssocID="{2CC614A2-98E3-44A2-995F-59CBB1C7A30A}" presName="vert1" presStyleCnt="0"/>
      <dgm:spPr/>
    </dgm:pt>
    <dgm:pt modelId="{6812E2D3-BB2C-4F8B-9858-F8145F2254B5}" type="pres">
      <dgm:prSet presAssocID="{0BF90796-B8F4-427D-8181-C37A81D2BD39}" presName="thickLine" presStyleLbl="alignNode1" presStyleIdx="4" presStyleCnt="6"/>
      <dgm:spPr/>
    </dgm:pt>
    <dgm:pt modelId="{A667773F-2CFF-4637-9896-B7C3A4EC7C9C}" type="pres">
      <dgm:prSet presAssocID="{0BF90796-B8F4-427D-8181-C37A81D2BD39}" presName="horz1" presStyleCnt="0"/>
      <dgm:spPr/>
    </dgm:pt>
    <dgm:pt modelId="{8104B369-1824-4C75-B994-7121B5AA207F}" type="pres">
      <dgm:prSet presAssocID="{0BF90796-B8F4-427D-8181-C37A81D2BD39}" presName="tx1" presStyleLbl="revTx" presStyleIdx="4" presStyleCnt="6"/>
      <dgm:spPr/>
    </dgm:pt>
    <dgm:pt modelId="{E5AAFB0F-BFED-4B66-AC3D-8DC075506F89}" type="pres">
      <dgm:prSet presAssocID="{0BF90796-B8F4-427D-8181-C37A81D2BD39}" presName="vert1" presStyleCnt="0"/>
      <dgm:spPr/>
    </dgm:pt>
    <dgm:pt modelId="{E04916F9-AE34-4740-8BEA-4780107B29CF}" type="pres">
      <dgm:prSet presAssocID="{CD009329-A2F3-4E1D-8B4F-B96B0ED56F24}" presName="thickLine" presStyleLbl="alignNode1" presStyleIdx="5" presStyleCnt="6"/>
      <dgm:spPr/>
    </dgm:pt>
    <dgm:pt modelId="{44A0599A-A5F0-4D00-9773-0479A9AD9EC7}" type="pres">
      <dgm:prSet presAssocID="{CD009329-A2F3-4E1D-8B4F-B96B0ED56F24}" presName="horz1" presStyleCnt="0"/>
      <dgm:spPr/>
    </dgm:pt>
    <dgm:pt modelId="{911FB4D7-DC71-4C5C-A7D9-78A64CE6BC63}" type="pres">
      <dgm:prSet presAssocID="{CD009329-A2F3-4E1D-8B4F-B96B0ED56F24}" presName="tx1" presStyleLbl="revTx" presStyleIdx="5" presStyleCnt="6"/>
      <dgm:spPr/>
    </dgm:pt>
    <dgm:pt modelId="{F2A87881-2327-4A04-A543-6C62C5A3E28F}" type="pres">
      <dgm:prSet presAssocID="{CD009329-A2F3-4E1D-8B4F-B96B0ED56F24}" presName="vert1" presStyleCnt="0"/>
      <dgm:spPr/>
    </dgm:pt>
  </dgm:ptLst>
  <dgm:cxnLst>
    <dgm:cxn modelId="{3D074519-4770-4306-BD9F-2DF009A7774C}" type="presOf" srcId="{D0A22592-56F8-47AF-8A65-CA14169BE9D4}" destId="{BC93738D-0484-4D11-B9EB-0764AF2973D5}" srcOrd="0" destOrd="0" presId="urn:microsoft.com/office/officeart/2008/layout/LinedList"/>
    <dgm:cxn modelId="{B18EDF27-7E12-4F6A-B417-C8E9FE4FFBE1}" srcId="{0EF712C6-DF6D-414A-AB91-B77E246822C2}" destId="{0BF90796-B8F4-427D-8181-C37A81D2BD39}" srcOrd="4" destOrd="0" parTransId="{A105BBA9-7474-4FA6-B6D4-17D5BC6A111A}" sibTransId="{9705EE85-51FF-4C8C-B850-D53193B50B78}"/>
    <dgm:cxn modelId="{37BEE75B-CFCF-413E-BDB1-8BDD6EB5CB40}" type="presOf" srcId="{A4F0191F-1CEF-4D21-B520-F0B820A9C9C6}" destId="{F8A0A971-25CD-4142-944C-CC5077CCD1B8}" srcOrd="0" destOrd="0" presId="urn:microsoft.com/office/officeart/2008/layout/LinedList"/>
    <dgm:cxn modelId="{ABC5ED4F-90C0-40C8-9D58-8F36D928066E}" type="presOf" srcId="{2CC614A2-98E3-44A2-995F-59CBB1C7A30A}" destId="{8140D335-45BD-4AF4-B238-1BC75695A438}" srcOrd="0" destOrd="0" presId="urn:microsoft.com/office/officeart/2008/layout/LinedList"/>
    <dgm:cxn modelId="{0D5CC9AF-4FED-43CF-AF36-D85FD47854BF}" type="presOf" srcId="{0EF712C6-DF6D-414A-AB91-B77E246822C2}" destId="{111DD521-2552-4CE0-AF68-4540C41318D9}" srcOrd="0" destOrd="0" presId="urn:microsoft.com/office/officeart/2008/layout/LinedList"/>
    <dgm:cxn modelId="{A6F203B7-BF4C-4A5C-B855-49BA259C0FA1}" type="presOf" srcId="{BDA5B300-0B2C-483B-8F56-0166FABF15B1}" destId="{807ED738-C8F0-49AA-BB2B-3D27926C20AD}" srcOrd="0" destOrd="0" presId="urn:microsoft.com/office/officeart/2008/layout/LinedList"/>
    <dgm:cxn modelId="{BD8522BB-B75B-4519-A6F7-1E2D4A7890CA}" type="presOf" srcId="{CD009329-A2F3-4E1D-8B4F-B96B0ED56F24}" destId="{911FB4D7-DC71-4C5C-A7D9-78A64CE6BC63}" srcOrd="0" destOrd="0" presId="urn:microsoft.com/office/officeart/2008/layout/LinedList"/>
    <dgm:cxn modelId="{8434AAC2-7582-4AF2-9AA2-87D45598CABC}" type="presOf" srcId="{0BF90796-B8F4-427D-8181-C37A81D2BD39}" destId="{8104B369-1824-4C75-B994-7121B5AA207F}" srcOrd="0" destOrd="0" presId="urn:microsoft.com/office/officeart/2008/layout/LinedList"/>
    <dgm:cxn modelId="{C61479CB-E46C-468B-AD1F-23920DFB4D2B}" srcId="{0EF712C6-DF6D-414A-AB91-B77E246822C2}" destId="{CD009329-A2F3-4E1D-8B4F-B96B0ED56F24}" srcOrd="5" destOrd="0" parTransId="{FFFBD251-2D75-44DE-82A2-224BB54051D1}" sibTransId="{EC5B9A59-677B-4419-ADC4-0C8EC4266DE0}"/>
    <dgm:cxn modelId="{2BDEDFE0-2513-4397-8C1B-6EB53C176DB5}" srcId="{0EF712C6-DF6D-414A-AB91-B77E246822C2}" destId="{D0A22592-56F8-47AF-8A65-CA14169BE9D4}" srcOrd="2" destOrd="0" parTransId="{A02A839F-A746-4D88-B41F-03847185E25A}" sibTransId="{B153C940-2C58-46F3-A656-ED89B4A6E413}"/>
    <dgm:cxn modelId="{F230A4E8-5D88-4642-A23D-4B8D84188161}" srcId="{0EF712C6-DF6D-414A-AB91-B77E246822C2}" destId="{BDA5B300-0B2C-483B-8F56-0166FABF15B1}" srcOrd="1" destOrd="0" parTransId="{948D24A8-0DED-4F58-92D3-E44A7A47F473}" sibTransId="{22F6DE87-EC2C-4237-96C1-940D14D5DA2E}"/>
    <dgm:cxn modelId="{1AC8EEEE-54FC-44F9-955C-D1D2DC1A6930}" srcId="{0EF712C6-DF6D-414A-AB91-B77E246822C2}" destId="{A4F0191F-1CEF-4D21-B520-F0B820A9C9C6}" srcOrd="0" destOrd="0" parTransId="{5AAA0963-D080-4B61-985A-96976CD66982}" sibTransId="{01BD63A6-0E70-4B5E-A94A-FE85A436BD37}"/>
    <dgm:cxn modelId="{CA58E0FD-FDEC-4F64-A117-BF7F13E443C6}" srcId="{0EF712C6-DF6D-414A-AB91-B77E246822C2}" destId="{2CC614A2-98E3-44A2-995F-59CBB1C7A30A}" srcOrd="3" destOrd="0" parTransId="{E4CA3C21-B862-46AE-9DF6-0A7AF75591FA}" sibTransId="{2FB6C598-324B-47A3-9171-D26F1BDBA8BB}"/>
    <dgm:cxn modelId="{43F10720-00A7-4BAF-BD74-B3573F41290D}" type="presParOf" srcId="{111DD521-2552-4CE0-AF68-4540C41318D9}" destId="{EC253192-2DE8-4EA2-9C79-BD9545F9C059}" srcOrd="0" destOrd="0" presId="urn:microsoft.com/office/officeart/2008/layout/LinedList"/>
    <dgm:cxn modelId="{F0275716-5961-4A90-8E89-BE16E9FC185B}" type="presParOf" srcId="{111DD521-2552-4CE0-AF68-4540C41318D9}" destId="{BA35C0A4-7054-48C6-BD2F-5720626958B9}" srcOrd="1" destOrd="0" presId="urn:microsoft.com/office/officeart/2008/layout/LinedList"/>
    <dgm:cxn modelId="{D2D79B22-C645-46E6-9BE6-3224D87B9872}" type="presParOf" srcId="{BA35C0A4-7054-48C6-BD2F-5720626958B9}" destId="{F8A0A971-25CD-4142-944C-CC5077CCD1B8}" srcOrd="0" destOrd="0" presId="urn:microsoft.com/office/officeart/2008/layout/LinedList"/>
    <dgm:cxn modelId="{3454A107-9C5C-4008-979F-B6A6F5D26C36}" type="presParOf" srcId="{BA35C0A4-7054-48C6-BD2F-5720626958B9}" destId="{5181DEB4-0B45-4678-8E4F-21A50A2C1F57}" srcOrd="1" destOrd="0" presId="urn:microsoft.com/office/officeart/2008/layout/LinedList"/>
    <dgm:cxn modelId="{37786E58-CE17-4DA7-B62C-B68CD9FBB80A}" type="presParOf" srcId="{111DD521-2552-4CE0-AF68-4540C41318D9}" destId="{986E83BE-8E05-4CD4-94E9-699688CB0B76}" srcOrd="2" destOrd="0" presId="urn:microsoft.com/office/officeart/2008/layout/LinedList"/>
    <dgm:cxn modelId="{7FD274A2-2E3A-4DA9-985E-FEA6D6F8E2DD}" type="presParOf" srcId="{111DD521-2552-4CE0-AF68-4540C41318D9}" destId="{B2650B64-E593-43EC-AF32-E532F197E706}" srcOrd="3" destOrd="0" presId="urn:microsoft.com/office/officeart/2008/layout/LinedList"/>
    <dgm:cxn modelId="{B23AD83D-D2C1-42A2-9547-1C7061A278B4}" type="presParOf" srcId="{B2650B64-E593-43EC-AF32-E532F197E706}" destId="{807ED738-C8F0-49AA-BB2B-3D27926C20AD}" srcOrd="0" destOrd="0" presId="urn:microsoft.com/office/officeart/2008/layout/LinedList"/>
    <dgm:cxn modelId="{3FC7AB58-1E0B-4A45-81BB-6DF31AA3CC61}" type="presParOf" srcId="{B2650B64-E593-43EC-AF32-E532F197E706}" destId="{25484168-3A4D-4059-8C2D-8F7472121B67}" srcOrd="1" destOrd="0" presId="urn:microsoft.com/office/officeart/2008/layout/LinedList"/>
    <dgm:cxn modelId="{F7CE5F5F-8A6C-4D7E-B1C4-BB68D787C1AA}" type="presParOf" srcId="{111DD521-2552-4CE0-AF68-4540C41318D9}" destId="{B354B63D-F994-4657-9AB0-A42A8C4FFAFD}" srcOrd="4" destOrd="0" presId="urn:microsoft.com/office/officeart/2008/layout/LinedList"/>
    <dgm:cxn modelId="{0DF515A4-DB79-47DC-BE34-EDBB36314A5F}" type="presParOf" srcId="{111DD521-2552-4CE0-AF68-4540C41318D9}" destId="{F28A0957-05BF-4D0E-BE7D-46C2BBE309FE}" srcOrd="5" destOrd="0" presId="urn:microsoft.com/office/officeart/2008/layout/LinedList"/>
    <dgm:cxn modelId="{EC788350-9509-40F9-910D-7D355594146D}" type="presParOf" srcId="{F28A0957-05BF-4D0E-BE7D-46C2BBE309FE}" destId="{BC93738D-0484-4D11-B9EB-0764AF2973D5}" srcOrd="0" destOrd="0" presId="urn:microsoft.com/office/officeart/2008/layout/LinedList"/>
    <dgm:cxn modelId="{B3BF44FA-8E36-490E-838A-7BEF05352A8D}" type="presParOf" srcId="{F28A0957-05BF-4D0E-BE7D-46C2BBE309FE}" destId="{AED642B6-8D65-47B0-A017-2AE379C22392}" srcOrd="1" destOrd="0" presId="urn:microsoft.com/office/officeart/2008/layout/LinedList"/>
    <dgm:cxn modelId="{857A770E-F3D8-490B-BCDE-B47A316C6C2F}" type="presParOf" srcId="{111DD521-2552-4CE0-AF68-4540C41318D9}" destId="{C33BA7B6-73C1-42EE-9F3D-13607C7F3310}" srcOrd="6" destOrd="0" presId="urn:microsoft.com/office/officeart/2008/layout/LinedList"/>
    <dgm:cxn modelId="{62D42C4F-8E14-47EE-9612-74201B100B72}" type="presParOf" srcId="{111DD521-2552-4CE0-AF68-4540C41318D9}" destId="{BE9D33F4-94E7-4399-9D12-141DC101E708}" srcOrd="7" destOrd="0" presId="urn:microsoft.com/office/officeart/2008/layout/LinedList"/>
    <dgm:cxn modelId="{44C3FA3B-5AC8-4E97-90C2-8994919B1266}" type="presParOf" srcId="{BE9D33F4-94E7-4399-9D12-141DC101E708}" destId="{8140D335-45BD-4AF4-B238-1BC75695A438}" srcOrd="0" destOrd="0" presId="urn:microsoft.com/office/officeart/2008/layout/LinedList"/>
    <dgm:cxn modelId="{A70DDD01-89D3-4706-A189-8D216396CC9B}" type="presParOf" srcId="{BE9D33F4-94E7-4399-9D12-141DC101E708}" destId="{7D2F1402-2A75-46D6-975A-A54517014022}" srcOrd="1" destOrd="0" presId="urn:microsoft.com/office/officeart/2008/layout/LinedList"/>
    <dgm:cxn modelId="{9C93C7A4-97E7-4274-8769-DC3ADCDAE7C5}" type="presParOf" srcId="{111DD521-2552-4CE0-AF68-4540C41318D9}" destId="{6812E2D3-BB2C-4F8B-9858-F8145F2254B5}" srcOrd="8" destOrd="0" presId="urn:microsoft.com/office/officeart/2008/layout/LinedList"/>
    <dgm:cxn modelId="{9245A1DC-7616-4CD4-8854-6D6CB4ED9720}" type="presParOf" srcId="{111DD521-2552-4CE0-AF68-4540C41318D9}" destId="{A667773F-2CFF-4637-9896-B7C3A4EC7C9C}" srcOrd="9" destOrd="0" presId="urn:microsoft.com/office/officeart/2008/layout/LinedList"/>
    <dgm:cxn modelId="{F92E4CA7-E48A-4BB6-9302-4183EAF56E20}" type="presParOf" srcId="{A667773F-2CFF-4637-9896-B7C3A4EC7C9C}" destId="{8104B369-1824-4C75-B994-7121B5AA207F}" srcOrd="0" destOrd="0" presId="urn:microsoft.com/office/officeart/2008/layout/LinedList"/>
    <dgm:cxn modelId="{F6431973-06C2-4A36-8E78-4B0218075E53}" type="presParOf" srcId="{A667773F-2CFF-4637-9896-B7C3A4EC7C9C}" destId="{E5AAFB0F-BFED-4B66-AC3D-8DC075506F89}" srcOrd="1" destOrd="0" presId="urn:microsoft.com/office/officeart/2008/layout/LinedList"/>
    <dgm:cxn modelId="{C8A45B6A-D421-496B-ACA6-7B3AD121548A}" type="presParOf" srcId="{111DD521-2552-4CE0-AF68-4540C41318D9}" destId="{E04916F9-AE34-4740-8BEA-4780107B29CF}" srcOrd="10" destOrd="0" presId="urn:microsoft.com/office/officeart/2008/layout/LinedList"/>
    <dgm:cxn modelId="{E02A72B0-D88F-40FD-ADB8-4F3A2F3D4738}" type="presParOf" srcId="{111DD521-2552-4CE0-AF68-4540C41318D9}" destId="{44A0599A-A5F0-4D00-9773-0479A9AD9EC7}" srcOrd="11" destOrd="0" presId="urn:microsoft.com/office/officeart/2008/layout/LinedList"/>
    <dgm:cxn modelId="{6F6ADA5F-034B-47E4-AA46-72999B2C0E29}" type="presParOf" srcId="{44A0599A-A5F0-4D00-9773-0479A9AD9EC7}" destId="{911FB4D7-DC71-4C5C-A7D9-78A64CE6BC63}" srcOrd="0" destOrd="0" presId="urn:microsoft.com/office/officeart/2008/layout/LinedList"/>
    <dgm:cxn modelId="{D56528D1-6963-4F25-8FAF-D53D586352C5}" type="presParOf" srcId="{44A0599A-A5F0-4D00-9773-0479A9AD9EC7}" destId="{F2A87881-2327-4A04-A543-6C62C5A3E2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E1980C-53FF-4D08-AA43-FED2E4F7E0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B3DB790-8331-41F2-8E91-0AA0BE7417C1}">
      <dgm:prSet/>
      <dgm:spPr/>
      <dgm:t>
        <a:bodyPr/>
        <a:lstStyle/>
        <a:p>
          <a:r>
            <a:rPr lang="en-US" b="1"/>
            <a:t>User Input:</a:t>
          </a:r>
          <a:r>
            <a:rPr lang="en-US"/>
            <a:t> The user provides a query.</a:t>
          </a:r>
        </a:p>
      </dgm:t>
    </dgm:pt>
    <dgm:pt modelId="{21351DE6-50F7-423F-AB2C-5414050832F5}" type="parTrans" cxnId="{D3F63024-2A47-4F45-A98C-DF4007976891}">
      <dgm:prSet/>
      <dgm:spPr/>
      <dgm:t>
        <a:bodyPr/>
        <a:lstStyle/>
        <a:p>
          <a:endParaRPr lang="en-US"/>
        </a:p>
      </dgm:t>
    </dgm:pt>
    <dgm:pt modelId="{ACE04B8F-13CB-4F29-89CE-09335A3B9D14}" type="sibTrans" cxnId="{D3F63024-2A47-4F45-A98C-DF4007976891}">
      <dgm:prSet/>
      <dgm:spPr/>
      <dgm:t>
        <a:bodyPr/>
        <a:lstStyle/>
        <a:p>
          <a:endParaRPr lang="en-US"/>
        </a:p>
      </dgm:t>
    </dgm:pt>
    <dgm:pt modelId="{FD48F421-2A74-4F0D-838F-DF45CBF272C8}">
      <dgm:prSet/>
      <dgm:spPr/>
      <dgm:t>
        <a:bodyPr/>
        <a:lstStyle/>
        <a:p>
          <a:r>
            <a:rPr lang="en-US" b="1"/>
            <a:t>Query Tokenization:</a:t>
          </a:r>
          <a:r>
            <a:rPr lang="en-US"/>
            <a:t> The query is broken down into individual terms.</a:t>
          </a:r>
        </a:p>
      </dgm:t>
    </dgm:pt>
    <dgm:pt modelId="{7E7CAF86-C485-4DA9-BC6E-CB4332B0DBB6}" type="parTrans" cxnId="{32D6E9EF-A0CE-437E-90C2-37E26445B479}">
      <dgm:prSet/>
      <dgm:spPr/>
      <dgm:t>
        <a:bodyPr/>
        <a:lstStyle/>
        <a:p>
          <a:endParaRPr lang="en-US"/>
        </a:p>
      </dgm:t>
    </dgm:pt>
    <dgm:pt modelId="{1418C5B6-DCC2-434A-858B-A4102C5C5EF7}" type="sibTrans" cxnId="{32D6E9EF-A0CE-437E-90C2-37E26445B479}">
      <dgm:prSet/>
      <dgm:spPr/>
      <dgm:t>
        <a:bodyPr/>
        <a:lstStyle/>
        <a:p>
          <a:endParaRPr lang="en-US"/>
        </a:p>
      </dgm:t>
    </dgm:pt>
    <dgm:pt modelId="{7B7766CF-30F6-4835-8F02-A8BF390A7697}">
      <dgm:prSet/>
      <dgm:spPr/>
      <dgm:t>
        <a:bodyPr/>
        <a:lstStyle/>
        <a:p>
          <a:r>
            <a:rPr lang="en-US" b="1"/>
            <a:t>Model Selection:</a:t>
          </a:r>
          <a:r>
            <a:rPr lang="en-US"/>
            <a:t> A suitable retrieval model is chosen.</a:t>
          </a:r>
        </a:p>
      </dgm:t>
    </dgm:pt>
    <dgm:pt modelId="{72202E98-139D-4203-A27A-8500D26135E0}" type="parTrans" cxnId="{C150C5E3-6FF0-464D-A9D7-C020489E2B3A}">
      <dgm:prSet/>
      <dgm:spPr/>
      <dgm:t>
        <a:bodyPr/>
        <a:lstStyle/>
        <a:p>
          <a:endParaRPr lang="en-US"/>
        </a:p>
      </dgm:t>
    </dgm:pt>
    <dgm:pt modelId="{F648D458-3760-4D02-BC40-7DD2EB01F446}" type="sibTrans" cxnId="{C150C5E3-6FF0-464D-A9D7-C020489E2B3A}">
      <dgm:prSet/>
      <dgm:spPr/>
      <dgm:t>
        <a:bodyPr/>
        <a:lstStyle/>
        <a:p>
          <a:endParaRPr lang="en-US"/>
        </a:p>
      </dgm:t>
    </dgm:pt>
    <dgm:pt modelId="{DBE4BCD3-E8F0-41D2-9F00-E39E5F291843}">
      <dgm:prSet/>
      <dgm:spPr/>
      <dgm:t>
        <a:bodyPr/>
        <a:lstStyle/>
        <a:p>
          <a:r>
            <a:rPr lang="en-US" b="1"/>
            <a:t>Term Frequency Calculation:</a:t>
          </a:r>
          <a:r>
            <a:rPr lang="en-US"/>
            <a:t> The frequency of terms in the query and documents is calculated.</a:t>
          </a:r>
        </a:p>
      </dgm:t>
    </dgm:pt>
    <dgm:pt modelId="{F2209ACB-9F64-4AE3-A123-B7C92957EC0C}" type="parTrans" cxnId="{C25A0B40-798F-41AD-A402-C9CD8352A789}">
      <dgm:prSet/>
      <dgm:spPr/>
      <dgm:t>
        <a:bodyPr/>
        <a:lstStyle/>
        <a:p>
          <a:endParaRPr lang="en-US"/>
        </a:p>
      </dgm:t>
    </dgm:pt>
    <dgm:pt modelId="{ADDE2D44-D519-4DF3-B512-5EA3D96282EE}" type="sibTrans" cxnId="{C25A0B40-798F-41AD-A402-C9CD8352A789}">
      <dgm:prSet/>
      <dgm:spPr/>
      <dgm:t>
        <a:bodyPr/>
        <a:lstStyle/>
        <a:p>
          <a:endParaRPr lang="en-US"/>
        </a:p>
      </dgm:t>
    </dgm:pt>
    <dgm:pt modelId="{E28A5B74-B2FA-480C-B80C-C0B2B795E8DD}">
      <dgm:prSet/>
      <dgm:spPr/>
      <dgm:t>
        <a:bodyPr/>
        <a:lstStyle/>
        <a:p>
          <a:r>
            <a:rPr lang="en-US" b="1"/>
            <a:t>Query-Document Matching:</a:t>
          </a:r>
          <a:r>
            <a:rPr lang="en-US"/>
            <a:t> The query is compared with each document to determine relevance.</a:t>
          </a:r>
        </a:p>
      </dgm:t>
    </dgm:pt>
    <dgm:pt modelId="{B3BABAE1-64A8-47D7-A2C4-7B3FB467B819}" type="parTrans" cxnId="{5537BDFA-8F27-41AB-AFAC-DA962BB3F7F4}">
      <dgm:prSet/>
      <dgm:spPr/>
      <dgm:t>
        <a:bodyPr/>
        <a:lstStyle/>
        <a:p>
          <a:endParaRPr lang="en-US"/>
        </a:p>
      </dgm:t>
    </dgm:pt>
    <dgm:pt modelId="{6EFCB31D-CBBD-404C-B5DC-CDAB83AF130E}" type="sibTrans" cxnId="{5537BDFA-8F27-41AB-AFAC-DA962BB3F7F4}">
      <dgm:prSet/>
      <dgm:spPr/>
      <dgm:t>
        <a:bodyPr/>
        <a:lstStyle/>
        <a:p>
          <a:endParaRPr lang="en-US"/>
        </a:p>
      </dgm:t>
    </dgm:pt>
    <dgm:pt modelId="{F4531F87-39B5-4D69-AFC3-2E5B2E6132DF}">
      <dgm:prSet/>
      <dgm:spPr/>
      <dgm:t>
        <a:bodyPr/>
        <a:lstStyle/>
        <a:p>
          <a:r>
            <a:rPr lang="en-US" b="1"/>
            <a:t>Relevance Score Calculation:</a:t>
          </a:r>
          <a:r>
            <a:rPr lang="en-US"/>
            <a:t> Documents are assigned scores based on their match with the query.</a:t>
          </a:r>
        </a:p>
      </dgm:t>
    </dgm:pt>
    <dgm:pt modelId="{FDEC0562-203D-4707-8E31-D605CE3CB976}" type="parTrans" cxnId="{EDFF9B10-392A-4FE5-AC28-E2B5F4A573EC}">
      <dgm:prSet/>
      <dgm:spPr/>
      <dgm:t>
        <a:bodyPr/>
        <a:lstStyle/>
        <a:p>
          <a:endParaRPr lang="en-US"/>
        </a:p>
      </dgm:t>
    </dgm:pt>
    <dgm:pt modelId="{08AF2ECF-D973-403A-B1E4-9D8F2AA8D892}" type="sibTrans" cxnId="{EDFF9B10-392A-4FE5-AC28-E2B5F4A573EC}">
      <dgm:prSet/>
      <dgm:spPr/>
      <dgm:t>
        <a:bodyPr/>
        <a:lstStyle/>
        <a:p>
          <a:endParaRPr lang="en-US"/>
        </a:p>
      </dgm:t>
    </dgm:pt>
    <dgm:pt modelId="{25C81B1E-5B85-4D91-9546-7163C3152D34}">
      <dgm:prSet/>
      <dgm:spPr/>
      <dgm:t>
        <a:bodyPr/>
        <a:lstStyle/>
        <a:p>
          <a:r>
            <a:rPr lang="en-US" b="1"/>
            <a:t>Document Ranking:</a:t>
          </a:r>
          <a:r>
            <a:rPr lang="en-US"/>
            <a:t> Documents are ranked based on their relevance scores.</a:t>
          </a:r>
        </a:p>
      </dgm:t>
    </dgm:pt>
    <dgm:pt modelId="{C9E4A7E9-A2DA-44BF-B7B9-6BF79EDB1437}" type="parTrans" cxnId="{1D9B28A1-845B-4195-8733-ABA2D433C6C6}">
      <dgm:prSet/>
      <dgm:spPr/>
      <dgm:t>
        <a:bodyPr/>
        <a:lstStyle/>
        <a:p>
          <a:endParaRPr lang="en-US"/>
        </a:p>
      </dgm:t>
    </dgm:pt>
    <dgm:pt modelId="{5C4C455C-8A14-4386-8D54-B550CEFE3DE7}" type="sibTrans" cxnId="{1D9B28A1-845B-4195-8733-ABA2D433C6C6}">
      <dgm:prSet/>
      <dgm:spPr/>
      <dgm:t>
        <a:bodyPr/>
        <a:lstStyle/>
        <a:p>
          <a:endParaRPr lang="en-US"/>
        </a:p>
      </dgm:t>
    </dgm:pt>
    <dgm:pt modelId="{5F859CB7-AF36-4939-B936-670CF82FABF1}">
      <dgm:prSet/>
      <dgm:spPr/>
      <dgm:t>
        <a:bodyPr/>
        <a:lstStyle/>
        <a:p>
          <a:r>
            <a:rPr lang="en-US" b="1"/>
            <a:t>Result Display:</a:t>
          </a:r>
          <a:r>
            <a:rPr lang="en-US"/>
            <a:t> The top-ranked documents are presented to the user.</a:t>
          </a:r>
        </a:p>
      </dgm:t>
    </dgm:pt>
    <dgm:pt modelId="{3FAE8518-B462-4F76-8315-052482DA4C40}" type="parTrans" cxnId="{84966665-3FFC-4C1A-8F3A-5F52578C3278}">
      <dgm:prSet/>
      <dgm:spPr/>
      <dgm:t>
        <a:bodyPr/>
        <a:lstStyle/>
        <a:p>
          <a:endParaRPr lang="en-US"/>
        </a:p>
      </dgm:t>
    </dgm:pt>
    <dgm:pt modelId="{6A140440-934F-4B84-A843-F98DA18E0D93}" type="sibTrans" cxnId="{84966665-3FFC-4C1A-8F3A-5F52578C3278}">
      <dgm:prSet/>
      <dgm:spPr/>
      <dgm:t>
        <a:bodyPr/>
        <a:lstStyle/>
        <a:p>
          <a:endParaRPr lang="en-US"/>
        </a:p>
      </dgm:t>
    </dgm:pt>
    <dgm:pt modelId="{0867ABD9-44FD-4A51-BD88-D235402A74FA}" type="pres">
      <dgm:prSet presAssocID="{7CE1980C-53FF-4D08-AA43-FED2E4F7E06A}" presName="root" presStyleCnt="0">
        <dgm:presLayoutVars>
          <dgm:dir/>
          <dgm:resizeHandles val="exact"/>
        </dgm:presLayoutVars>
      </dgm:prSet>
      <dgm:spPr/>
    </dgm:pt>
    <dgm:pt modelId="{67749C8D-5113-4DDC-B1AC-D957237E686F}" type="pres">
      <dgm:prSet presAssocID="{4B3DB790-8331-41F2-8E91-0AA0BE7417C1}" presName="compNode" presStyleCnt="0"/>
      <dgm:spPr/>
    </dgm:pt>
    <dgm:pt modelId="{584D3AF2-EDB1-4574-842C-C7C8FF51C18C}" type="pres">
      <dgm:prSet presAssocID="{4B3DB790-8331-41F2-8E91-0AA0BE7417C1}" presName="bgRect" presStyleLbl="bgShp" presStyleIdx="0" presStyleCnt="8"/>
      <dgm:spPr/>
    </dgm:pt>
    <dgm:pt modelId="{01581914-CDE7-4C57-AADB-D15A209D41C7}" type="pres">
      <dgm:prSet presAssocID="{4B3DB790-8331-41F2-8E91-0AA0BE7417C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8D08AE8-08B6-494E-9716-F6791E68341C}" type="pres">
      <dgm:prSet presAssocID="{4B3DB790-8331-41F2-8E91-0AA0BE7417C1}" presName="spaceRect" presStyleCnt="0"/>
      <dgm:spPr/>
    </dgm:pt>
    <dgm:pt modelId="{296D810C-EBD6-4A82-84E8-C80C79BE1496}" type="pres">
      <dgm:prSet presAssocID="{4B3DB790-8331-41F2-8E91-0AA0BE7417C1}" presName="parTx" presStyleLbl="revTx" presStyleIdx="0" presStyleCnt="8">
        <dgm:presLayoutVars>
          <dgm:chMax val="0"/>
          <dgm:chPref val="0"/>
        </dgm:presLayoutVars>
      </dgm:prSet>
      <dgm:spPr/>
    </dgm:pt>
    <dgm:pt modelId="{1663E541-A2CD-40B3-95E4-CBBF88BA3AE4}" type="pres">
      <dgm:prSet presAssocID="{ACE04B8F-13CB-4F29-89CE-09335A3B9D14}" presName="sibTrans" presStyleCnt="0"/>
      <dgm:spPr/>
    </dgm:pt>
    <dgm:pt modelId="{9976B8CC-645A-467E-8E2A-52E789B6A7D1}" type="pres">
      <dgm:prSet presAssocID="{FD48F421-2A74-4F0D-838F-DF45CBF272C8}" presName="compNode" presStyleCnt="0"/>
      <dgm:spPr/>
    </dgm:pt>
    <dgm:pt modelId="{F1B8636C-4F04-4D79-AED4-923CC794C178}" type="pres">
      <dgm:prSet presAssocID="{FD48F421-2A74-4F0D-838F-DF45CBF272C8}" presName="bgRect" presStyleLbl="bgShp" presStyleIdx="1" presStyleCnt="8"/>
      <dgm:spPr/>
    </dgm:pt>
    <dgm:pt modelId="{C8081645-C766-47EC-9211-3FD20BCD1CD0}" type="pres">
      <dgm:prSet presAssocID="{FD48F421-2A74-4F0D-838F-DF45CBF272C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3FFEF97-C6AD-4542-A784-4FA734E3EE48}" type="pres">
      <dgm:prSet presAssocID="{FD48F421-2A74-4F0D-838F-DF45CBF272C8}" presName="spaceRect" presStyleCnt="0"/>
      <dgm:spPr/>
    </dgm:pt>
    <dgm:pt modelId="{BA500499-66DD-463C-9099-79F5594FF826}" type="pres">
      <dgm:prSet presAssocID="{FD48F421-2A74-4F0D-838F-DF45CBF272C8}" presName="parTx" presStyleLbl="revTx" presStyleIdx="1" presStyleCnt="8">
        <dgm:presLayoutVars>
          <dgm:chMax val="0"/>
          <dgm:chPref val="0"/>
        </dgm:presLayoutVars>
      </dgm:prSet>
      <dgm:spPr/>
    </dgm:pt>
    <dgm:pt modelId="{8621F5F1-C5E2-496B-807A-AB808E13A181}" type="pres">
      <dgm:prSet presAssocID="{1418C5B6-DCC2-434A-858B-A4102C5C5EF7}" presName="sibTrans" presStyleCnt="0"/>
      <dgm:spPr/>
    </dgm:pt>
    <dgm:pt modelId="{D25A71FA-550E-41CB-99A2-CDAAD9EA7157}" type="pres">
      <dgm:prSet presAssocID="{7B7766CF-30F6-4835-8F02-A8BF390A7697}" presName="compNode" presStyleCnt="0"/>
      <dgm:spPr/>
    </dgm:pt>
    <dgm:pt modelId="{44DCC5FB-0837-48F2-BE21-1383DFFB43A0}" type="pres">
      <dgm:prSet presAssocID="{7B7766CF-30F6-4835-8F02-A8BF390A7697}" presName="bgRect" presStyleLbl="bgShp" presStyleIdx="2" presStyleCnt="8"/>
      <dgm:spPr/>
    </dgm:pt>
    <dgm:pt modelId="{997D8876-E3D4-409E-B676-8299F6B3D94E}" type="pres">
      <dgm:prSet presAssocID="{7B7766CF-30F6-4835-8F02-A8BF390A769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4E36B1F-11CA-4DC4-893D-38EB0366A41A}" type="pres">
      <dgm:prSet presAssocID="{7B7766CF-30F6-4835-8F02-A8BF390A7697}" presName="spaceRect" presStyleCnt="0"/>
      <dgm:spPr/>
    </dgm:pt>
    <dgm:pt modelId="{7CF8F024-542F-4DD5-ABDA-B7CD66E413CA}" type="pres">
      <dgm:prSet presAssocID="{7B7766CF-30F6-4835-8F02-A8BF390A7697}" presName="parTx" presStyleLbl="revTx" presStyleIdx="2" presStyleCnt="8">
        <dgm:presLayoutVars>
          <dgm:chMax val="0"/>
          <dgm:chPref val="0"/>
        </dgm:presLayoutVars>
      </dgm:prSet>
      <dgm:spPr/>
    </dgm:pt>
    <dgm:pt modelId="{2F5EA333-F7AC-4B70-8051-33E5B4DE1AD2}" type="pres">
      <dgm:prSet presAssocID="{F648D458-3760-4D02-BC40-7DD2EB01F446}" presName="sibTrans" presStyleCnt="0"/>
      <dgm:spPr/>
    </dgm:pt>
    <dgm:pt modelId="{C27E235C-8526-4815-A1C0-89FD34D37C6B}" type="pres">
      <dgm:prSet presAssocID="{DBE4BCD3-E8F0-41D2-9F00-E39E5F291843}" presName="compNode" presStyleCnt="0"/>
      <dgm:spPr/>
    </dgm:pt>
    <dgm:pt modelId="{46ABE026-D2C4-4506-9B19-C9D29DCDCD67}" type="pres">
      <dgm:prSet presAssocID="{DBE4BCD3-E8F0-41D2-9F00-E39E5F291843}" presName="bgRect" presStyleLbl="bgShp" presStyleIdx="3" presStyleCnt="8"/>
      <dgm:spPr/>
    </dgm:pt>
    <dgm:pt modelId="{12B1BB5C-4477-41E3-8595-893A09D1DE08}" type="pres">
      <dgm:prSet presAssocID="{DBE4BCD3-E8F0-41D2-9F00-E39E5F291843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6406E15-63FD-4684-94F7-043788FD5430}" type="pres">
      <dgm:prSet presAssocID="{DBE4BCD3-E8F0-41D2-9F00-E39E5F291843}" presName="spaceRect" presStyleCnt="0"/>
      <dgm:spPr/>
    </dgm:pt>
    <dgm:pt modelId="{49421C3A-7AB3-4606-A31C-5FBC053937FF}" type="pres">
      <dgm:prSet presAssocID="{DBE4BCD3-E8F0-41D2-9F00-E39E5F291843}" presName="parTx" presStyleLbl="revTx" presStyleIdx="3" presStyleCnt="8">
        <dgm:presLayoutVars>
          <dgm:chMax val="0"/>
          <dgm:chPref val="0"/>
        </dgm:presLayoutVars>
      </dgm:prSet>
      <dgm:spPr/>
    </dgm:pt>
    <dgm:pt modelId="{9D8F3146-9F09-40B7-9EE5-FAC06CBA4CFB}" type="pres">
      <dgm:prSet presAssocID="{ADDE2D44-D519-4DF3-B512-5EA3D96282EE}" presName="sibTrans" presStyleCnt="0"/>
      <dgm:spPr/>
    </dgm:pt>
    <dgm:pt modelId="{AF520046-570F-4723-B5A8-C358E5299910}" type="pres">
      <dgm:prSet presAssocID="{E28A5B74-B2FA-480C-B80C-C0B2B795E8DD}" presName="compNode" presStyleCnt="0"/>
      <dgm:spPr/>
    </dgm:pt>
    <dgm:pt modelId="{5BD7DD8C-7DFA-410F-8795-D5D31DD40A51}" type="pres">
      <dgm:prSet presAssocID="{E28A5B74-B2FA-480C-B80C-C0B2B795E8DD}" presName="bgRect" presStyleLbl="bgShp" presStyleIdx="4" presStyleCnt="8"/>
      <dgm:spPr/>
    </dgm:pt>
    <dgm:pt modelId="{509AC177-3F35-4937-8552-8F76FE6FC96E}" type="pres">
      <dgm:prSet presAssocID="{E28A5B74-B2FA-480C-B80C-C0B2B795E8D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842AF843-F305-4774-83B6-0FD3E00A90FE}" type="pres">
      <dgm:prSet presAssocID="{E28A5B74-B2FA-480C-B80C-C0B2B795E8DD}" presName="spaceRect" presStyleCnt="0"/>
      <dgm:spPr/>
    </dgm:pt>
    <dgm:pt modelId="{CAE16BB3-8E23-4D84-A590-87E14AF10026}" type="pres">
      <dgm:prSet presAssocID="{E28A5B74-B2FA-480C-B80C-C0B2B795E8DD}" presName="parTx" presStyleLbl="revTx" presStyleIdx="4" presStyleCnt="8">
        <dgm:presLayoutVars>
          <dgm:chMax val="0"/>
          <dgm:chPref val="0"/>
        </dgm:presLayoutVars>
      </dgm:prSet>
      <dgm:spPr/>
    </dgm:pt>
    <dgm:pt modelId="{9FBCA2EA-8FE0-49BD-B329-5A3E324DDC3E}" type="pres">
      <dgm:prSet presAssocID="{6EFCB31D-CBBD-404C-B5DC-CDAB83AF130E}" presName="sibTrans" presStyleCnt="0"/>
      <dgm:spPr/>
    </dgm:pt>
    <dgm:pt modelId="{574E39CE-95CE-4E30-8857-77A9D4A42958}" type="pres">
      <dgm:prSet presAssocID="{F4531F87-39B5-4D69-AFC3-2E5B2E6132DF}" presName="compNode" presStyleCnt="0"/>
      <dgm:spPr/>
    </dgm:pt>
    <dgm:pt modelId="{1359CD05-F66B-455F-9000-EDC7B74E9F66}" type="pres">
      <dgm:prSet presAssocID="{F4531F87-39B5-4D69-AFC3-2E5B2E6132DF}" presName="bgRect" presStyleLbl="bgShp" presStyleIdx="5" presStyleCnt="8"/>
      <dgm:spPr/>
    </dgm:pt>
    <dgm:pt modelId="{CAA1126F-0998-4031-9AC3-1760AE9FD896}" type="pres">
      <dgm:prSet presAssocID="{F4531F87-39B5-4D69-AFC3-2E5B2E6132DF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6CFCF8C0-6CAC-41DA-9F95-82239C49DC8E}" type="pres">
      <dgm:prSet presAssocID="{F4531F87-39B5-4D69-AFC3-2E5B2E6132DF}" presName="spaceRect" presStyleCnt="0"/>
      <dgm:spPr/>
    </dgm:pt>
    <dgm:pt modelId="{DBA4B434-2469-418F-8777-E48E2DDF1404}" type="pres">
      <dgm:prSet presAssocID="{F4531F87-39B5-4D69-AFC3-2E5B2E6132DF}" presName="parTx" presStyleLbl="revTx" presStyleIdx="5" presStyleCnt="8">
        <dgm:presLayoutVars>
          <dgm:chMax val="0"/>
          <dgm:chPref val="0"/>
        </dgm:presLayoutVars>
      </dgm:prSet>
      <dgm:spPr/>
    </dgm:pt>
    <dgm:pt modelId="{2501B59A-3F90-4BF0-9078-B76C86A0F62A}" type="pres">
      <dgm:prSet presAssocID="{08AF2ECF-D973-403A-B1E4-9D8F2AA8D892}" presName="sibTrans" presStyleCnt="0"/>
      <dgm:spPr/>
    </dgm:pt>
    <dgm:pt modelId="{E857F012-9984-4942-8546-6C72A8908837}" type="pres">
      <dgm:prSet presAssocID="{25C81B1E-5B85-4D91-9546-7163C3152D34}" presName="compNode" presStyleCnt="0"/>
      <dgm:spPr/>
    </dgm:pt>
    <dgm:pt modelId="{DF57ED4E-D11F-4196-968A-3CDB31F00B9E}" type="pres">
      <dgm:prSet presAssocID="{25C81B1E-5B85-4D91-9546-7163C3152D34}" presName="bgRect" presStyleLbl="bgShp" presStyleIdx="6" presStyleCnt="8"/>
      <dgm:spPr/>
    </dgm:pt>
    <dgm:pt modelId="{0DB224A8-C49B-4D4C-A9BD-F3FE9556EEE0}" type="pres">
      <dgm:prSet presAssocID="{25C81B1E-5B85-4D91-9546-7163C3152D3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AE0F1AEA-9909-481F-A5A9-9B3358442562}" type="pres">
      <dgm:prSet presAssocID="{25C81B1E-5B85-4D91-9546-7163C3152D34}" presName="spaceRect" presStyleCnt="0"/>
      <dgm:spPr/>
    </dgm:pt>
    <dgm:pt modelId="{07FCEE3C-D22E-49F1-850E-3556F09F1532}" type="pres">
      <dgm:prSet presAssocID="{25C81B1E-5B85-4D91-9546-7163C3152D34}" presName="parTx" presStyleLbl="revTx" presStyleIdx="6" presStyleCnt="8">
        <dgm:presLayoutVars>
          <dgm:chMax val="0"/>
          <dgm:chPref val="0"/>
        </dgm:presLayoutVars>
      </dgm:prSet>
      <dgm:spPr/>
    </dgm:pt>
    <dgm:pt modelId="{95B54A94-CE82-4749-A025-92DE7DB0B488}" type="pres">
      <dgm:prSet presAssocID="{5C4C455C-8A14-4386-8D54-B550CEFE3DE7}" presName="sibTrans" presStyleCnt="0"/>
      <dgm:spPr/>
    </dgm:pt>
    <dgm:pt modelId="{3E84A878-460A-4202-AF9C-D667003A7788}" type="pres">
      <dgm:prSet presAssocID="{5F859CB7-AF36-4939-B936-670CF82FABF1}" presName="compNode" presStyleCnt="0"/>
      <dgm:spPr/>
    </dgm:pt>
    <dgm:pt modelId="{A91D623F-2350-4919-BD10-62878AA7494B}" type="pres">
      <dgm:prSet presAssocID="{5F859CB7-AF36-4939-B936-670CF82FABF1}" presName="bgRect" presStyleLbl="bgShp" presStyleIdx="7" presStyleCnt="8"/>
      <dgm:spPr/>
    </dgm:pt>
    <dgm:pt modelId="{2A82C44C-2662-4E87-A7D4-AFC38479AD0D}" type="pres">
      <dgm:prSet presAssocID="{5F859CB7-AF36-4939-B936-670CF82FABF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859F3A9F-9507-43FD-9642-C646EF334F35}" type="pres">
      <dgm:prSet presAssocID="{5F859CB7-AF36-4939-B936-670CF82FABF1}" presName="spaceRect" presStyleCnt="0"/>
      <dgm:spPr/>
    </dgm:pt>
    <dgm:pt modelId="{3949F3B1-A227-4B4D-8B57-B764558B3884}" type="pres">
      <dgm:prSet presAssocID="{5F859CB7-AF36-4939-B936-670CF82FABF1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EDFF9B10-392A-4FE5-AC28-E2B5F4A573EC}" srcId="{7CE1980C-53FF-4D08-AA43-FED2E4F7E06A}" destId="{F4531F87-39B5-4D69-AFC3-2E5B2E6132DF}" srcOrd="5" destOrd="0" parTransId="{FDEC0562-203D-4707-8E31-D605CE3CB976}" sibTransId="{08AF2ECF-D973-403A-B1E4-9D8F2AA8D892}"/>
    <dgm:cxn modelId="{A34DE01C-0E69-41F1-A4F0-9E41D8D8593B}" type="presOf" srcId="{E28A5B74-B2FA-480C-B80C-C0B2B795E8DD}" destId="{CAE16BB3-8E23-4D84-A590-87E14AF10026}" srcOrd="0" destOrd="0" presId="urn:microsoft.com/office/officeart/2018/2/layout/IconVerticalSolidList"/>
    <dgm:cxn modelId="{D3F63024-2A47-4F45-A98C-DF4007976891}" srcId="{7CE1980C-53FF-4D08-AA43-FED2E4F7E06A}" destId="{4B3DB790-8331-41F2-8E91-0AA0BE7417C1}" srcOrd="0" destOrd="0" parTransId="{21351DE6-50F7-423F-AB2C-5414050832F5}" sibTransId="{ACE04B8F-13CB-4F29-89CE-09335A3B9D14}"/>
    <dgm:cxn modelId="{C25A0B40-798F-41AD-A402-C9CD8352A789}" srcId="{7CE1980C-53FF-4D08-AA43-FED2E4F7E06A}" destId="{DBE4BCD3-E8F0-41D2-9F00-E39E5F291843}" srcOrd="3" destOrd="0" parTransId="{F2209ACB-9F64-4AE3-A123-B7C92957EC0C}" sibTransId="{ADDE2D44-D519-4DF3-B512-5EA3D96282EE}"/>
    <dgm:cxn modelId="{F2113D5E-14EC-41EE-8F26-EEC2B4254835}" type="presOf" srcId="{25C81B1E-5B85-4D91-9546-7163C3152D34}" destId="{07FCEE3C-D22E-49F1-850E-3556F09F1532}" srcOrd="0" destOrd="0" presId="urn:microsoft.com/office/officeart/2018/2/layout/IconVerticalSolidList"/>
    <dgm:cxn modelId="{A0663B5F-AE87-46D9-910D-B859E68C9CCA}" type="presOf" srcId="{5F859CB7-AF36-4939-B936-670CF82FABF1}" destId="{3949F3B1-A227-4B4D-8B57-B764558B3884}" srcOrd="0" destOrd="0" presId="urn:microsoft.com/office/officeart/2018/2/layout/IconVerticalSolidList"/>
    <dgm:cxn modelId="{84966665-3FFC-4C1A-8F3A-5F52578C3278}" srcId="{7CE1980C-53FF-4D08-AA43-FED2E4F7E06A}" destId="{5F859CB7-AF36-4939-B936-670CF82FABF1}" srcOrd="7" destOrd="0" parTransId="{3FAE8518-B462-4F76-8315-052482DA4C40}" sibTransId="{6A140440-934F-4B84-A843-F98DA18E0D93}"/>
    <dgm:cxn modelId="{16449C83-A969-46D9-85F8-29E23AFB788B}" type="presOf" srcId="{F4531F87-39B5-4D69-AFC3-2E5B2E6132DF}" destId="{DBA4B434-2469-418F-8777-E48E2DDF1404}" srcOrd="0" destOrd="0" presId="urn:microsoft.com/office/officeart/2018/2/layout/IconVerticalSolidList"/>
    <dgm:cxn modelId="{64B05286-D3BB-4B3F-9BB6-C572F0FD486E}" type="presOf" srcId="{4B3DB790-8331-41F2-8E91-0AA0BE7417C1}" destId="{296D810C-EBD6-4A82-84E8-C80C79BE1496}" srcOrd="0" destOrd="0" presId="urn:microsoft.com/office/officeart/2018/2/layout/IconVerticalSolidList"/>
    <dgm:cxn modelId="{6EFBBF97-0480-4847-AE88-EC583C12E2CF}" type="presOf" srcId="{7B7766CF-30F6-4835-8F02-A8BF390A7697}" destId="{7CF8F024-542F-4DD5-ABDA-B7CD66E413CA}" srcOrd="0" destOrd="0" presId="urn:microsoft.com/office/officeart/2018/2/layout/IconVerticalSolidList"/>
    <dgm:cxn modelId="{6377839E-E5F8-4EEE-BDA2-173DE2132188}" type="presOf" srcId="{7CE1980C-53FF-4D08-AA43-FED2E4F7E06A}" destId="{0867ABD9-44FD-4A51-BD88-D235402A74FA}" srcOrd="0" destOrd="0" presId="urn:microsoft.com/office/officeart/2018/2/layout/IconVerticalSolidList"/>
    <dgm:cxn modelId="{1D9B28A1-845B-4195-8733-ABA2D433C6C6}" srcId="{7CE1980C-53FF-4D08-AA43-FED2E4F7E06A}" destId="{25C81B1E-5B85-4D91-9546-7163C3152D34}" srcOrd="6" destOrd="0" parTransId="{C9E4A7E9-A2DA-44BF-B7B9-6BF79EDB1437}" sibTransId="{5C4C455C-8A14-4386-8D54-B550CEFE3DE7}"/>
    <dgm:cxn modelId="{63B0F2B1-AA44-4E90-BF69-E66FE81BC5B5}" type="presOf" srcId="{DBE4BCD3-E8F0-41D2-9F00-E39E5F291843}" destId="{49421C3A-7AB3-4606-A31C-5FBC053937FF}" srcOrd="0" destOrd="0" presId="urn:microsoft.com/office/officeart/2018/2/layout/IconVerticalSolidList"/>
    <dgm:cxn modelId="{A7395FD6-4BB3-4B7F-8645-7D4F906B2F48}" type="presOf" srcId="{FD48F421-2A74-4F0D-838F-DF45CBF272C8}" destId="{BA500499-66DD-463C-9099-79F5594FF826}" srcOrd="0" destOrd="0" presId="urn:microsoft.com/office/officeart/2018/2/layout/IconVerticalSolidList"/>
    <dgm:cxn modelId="{C150C5E3-6FF0-464D-A9D7-C020489E2B3A}" srcId="{7CE1980C-53FF-4D08-AA43-FED2E4F7E06A}" destId="{7B7766CF-30F6-4835-8F02-A8BF390A7697}" srcOrd="2" destOrd="0" parTransId="{72202E98-139D-4203-A27A-8500D26135E0}" sibTransId="{F648D458-3760-4D02-BC40-7DD2EB01F446}"/>
    <dgm:cxn modelId="{32D6E9EF-A0CE-437E-90C2-37E26445B479}" srcId="{7CE1980C-53FF-4D08-AA43-FED2E4F7E06A}" destId="{FD48F421-2A74-4F0D-838F-DF45CBF272C8}" srcOrd="1" destOrd="0" parTransId="{7E7CAF86-C485-4DA9-BC6E-CB4332B0DBB6}" sibTransId="{1418C5B6-DCC2-434A-858B-A4102C5C5EF7}"/>
    <dgm:cxn modelId="{5537BDFA-8F27-41AB-AFAC-DA962BB3F7F4}" srcId="{7CE1980C-53FF-4D08-AA43-FED2E4F7E06A}" destId="{E28A5B74-B2FA-480C-B80C-C0B2B795E8DD}" srcOrd="4" destOrd="0" parTransId="{B3BABAE1-64A8-47D7-A2C4-7B3FB467B819}" sibTransId="{6EFCB31D-CBBD-404C-B5DC-CDAB83AF130E}"/>
    <dgm:cxn modelId="{5A07BC94-C892-4AB7-9AA4-DAC92F71F672}" type="presParOf" srcId="{0867ABD9-44FD-4A51-BD88-D235402A74FA}" destId="{67749C8D-5113-4DDC-B1AC-D957237E686F}" srcOrd="0" destOrd="0" presId="urn:microsoft.com/office/officeart/2018/2/layout/IconVerticalSolidList"/>
    <dgm:cxn modelId="{E520350D-30DE-42F6-99A7-298FDDF3D95B}" type="presParOf" srcId="{67749C8D-5113-4DDC-B1AC-D957237E686F}" destId="{584D3AF2-EDB1-4574-842C-C7C8FF51C18C}" srcOrd="0" destOrd="0" presId="urn:microsoft.com/office/officeart/2018/2/layout/IconVerticalSolidList"/>
    <dgm:cxn modelId="{AE9586BB-4726-488F-BA20-3793FD4BC393}" type="presParOf" srcId="{67749C8D-5113-4DDC-B1AC-D957237E686F}" destId="{01581914-CDE7-4C57-AADB-D15A209D41C7}" srcOrd="1" destOrd="0" presId="urn:microsoft.com/office/officeart/2018/2/layout/IconVerticalSolidList"/>
    <dgm:cxn modelId="{A6F41872-3317-4927-A1C9-A3D72E33514D}" type="presParOf" srcId="{67749C8D-5113-4DDC-B1AC-D957237E686F}" destId="{D8D08AE8-08B6-494E-9716-F6791E68341C}" srcOrd="2" destOrd="0" presId="urn:microsoft.com/office/officeart/2018/2/layout/IconVerticalSolidList"/>
    <dgm:cxn modelId="{8E6CFFD2-3E31-41EC-92CA-45721BC39B66}" type="presParOf" srcId="{67749C8D-5113-4DDC-B1AC-D957237E686F}" destId="{296D810C-EBD6-4A82-84E8-C80C79BE1496}" srcOrd="3" destOrd="0" presId="urn:microsoft.com/office/officeart/2018/2/layout/IconVerticalSolidList"/>
    <dgm:cxn modelId="{3CBEF280-4E80-44CA-875C-10976EA1A635}" type="presParOf" srcId="{0867ABD9-44FD-4A51-BD88-D235402A74FA}" destId="{1663E541-A2CD-40B3-95E4-CBBF88BA3AE4}" srcOrd="1" destOrd="0" presId="urn:microsoft.com/office/officeart/2018/2/layout/IconVerticalSolidList"/>
    <dgm:cxn modelId="{51CFC5C5-7D80-409E-8906-0CFF72B7B067}" type="presParOf" srcId="{0867ABD9-44FD-4A51-BD88-D235402A74FA}" destId="{9976B8CC-645A-467E-8E2A-52E789B6A7D1}" srcOrd="2" destOrd="0" presId="urn:microsoft.com/office/officeart/2018/2/layout/IconVerticalSolidList"/>
    <dgm:cxn modelId="{A9F23883-6140-42E3-BF18-CA69D6D041FC}" type="presParOf" srcId="{9976B8CC-645A-467E-8E2A-52E789B6A7D1}" destId="{F1B8636C-4F04-4D79-AED4-923CC794C178}" srcOrd="0" destOrd="0" presId="urn:microsoft.com/office/officeart/2018/2/layout/IconVerticalSolidList"/>
    <dgm:cxn modelId="{685EE3C4-39B4-4C72-878B-09980FC4C56D}" type="presParOf" srcId="{9976B8CC-645A-467E-8E2A-52E789B6A7D1}" destId="{C8081645-C766-47EC-9211-3FD20BCD1CD0}" srcOrd="1" destOrd="0" presId="urn:microsoft.com/office/officeart/2018/2/layout/IconVerticalSolidList"/>
    <dgm:cxn modelId="{1004F8F5-79B4-436C-A474-0C5B20BD6225}" type="presParOf" srcId="{9976B8CC-645A-467E-8E2A-52E789B6A7D1}" destId="{F3FFEF97-C6AD-4542-A784-4FA734E3EE48}" srcOrd="2" destOrd="0" presId="urn:microsoft.com/office/officeart/2018/2/layout/IconVerticalSolidList"/>
    <dgm:cxn modelId="{D7AED5A3-F40D-4CB6-B698-FC30BD34D98D}" type="presParOf" srcId="{9976B8CC-645A-467E-8E2A-52E789B6A7D1}" destId="{BA500499-66DD-463C-9099-79F5594FF826}" srcOrd="3" destOrd="0" presId="urn:microsoft.com/office/officeart/2018/2/layout/IconVerticalSolidList"/>
    <dgm:cxn modelId="{DB20DBE8-F784-4176-B80E-5E09E55044D5}" type="presParOf" srcId="{0867ABD9-44FD-4A51-BD88-D235402A74FA}" destId="{8621F5F1-C5E2-496B-807A-AB808E13A181}" srcOrd="3" destOrd="0" presId="urn:microsoft.com/office/officeart/2018/2/layout/IconVerticalSolidList"/>
    <dgm:cxn modelId="{D967D2C3-03E3-42BE-8D2A-5A526DA77F5C}" type="presParOf" srcId="{0867ABD9-44FD-4A51-BD88-D235402A74FA}" destId="{D25A71FA-550E-41CB-99A2-CDAAD9EA7157}" srcOrd="4" destOrd="0" presId="urn:microsoft.com/office/officeart/2018/2/layout/IconVerticalSolidList"/>
    <dgm:cxn modelId="{56EDB725-6149-4015-B775-473A0D553A50}" type="presParOf" srcId="{D25A71FA-550E-41CB-99A2-CDAAD9EA7157}" destId="{44DCC5FB-0837-48F2-BE21-1383DFFB43A0}" srcOrd="0" destOrd="0" presId="urn:microsoft.com/office/officeart/2018/2/layout/IconVerticalSolidList"/>
    <dgm:cxn modelId="{C234D5F0-8C25-40F9-8062-763BDAF530D8}" type="presParOf" srcId="{D25A71FA-550E-41CB-99A2-CDAAD9EA7157}" destId="{997D8876-E3D4-409E-B676-8299F6B3D94E}" srcOrd="1" destOrd="0" presId="urn:microsoft.com/office/officeart/2018/2/layout/IconVerticalSolidList"/>
    <dgm:cxn modelId="{475FB1A4-4E71-4BF2-A65F-49DE3B3615AA}" type="presParOf" srcId="{D25A71FA-550E-41CB-99A2-CDAAD9EA7157}" destId="{D4E36B1F-11CA-4DC4-893D-38EB0366A41A}" srcOrd="2" destOrd="0" presId="urn:microsoft.com/office/officeart/2018/2/layout/IconVerticalSolidList"/>
    <dgm:cxn modelId="{B923CC8A-1B3B-4275-BBC4-C1110C0B09F5}" type="presParOf" srcId="{D25A71FA-550E-41CB-99A2-CDAAD9EA7157}" destId="{7CF8F024-542F-4DD5-ABDA-B7CD66E413CA}" srcOrd="3" destOrd="0" presId="urn:microsoft.com/office/officeart/2018/2/layout/IconVerticalSolidList"/>
    <dgm:cxn modelId="{F8B31B1D-84C6-45A2-AFA8-F6EDD611306E}" type="presParOf" srcId="{0867ABD9-44FD-4A51-BD88-D235402A74FA}" destId="{2F5EA333-F7AC-4B70-8051-33E5B4DE1AD2}" srcOrd="5" destOrd="0" presId="urn:microsoft.com/office/officeart/2018/2/layout/IconVerticalSolidList"/>
    <dgm:cxn modelId="{610E8577-59E7-4F56-955B-79A02A11780F}" type="presParOf" srcId="{0867ABD9-44FD-4A51-BD88-D235402A74FA}" destId="{C27E235C-8526-4815-A1C0-89FD34D37C6B}" srcOrd="6" destOrd="0" presId="urn:microsoft.com/office/officeart/2018/2/layout/IconVerticalSolidList"/>
    <dgm:cxn modelId="{EEFD0A44-EF5D-4DE2-9756-B715DAB0F1D0}" type="presParOf" srcId="{C27E235C-8526-4815-A1C0-89FD34D37C6B}" destId="{46ABE026-D2C4-4506-9B19-C9D29DCDCD67}" srcOrd="0" destOrd="0" presId="urn:microsoft.com/office/officeart/2018/2/layout/IconVerticalSolidList"/>
    <dgm:cxn modelId="{373467FE-0FBE-4E01-A338-6B8005BB945F}" type="presParOf" srcId="{C27E235C-8526-4815-A1C0-89FD34D37C6B}" destId="{12B1BB5C-4477-41E3-8595-893A09D1DE08}" srcOrd="1" destOrd="0" presId="urn:microsoft.com/office/officeart/2018/2/layout/IconVerticalSolidList"/>
    <dgm:cxn modelId="{C98779A6-4054-40F0-B455-CE5A1238C16C}" type="presParOf" srcId="{C27E235C-8526-4815-A1C0-89FD34D37C6B}" destId="{96406E15-63FD-4684-94F7-043788FD5430}" srcOrd="2" destOrd="0" presId="urn:microsoft.com/office/officeart/2018/2/layout/IconVerticalSolidList"/>
    <dgm:cxn modelId="{AF775DAD-B76C-46AF-A517-A3B8535AFEAB}" type="presParOf" srcId="{C27E235C-8526-4815-A1C0-89FD34D37C6B}" destId="{49421C3A-7AB3-4606-A31C-5FBC053937FF}" srcOrd="3" destOrd="0" presId="urn:microsoft.com/office/officeart/2018/2/layout/IconVerticalSolidList"/>
    <dgm:cxn modelId="{B041C780-0C22-466E-A8C3-52E20533E4E2}" type="presParOf" srcId="{0867ABD9-44FD-4A51-BD88-D235402A74FA}" destId="{9D8F3146-9F09-40B7-9EE5-FAC06CBA4CFB}" srcOrd="7" destOrd="0" presId="urn:microsoft.com/office/officeart/2018/2/layout/IconVerticalSolidList"/>
    <dgm:cxn modelId="{5A2BBEB4-C18A-43DB-B1CF-47DDDF537496}" type="presParOf" srcId="{0867ABD9-44FD-4A51-BD88-D235402A74FA}" destId="{AF520046-570F-4723-B5A8-C358E5299910}" srcOrd="8" destOrd="0" presId="urn:microsoft.com/office/officeart/2018/2/layout/IconVerticalSolidList"/>
    <dgm:cxn modelId="{176273B7-2D84-4793-BE0A-99145935A0AB}" type="presParOf" srcId="{AF520046-570F-4723-B5A8-C358E5299910}" destId="{5BD7DD8C-7DFA-410F-8795-D5D31DD40A51}" srcOrd="0" destOrd="0" presId="urn:microsoft.com/office/officeart/2018/2/layout/IconVerticalSolidList"/>
    <dgm:cxn modelId="{FA749C4A-1F4C-4809-BE3A-7C5B9173A8F1}" type="presParOf" srcId="{AF520046-570F-4723-B5A8-C358E5299910}" destId="{509AC177-3F35-4937-8552-8F76FE6FC96E}" srcOrd="1" destOrd="0" presId="urn:microsoft.com/office/officeart/2018/2/layout/IconVerticalSolidList"/>
    <dgm:cxn modelId="{0CC63D83-D5E5-4D3B-8B4E-999C963C4717}" type="presParOf" srcId="{AF520046-570F-4723-B5A8-C358E5299910}" destId="{842AF843-F305-4774-83B6-0FD3E00A90FE}" srcOrd="2" destOrd="0" presId="urn:microsoft.com/office/officeart/2018/2/layout/IconVerticalSolidList"/>
    <dgm:cxn modelId="{419EC22F-48CE-4D15-BDB2-1B74BD21BCDA}" type="presParOf" srcId="{AF520046-570F-4723-B5A8-C358E5299910}" destId="{CAE16BB3-8E23-4D84-A590-87E14AF10026}" srcOrd="3" destOrd="0" presId="urn:microsoft.com/office/officeart/2018/2/layout/IconVerticalSolidList"/>
    <dgm:cxn modelId="{AA6B1D3F-7111-4DB1-81FE-7DD6F6A4D216}" type="presParOf" srcId="{0867ABD9-44FD-4A51-BD88-D235402A74FA}" destId="{9FBCA2EA-8FE0-49BD-B329-5A3E324DDC3E}" srcOrd="9" destOrd="0" presId="urn:microsoft.com/office/officeart/2018/2/layout/IconVerticalSolidList"/>
    <dgm:cxn modelId="{26718F01-55FB-497D-82AD-CA6CF11DCA8C}" type="presParOf" srcId="{0867ABD9-44FD-4A51-BD88-D235402A74FA}" destId="{574E39CE-95CE-4E30-8857-77A9D4A42958}" srcOrd="10" destOrd="0" presId="urn:microsoft.com/office/officeart/2018/2/layout/IconVerticalSolidList"/>
    <dgm:cxn modelId="{B6C89583-489C-48D1-BD75-ACD507710D6C}" type="presParOf" srcId="{574E39CE-95CE-4E30-8857-77A9D4A42958}" destId="{1359CD05-F66B-455F-9000-EDC7B74E9F66}" srcOrd="0" destOrd="0" presId="urn:microsoft.com/office/officeart/2018/2/layout/IconVerticalSolidList"/>
    <dgm:cxn modelId="{1880B503-FBDE-44CD-B202-AF3B06E6ED2D}" type="presParOf" srcId="{574E39CE-95CE-4E30-8857-77A9D4A42958}" destId="{CAA1126F-0998-4031-9AC3-1760AE9FD896}" srcOrd="1" destOrd="0" presId="urn:microsoft.com/office/officeart/2018/2/layout/IconVerticalSolidList"/>
    <dgm:cxn modelId="{2AB1196C-F377-4802-BC72-269968CACCD9}" type="presParOf" srcId="{574E39CE-95CE-4E30-8857-77A9D4A42958}" destId="{6CFCF8C0-6CAC-41DA-9F95-82239C49DC8E}" srcOrd="2" destOrd="0" presId="urn:microsoft.com/office/officeart/2018/2/layout/IconVerticalSolidList"/>
    <dgm:cxn modelId="{D721FEF9-C888-4759-A1A9-FCD5E369280C}" type="presParOf" srcId="{574E39CE-95CE-4E30-8857-77A9D4A42958}" destId="{DBA4B434-2469-418F-8777-E48E2DDF1404}" srcOrd="3" destOrd="0" presId="urn:microsoft.com/office/officeart/2018/2/layout/IconVerticalSolidList"/>
    <dgm:cxn modelId="{33849673-3101-4ADB-9905-F7BCA2E60237}" type="presParOf" srcId="{0867ABD9-44FD-4A51-BD88-D235402A74FA}" destId="{2501B59A-3F90-4BF0-9078-B76C86A0F62A}" srcOrd="11" destOrd="0" presId="urn:microsoft.com/office/officeart/2018/2/layout/IconVerticalSolidList"/>
    <dgm:cxn modelId="{06BED692-7FDC-4F6D-8315-0EC1F3D15434}" type="presParOf" srcId="{0867ABD9-44FD-4A51-BD88-D235402A74FA}" destId="{E857F012-9984-4942-8546-6C72A8908837}" srcOrd="12" destOrd="0" presId="urn:microsoft.com/office/officeart/2018/2/layout/IconVerticalSolidList"/>
    <dgm:cxn modelId="{DDDAC2BB-CEC7-4AD4-8A17-557B41E0BDC6}" type="presParOf" srcId="{E857F012-9984-4942-8546-6C72A8908837}" destId="{DF57ED4E-D11F-4196-968A-3CDB31F00B9E}" srcOrd="0" destOrd="0" presId="urn:microsoft.com/office/officeart/2018/2/layout/IconVerticalSolidList"/>
    <dgm:cxn modelId="{368180E1-B22D-401F-99C1-F266EB427A8C}" type="presParOf" srcId="{E857F012-9984-4942-8546-6C72A8908837}" destId="{0DB224A8-C49B-4D4C-A9BD-F3FE9556EEE0}" srcOrd="1" destOrd="0" presId="urn:microsoft.com/office/officeart/2018/2/layout/IconVerticalSolidList"/>
    <dgm:cxn modelId="{5DC50B75-AB2A-4BFF-B341-D15A9276A413}" type="presParOf" srcId="{E857F012-9984-4942-8546-6C72A8908837}" destId="{AE0F1AEA-9909-481F-A5A9-9B3358442562}" srcOrd="2" destOrd="0" presId="urn:microsoft.com/office/officeart/2018/2/layout/IconVerticalSolidList"/>
    <dgm:cxn modelId="{9DACC43C-C4F8-49E7-A37D-2EE7B403225F}" type="presParOf" srcId="{E857F012-9984-4942-8546-6C72A8908837}" destId="{07FCEE3C-D22E-49F1-850E-3556F09F1532}" srcOrd="3" destOrd="0" presId="urn:microsoft.com/office/officeart/2018/2/layout/IconVerticalSolidList"/>
    <dgm:cxn modelId="{A75A17A5-AF0D-4E3C-9333-A880B93EAF45}" type="presParOf" srcId="{0867ABD9-44FD-4A51-BD88-D235402A74FA}" destId="{95B54A94-CE82-4749-A025-92DE7DB0B488}" srcOrd="13" destOrd="0" presId="urn:microsoft.com/office/officeart/2018/2/layout/IconVerticalSolidList"/>
    <dgm:cxn modelId="{ABC784A4-AEC9-4618-B4DE-51A5C81E4A5A}" type="presParOf" srcId="{0867ABD9-44FD-4A51-BD88-D235402A74FA}" destId="{3E84A878-460A-4202-AF9C-D667003A7788}" srcOrd="14" destOrd="0" presId="urn:microsoft.com/office/officeart/2018/2/layout/IconVerticalSolidList"/>
    <dgm:cxn modelId="{2C76BD5B-AB21-4B41-B299-9600F18963FE}" type="presParOf" srcId="{3E84A878-460A-4202-AF9C-D667003A7788}" destId="{A91D623F-2350-4919-BD10-62878AA7494B}" srcOrd="0" destOrd="0" presId="urn:microsoft.com/office/officeart/2018/2/layout/IconVerticalSolidList"/>
    <dgm:cxn modelId="{AA777BAA-269A-4BAC-A7D7-3EE167CF2A5E}" type="presParOf" srcId="{3E84A878-460A-4202-AF9C-D667003A7788}" destId="{2A82C44C-2662-4E87-A7D4-AFC38479AD0D}" srcOrd="1" destOrd="0" presId="urn:microsoft.com/office/officeart/2018/2/layout/IconVerticalSolidList"/>
    <dgm:cxn modelId="{51704005-ED67-40C2-82E4-FE619BC7109B}" type="presParOf" srcId="{3E84A878-460A-4202-AF9C-D667003A7788}" destId="{859F3A9F-9507-43FD-9642-C646EF334F35}" srcOrd="2" destOrd="0" presId="urn:microsoft.com/office/officeart/2018/2/layout/IconVerticalSolidList"/>
    <dgm:cxn modelId="{8443B055-9239-4C29-A1B2-79A970F85498}" type="presParOf" srcId="{3E84A878-460A-4202-AF9C-D667003A7788}" destId="{3949F3B1-A227-4B4D-8B57-B764558B38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C6126F-7310-42AB-99B1-E68ADFA205B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24D3B6-8EE4-422A-9936-4534608A3155}">
      <dgm:prSet/>
      <dgm:spPr/>
      <dgm:t>
        <a:bodyPr/>
        <a:lstStyle/>
        <a:p>
          <a:r>
            <a:rPr lang="en-US"/>
            <a:t>• Programming Language: Python</a:t>
          </a:r>
        </a:p>
      </dgm:t>
    </dgm:pt>
    <dgm:pt modelId="{60F6B579-FA4B-49FE-B7A4-9FC697A01888}" type="parTrans" cxnId="{9FE2A539-AB63-40C4-919C-8D9F3A9BF88A}">
      <dgm:prSet/>
      <dgm:spPr/>
      <dgm:t>
        <a:bodyPr/>
        <a:lstStyle/>
        <a:p>
          <a:endParaRPr lang="en-US"/>
        </a:p>
      </dgm:t>
    </dgm:pt>
    <dgm:pt modelId="{ADA58247-C0C3-4DE7-92A4-BC8B594F6D44}" type="sibTrans" cxnId="{9FE2A539-AB63-40C4-919C-8D9F3A9BF88A}">
      <dgm:prSet/>
      <dgm:spPr/>
      <dgm:t>
        <a:bodyPr/>
        <a:lstStyle/>
        <a:p>
          <a:endParaRPr lang="en-US"/>
        </a:p>
      </dgm:t>
    </dgm:pt>
    <dgm:pt modelId="{67B36ECF-E1C8-4200-833E-7D9C08BCA0F7}">
      <dgm:prSet/>
      <dgm:spPr/>
      <dgm:t>
        <a:bodyPr/>
        <a:lstStyle/>
        <a:p>
          <a:r>
            <a:rPr lang="en-US" dirty="0"/>
            <a:t>• Framework: Flash</a:t>
          </a:r>
        </a:p>
      </dgm:t>
    </dgm:pt>
    <dgm:pt modelId="{9A7DE8F5-0AB0-43F7-8D4D-3391A6CBFE78}" type="parTrans" cxnId="{21591129-E35B-47EB-8371-39B72E1B4644}">
      <dgm:prSet/>
      <dgm:spPr/>
      <dgm:t>
        <a:bodyPr/>
        <a:lstStyle/>
        <a:p>
          <a:endParaRPr lang="en-US"/>
        </a:p>
      </dgm:t>
    </dgm:pt>
    <dgm:pt modelId="{05D4C929-26EF-45CF-A1A1-B40EE87C814B}" type="sibTrans" cxnId="{21591129-E35B-47EB-8371-39B72E1B4644}">
      <dgm:prSet/>
      <dgm:spPr/>
      <dgm:t>
        <a:bodyPr/>
        <a:lstStyle/>
        <a:p>
          <a:endParaRPr lang="en-US"/>
        </a:p>
      </dgm:t>
    </dgm:pt>
    <dgm:pt modelId="{5AF050EB-ED66-4F06-8F15-43C389CB0B36}">
      <dgm:prSet/>
      <dgm:spPr/>
      <dgm:t>
        <a:bodyPr/>
        <a:lstStyle/>
        <a:p>
          <a:r>
            <a:rPr lang="en-US" dirty="0"/>
            <a:t>• Search Algorithms: Belief Network,</a:t>
          </a:r>
        </a:p>
        <a:p>
          <a:r>
            <a:rPr lang="en-US" dirty="0"/>
            <a:t>Interference Modal</a:t>
          </a:r>
        </a:p>
      </dgm:t>
    </dgm:pt>
    <dgm:pt modelId="{1D20FD1A-F601-41FF-9F81-97D04EBE14A7}" type="parTrans" cxnId="{E9DC98D2-D5FF-4E0D-A30A-1EECB1EF0CAA}">
      <dgm:prSet/>
      <dgm:spPr/>
      <dgm:t>
        <a:bodyPr/>
        <a:lstStyle/>
        <a:p>
          <a:endParaRPr lang="en-US"/>
        </a:p>
      </dgm:t>
    </dgm:pt>
    <dgm:pt modelId="{A124723B-BC32-4797-A531-6ADBA1B286EE}" type="sibTrans" cxnId="{E9DC98D2-D5FF-4E0D-A30A-1EECB1EF0CAA}">
      <dgm:prSet/>
      <dgm:spPr/>
      <dgm:t>
        <a:bodyPr/>
        <a:lstStyle/>
        <a:p>
          <a:endParaRPr lang="en-US"/>
        </a:p>
      </dgm:t>
    </dgm:pt>
    <dgm:pt modelId="{377F434C-0798-45F6-9A73-6C366A1FFE10}">
      <dgm:prSet/>
      <dgm:spPr/>
      <dgm:t>
        <a:bodyPr/>
        <a:lstStyle/>
        <a:p>
          <a:r>
            <a:rPr lang="en-US"/>
            <a:t>• Data Storage: Files in documents/ directory, indexed in a dictionary.</a:t>
          </a:r>
        </a:p>
      </dgm:t>
    </dgm:pt>
    <dgm:pt modelId="{585AE4E9-39F7-450C-B782-37FFC1D21DFE}" type="parTrans" cxnId="{17D5393C-BE15-454A-A8DB-3554BA5FD5F1}">
      <dgm:prSet/>
      <dgm:spPr/>
      <dgm:t>
        <a:bodyPr/>
        <a:lstStyle/>
        <a:p>
          <a:endParaRPr lang="en-US"/>
        </a:p>
      </dgm:t>
    </dgm:pt>
    <dgm:pt modelId="{654C93C7-57CF-454C-AA33-B25C1E6241E7}" type="sibTrans" cxnId="{17D5393C-BE15-454A-A8DB-3554BA5FD5F1}">
      <dgm:prSet/>
      <dgm:spPr/>
      <dgm:t>
        <a:bodyPr/>
        <a:lstStyle/>
        <a:p>
          <a:endParaRPr lang="en-US"/>
        </a:p>
      </dgm:t>
    </dgm:pt>
    <dgm:pt modelId="{146F2754-1181-4612-9067-88CDF84A6D7A}" type="pres">
      <dgm:prSet presAssocID="{26C6126F-7310-42AB-99B1-E68ADFA205BA}" presName="linear" presStyleCnt="0">
        <dgm:presLayoutVars>
          <dgm:animLvl val="lvl"/>
          <dgm:resizeHandles val="exact"/>
        </dgm:presLayoutVars>
      </dgm:prSet>
      <dgm:spPr/>
    </dgm:pt>
    <dgm:pt modelId="{81D01303-2DC9-498D-8D9F-A75CFC747E21}" type="pres">
      <dgm:prSet presAssocID="{6424D3B6-8EE4-422A-9936-4534608A315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B91394-9D9A-4B72-80B7-0E4A0B51F591}" type="pres">
      <dgm:prSet presAssocID="{ADA58247-C0C3-4DE7-92A4-BC8B594F6D44}" presName="spacer" presStyleCnt="0"/>
      <dgm:spPr/>
    </dgm:pt>
    <dgm:pt modelId="{5D92C4C6-3D14-49CC-BB6F-4CD5919FB30A}" type="pres">
      <dgm:prSet presAssocID="{67B36ECF-E1C8-4200-833E-7D9C08BCA0F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B18FA84-71D8-4A8B-A2E3-255E9E050DFB}" type="pres">
      <dgm:prSet presAssocID="{05D4C929-26EF-45CF-A1A1-B40EE87C814B}" presName="spacer" presStyleCnt="0"/>
      <dgm:spPr/>
    </dgm:pt>
    <dgm:pt modelId="{77D8FA24-C126-4695-B054-EE2D2231E59F}" type="pres">
      <dgm:prSet presAssocID="{5AF050EB-ED66-4F06-8F15-43C389CB0B3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0710B40-C323-4A51-A60B-83CD4C84DBD5}" type="pres">
      <dgm:prSet presAssocID="{A124723B-BC32-4797-A531-6ADBA1B286EE}" presName="spacer" presStyleCnt="0"/>
      <dgm:spPr/>
    </dgm:pt>
    <dgm:pt modelId="{E00696C0-1CBF-45CE-8D8B-88624DDB133C}" type="pres">
      <dgm:prSet presAssocID="{377F434C-0798-45F6-9A73-6C366A1FFE1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743E800-3F72-4F69-8508-2E30B2163DF1}" type="presOf" srcId="{67B36ECF-E1C8-4200-833E-7D9C08BCA0F7}" destId="{5D92C4C6-3D14-49CC-BB6F-4CD5919FB30A}" srcOrd="0" destOrd="0" presId="urn:microsoft.com/office/officeart/2005/8/layout/vList2"/>
    <dgm:cxn modelId="{21591129-E35B-47EB-8371-39B72E1B4644}" srcId="{26C6126F-7310-42AB-99B1-E68ADFA205BA}" destId="{67B36ECF-E1C8-4200-833E-7D9C08BCA0F7}" srcOrd="1" destOrd="0" parTransId="{9A7DE8F5-0AB0-43F7-8D4D-3391A6CBFE78}" sibTransId="{05D4C929-26EF-45CF-A1A1-B40EE87C814B}"/>
    <dgm:cxn modelId="{9FE2A539-AB63-40C4-919C-8D9F3A9BF88A}" srcId="{26C6126F-7310-42AB-99B1-E68ADFA205BA}" destId="{6424D3B6-8EE4-422A-9936-4534608A3155}" srcOrd="0" destOrd="0" parTransId="{60F6B579-FA4B-49FE-B7A4-9FC697A01888}" sibTransId="{ADA58247-C0C3-4DE7-92A4-BC8B594F6D44}"/>
    <dgm:cxn modelId="{17D5393C-BE15-454A-A8DB-3554BA5FD5F1}" srcId="{26C6126F-7310-42AB-99B1-E68ADFA205BA}" destId="{377F434C-0798-45F6-9A73-6C366A1FFE10}" srcOrd="3" destOrd="0" parTransId="{585AE4E9-39F7-450C-B782-37FFC1D21DFE}" sibTransId="{654C93C7-57CF-454C-AA33-B25C1E6241E7}"/>
    <dgm:cxn modelId="{E56FC25D-2884-43FC-B55B-320140414749}" type="presOf" srcId="{5AF050EB-ED66-4F06-8F15-43C389CB0B36}" destId="{77D8FA24-C126-4695-B054-EE2D2231E59F}" srcOrd="0" destOrd="0" presId="urn:microsoft.com/office/officeart/2005/8/layout/vList2"/>
    <dgm:cxn modelId="{A2A67D5E-482D-4217-80AD-D1F94822F022}" type="presOf" srcId="{377F434C-0798-45F6-9A73-6C366A1FFE10}" destId="{E00696C0-1CBF-45CE-8D8B-88624DDB133C}" srcOrd="0" destOrd="0" presId="urn:microsoft.com/office/officeart/2005/8/layout/vList2"/>
    <dgm:cxn modelId="{4E03F851-66AB-4390-AA57-6B96BC15A228}" type="presOf" srcId="{6424D3B6-8EE4-422A-9936-4534608A3155}" destId="{81D01303-2DC9-498D-8D9F-A75CFC747E21}" srcOrd="0" destOrd="0" presId="urn:microsoft.com/office/officeart/2005/8/layout/vList2"/>
    <dgm:cxn modelId="{059F5B7C-CA74-4C6C-BEB7-6F688CE69C7A}" type="presOf" srcId="{26C6126F-7310-42AB-99B1-E68ADFA205BA}" destId="{146F2754-1181-4612-9067-88CDF84A6D7A}" srcOrd="0" destOrd="0" presId="urn:microsoft.com/office/officeart/2005/8/layout/vList2"/>
    <dgm:cxn modelId="{E9DC98D2-D5FF-4E0D-A30A-1EECB1EF0CAA}" srcId="{26C6126F-7310-42AB-99B1-E68ADFA205BA}" destId="{5AF050EB-ED66-4F06-8F15-43C389CB0B36}" srcOrd="2" destOrd="0" parTransId="{1D20FD1A-F601-41FF-9F81-97D04EBE14A7}" sibTransId="{A124723B-BC32-4797-A531-6ADBA1B286EE}"/>
    <dgm:cxn modelId="{1664E7BA-72A7-4A06-B587-F81921D96F1C}" type="presParOf" srcId="{146F2754-1181-4612-9067-88CDF84A6D7A}" destId="{81D01303-2DC9-498D-8D9F-A75CFC747E21}" srcOrd="0" destOrd="0" presId="urn:microsoft.com/office/officeart/2005/8/layout/vList2"/>
    <dgm:cxn modelId="{212AB5EF-34F3-4F47-AF6C-2CAFC31E1AAC}" type="presParOf" srcId="{146F2754-1181-4612-9067-88CDF84A6D7A}" destId="{E8B91394-9D9A-4B72-80B7-0E4A0B51F591}" srcOrd="1" destOrd="0" presId="urn:microsoft.com/office/officeart/2005/8/layout/vList2"/>
    <dgm:cxn modelId="{4677012C-82F8-4170-ADB0-11E37AF792A1}" type="presParOf" srcId="{146F2754-1181-4612-9067-88CDF84A6D7A}" destId="{5D92C4C6-3D14-49CC-BB6F-4CD5919FB30A}" srcOrd="2" destOrd="0" presId="urn:microsoft.com/office/officeart/2005/8/layout/vList2"/>
    <dgm:cxn modelId="{44E5099D-98B6-4523-A5B4-E054DC4BAFB8}" type="presParOf" srcId="{146F2754-1181-4612-9067-88CDF84A6D7A}" destId="{5B18FA84-71D8-4A8B-A2E3-255E9E050DFB}" srcOrd="3" destOrd="0" presId="urn:microsoft.com/office/officeart/2005/8/layout/vList2"/>
    <dgm:cxn modelId="{B53E0BA0-18BA-45BB-9DE9-B9CE3C78BBFA}" type="presParOf" srcId="{146F2754-1181-4612-9067-88CDF84A6D7A}" destId="{77D8FA24-C126-4695-B054-EE2D2231E59F}" srcOrd="4" destOrd="0" presId="urn:microsoft.com/office/officeart/2005/8/layout/vList2"/>
    <dgm:cxn modelId="{29C2F504-AEB0-426A-9508-263AC7495DA8}" type="presParOf" srcId="{146F2754-1181-4612-9067-88CDF84A6D7A}" destId="{20710B40-C323-4A51-A60B-83CD4C84DBD5}" srcOrd="5" destOrd="0" presId="urn:microsoft.com/office/officeart/2005/8/layout/vList2"/>
    <dgm:cxn modelId="{7C796D12-AF00-46C8-9B1A-E7BDD01509E5}" type="presParOf" srcId="{146F2754-1181-4612-9067-88CDF84A6D7A}" destId="{E00696C0-1CBF-45CE-8D8B-88624DDB133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3E3FF-0B2F-4BA7-B548-BAB7DE549CAC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152B29-EF62-4BEE-9324-3798BAE855EF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Key Features:</a:t>
          </a:r>
        </a:p>
      </dsp:txBody>
      <dsp:txXfrm>
        <a:off x="0" y="531"/>
        <a:ext cx="10515600" cy="870055"/>
      </dsp:txXfrm>
    </dsp:sp>
    <dsp:sp modelId="{DC1537BB-0A20-4F6D-AF8D-BD76FAE95A74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1DA595-3EB5-42F0-9285-9BBFDD21F9BB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Tokenizes and preprocesses the query and documents.</a:t>
          </a:r>
        </a:p>
      </dsp:txBody>
      <dsp:txXfrm>
        <a:off x="0" y="870586"/>
        <a:ext cx="10515600" cy="870055"/>
      </dsp:txXfrm>
    </dsp:sp>
    <dsp:sp modelId="{EC0DDE12-D832-4565-9A1D-A637EBA519E8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536194-FC63-4FBA-8309-F007D960DFC9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Calculates term frequency for each document.</a:t>
          </a:r>
        </a:p>
      </dsp:txBody>
      <dsp:txXfrm>
        <a:off x="0" y="1740641"/>
        <a:ext cx="10515600" cy="870055"/>
      </dsp:txXfrm>
    </dsp:sp>
    <dsp:sp modelId="{2FF75D9B-C9D4-43EE-8D74-28DAB3C25805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72ACF0-DD8F-427E-9DD6-1B5891601AEC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Computes probabilities for query-document pairs.</a:t>
          </a:r>
        </a:p>
      </dsp:txBody>
      <dsp:txXfrm>
        <a:off x="0" y="2610696"/>
        <a:ext cx="10515600" cy="870055"/>
      </dsp:txXfrm>
    </dsp:sp>
    <dsp:sp modelId="{81F44FF9-A38F-4BF4-A76A-8829FF3EEFC3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3231D9-C235-4552-9277-521E1BF32AFA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Ranks documents based on their relevance probabilities.</a:t>
          </a:r>
        </a:p>
      </dsp:txBody>
      <dsp:txXfrm>
        <a:off x="0" y="3480751"/>
        <a:ext cx="10515600" cy="870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53192-2DE8-4EA2-9C79-BD9545F9C059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0A971-25CD-4142-944C-CC5077CCD1B8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Key Features:</a:t>
          </a:r>
        </a:p>
      </dsp:txBody>
      <dsp:txXfrm>
        <a:off x="0" y="2703"/>
        <a:ext cx="6900512" cy="921789"/>
      </dsp:txXfrm>
    </dsp:sp>
    <dsp:sp modelId="{986E83BE-8E05-4CD4-94E9-699688CB0B76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ED738-C8F0-49AA-BB2B-3D27926C20AD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Tokenizes and preprocesses the query and documents.</a:t>
          </a:r>
        </a:p>
      </dsp:txBody>
      <dsp:txXfrm>
        <a:off x="0" y="924492"/>
        <a:ext cx="6900512" cy="921789"/>
      </dsp:txXfrm>
    </dsp:sp>
    <dsp:sp modelId="{B354B63D-F994-4657-9AB0-A42A8C4FFAFD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3738D-0484-4D11-B9EB-0764AF2973D5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Computes query-document match ratio.</a:t>
          </a:r>
        </a:p>
      </dsp:txBody>
      <dsp:txXfrm>
        <a:off x="0" y="1846281"/>
        <a:ext cx="6900512" cy="921789"/>
      </dsp:txXfrm>
    </dsp:sp>
    <dsp:sp modelId="{C33BA7B6-73C1-42EE-9F3D-13607C7F331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0D335-45BD-4AF4-B238-1BC75695A438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Calculates joint and marginal probabilities.</a:t>
          </a:r>
        </a:p>
      </dsp:txBody>
      <dsp:txXfrm>
        <a:off x="0" y="2768070"/>
        <a:ext cx="6900512" cy="921789"/>
      </dsp:txXfrm>
    </dsp:sp>
    <dsp:sp modelId="{6812E2D3-BB2C-4F8B-9858-F8145F2254B5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4B369-1824-4C75-B994-7121B5AA207F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Uses Bayes' theorem to compute posterior probabilities.</a:t>
          </a:r>
        </a:p>
      </dsp:txBody>
      <dsp:txXfrm>
        <a:off x="0" y="3689859"/>
        <a:ext cx="6900512" cy="921789"/>
      </dsp:txXfrm>
    </dsp:sp>
    <dsp:sp modelId="{E04916F9-AE34-4740-8BEA-4780107B29CF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FB4D7-DC71-4C5C-A7D9-78A64CE6BC63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Ranks documents based on their posterior probabilities.</a:t>
          </a:r>
        </a:p>
      </dsp:txBody>
      <dsp:txXfrm>
        <a:off x="0" y="4611648"/>
        <a:ext cx="6900512" cy="921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D3AF2-EDB1-4574-842C-C7C8FF51C18C}">
      <dsp:nvSpPr>
        <dsp:cNvPr id="0" name=""/>
        <dsp:cNvSpPr/>
      </dsp:nvSpPr>
      <dsp:spPr>
        <a:xfrm>
          <a:off x="0" y="673"/>
          <a:ext cx="6364224" cy="56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81914-CDE7-4C57-AADB-D15A209D41C7}">
      <dsp:nvSpPr>
        <dsp:cNvPr id="0" name=""/>
        <dsp:cNvSpPr/>
      </dsp:nvSpPr>
      <dsp:spPr>
        <a:xfrm>
          <a:off x="171028" y="127884"/>
          <a:ext cx="310960" cy="310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D810C-EBD6-4A82-84E8-C80C79BE1496}">
      <dsp:nvSpPr>
        <dsp:cNvPr id="0" name=""/>
        <dsp:cNvSpPr/>
      </dsp:nvSpPr>
      <dsp:spPr>
        <a:xfrm>
          <a:off x="653017" y="673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User Input:</a:t>
          </a:r>
          <a:r>
            <a:rPr lang="en-US" sz="1500" kern="1200"/>
            <a:t> The user provides a query.</a:t>
          </a:r>
        </a:p>
      </dsp:txBody>
      <dsp:txXfrm>
        <a:off x="653017" y="673"/>
        <a:ext cx="5711206" cy="565383"/>
      </dsp:txXfrm>
    </dsp:sp>
    <dsp:sp modelId="{F1B8636C-4F04-4D79-AED4-923CC794C178}">
      <dsp:nvSpPr>
        <dsp:cNvPr id="0" name=""/>
        <dsp:cNvSpPr/>
      </dsp:nvSpPr>
      <dsp:spPr>
        <a:xfrm>
          <a:off x="0" y="707402"/>
          <a:ext cx="6364224" cy="56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81645-C766-47EC-9211-3FD20BCD1CD0}">
      <dsp:nvSpPr>
        <dsp:cNvPr id="0" name=""/>
        <dsp:cNvSpPr/>
      </dsp:nvSpPr>
      <dsp:spPr>
        <a:xfrm>
          <a:off x="171028" y="834613"/>
          <a:ext cx="310960" cy="3109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00499-66DD-463C-9099-79F5594FF826}">
      <dsp:nvSpPr>
        <dsp:cNvPr id="0" name=""/>
        <dsp:cNvSpPr/>
      </dsp:nvSpPr>
      <dsp:spPr>
        <a:xfrm>
          <a:off x="653017" y="707402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Query Tokenization:</a:t>
          </a:r>
          <a:r>
            <a:rPr lang="en-US" sz="1500" kern="1200"/>
            <a:t> The query is broken down into individual terms.</a:t>
          </a:r>
        </a:p>
      </dsp:txBody>
      <dsp:txXfrm>
        <a:off x="653017" y="707402"/>
        <a:ext cx="5711206" cy="565383"/>
      </dsp:txXfrm>
    </dsp:sp>
    <dsp:sp modelId="{44DCC5FB-0837-48F2-BE21-1383DFFB43A0}">
      <dsp:nvSpPr>
        <dsp:cNvPr id="0" name=""/>
        <dsp:cNvSpPr/>
      </dsp:nvSpPr>
      <dsp:spPr>
        <a:xfrm>
          <a:off x="0" y="1414130"/>
          <a:ext cx="6364224" cy="56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D8876-E3D4-409E-B676-8299F6B3D94E}">
      <dsp:nvSpPr>
        <dsp:cNvPr id="0" name=""/>
        <dsp:cNvSpPr/>
      </dsp:nvSpPr>
      <dsp:spPr>
        <a:xfrm>
          <a:off x="171028" y="1541342"/>
          <a:ext cx="310960" cy="3109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8F024-542F-4DD5-ABDA-B7CD66E413CA}">
      <dsp:nvSpPr>
        <dsp:cNvPr id="0" name=""/>
        <dsp:cNvSpPr/>
      </dsp:nvSpPr>
      <dsp:spPr>
        <a:xfrm>
          <a:off x="653017" y="1414130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Model Selection:</a:t>
          </a:r>
          <a:r>
            <a:rPr lang="en-US" sz="1500" kern="1200"/>
            <a:t> A suitable retrieval model is chosen.</a:t>
          </a:r>
        </a:p>
      </dsp:txBody>
      <dsp:txXfrm>
        <a:off x="653017" y="1414130"/>
        <a:ext cx="5711206" cy="565383"/>
      </dsp:txXfrm>
    </dsp:sp>
    <dsp:sp modelId="{46ABE026-D2C4-4506-9B19-C9D29DCDCD67}">
      <dsp:nvSpPr>
        <dsp:cNvPr id="0" name=""/>
        <dsp:cNvSpPr/>
      </dsp:nvSpPr>
      <dsp:spPr>
        <a:xfrm>
          <a:off x="0" y="2120859"/>
          <a:ext cx="6364224" cy="5653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1BB5C-4477-41E3-8595-893A09D1DE08}">
      <dsp:nvSpPr>
        <dsp:cNvPr id="0" name=""/>
        <dsp:cNvSpPr/>
      </dsp:nvSpPr>
      <dsp:spPr>
        <a:xfrm>
          <a:off x="171028" y="2248071"/>
          <a:ext cx="310960" cy="3109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21C3A-7AB3-4606-A31C-5FBC053937FF}">
      <dsp:nvSpPr>
        <dsp:cNvPr id="0" name=""/>
        <dsp:cNvSpPr/>
      </dsp:nvSpPr>
      <dsp:spPr>
        <a:xfrm>
          <a:off x="653017" y="2120859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Term Frequency Calculation:</a:t>
          </a:r>
          <a:r>
            <a:rPr lang="en-US" sz="1500" kern="1200"/>
            <a:t> The frequency of terms in the query and documents is calculated.</a:t>
          </a:r>
        </a:p>
      </dsp:txBody>
      <dsp:txXfrm>
        <a:off x="653017" y="2120859"/>
        <a:ext cx="5711206" cy="565383"/>
      </dsp:txXfrm>
    </dsp:sp>
    <dsp:sp modelId="{5BD7DD8C-7DFA-410F-8795-D5D31DD40A51}">
      <dsp:nvSpPr>
        <dsp:cNvPr id="0" name=""/>
        <dsp:cNvSpPr/>
      </dsp:nvSpPr>
      <dsp:spPr>
        <a:xfrm>
          <a:off x="0" y="2827588"/>
          <a:ext cx="6364224" cy="5653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AC177-3F35-4937-8552-8F76FE6FC96E}">
      <dsp:nvSpPr>
        <dsp:cNvPr id="0" name=""/>
        <dsp:cNvSpPr/>
      </dsp:nvSpPr>
      <dsp:spPr>
        <a:xfrm>
          <a:off x="171028" y="2954800"/>
          <a:ext cx="310960" cy="3109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16BB3-8E23-4D84-A590-87E14AF10026}">
      <dsp:nvSpPr>
        <dsp:cNvPr id="0" name=""/>
        <dsp:cNvSpPr/>
      </dsp:nvSpPr>
      <dsp:spPr>
        <a:xfrm>
          <a:off x="653017" y="2827588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Query-Document Matching:</a:t>
          </a:r>
          <a:r>
            <a:rPr lang="en-US" sz="1500" kern="1200"/>
            <a:t> The query is compared with each document to determine relevance.</a:t>
          </a:r>
        </a:p>
      </dsp:txBody>
      <dsp:txXfrm>
        <a:off x="653017" y="2827588"/>
        <a:ext cx="5711206" cy="565383"/>
      </dsp:txXfrm>
    </dsp:sp>
    <dsp:sp modelId="{1359CD05-F66B-455F-9000-EDC7B74E9F66}">
      <dsp:nvSpPr>
        <dsp:cNvPr id="0" name=""/>
        <dsp:cNvSpPr/>
      </dsp:nvSpPr>
      <dsp:spPr>
        <a:xfrm>
          <a:off x="0" y="3534317"/>
          <a:ext cx="6364224" cy="56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1126F-0998-4031-9AC3-1760AE9FD896}">
      <dsp:nvSpPr>
        <dsp:cNvPr id="0" name=""/>
        <dsp:cNvSpPr/>
      </dsp:nvSpPr>
      <dsp:spPr>
        <a:xfrm>
          <a:off x="171028" y="3661529"/>
          <a:ext cx="310960" cy="3109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4B434-2469-418F-8777-E48E2DDF1404}">
      <dsp:nvSpPr>
        <dsp:cNvPr id="0" name=""/>
        <dsp:cNvSpPr/>
      </dsp:nvSpPr>
      <dsp:spPr>
        <a:xfrm>
          <a:off x="653017" y="3534317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Relevance Score Calculation:</a:t>
          </a:r>
          <a:r>
            <a:rPr lang="en-US" sz="1500" kern="1200"/>
            <a:t> Documents are assigned scores based on their match with the query.</a:t>
          </a:r>
        </a:p>
      </dsp:txBody>
      <dsp:txXfrm>
        <a:off x="653017" y="3534317"/>
        <a:ext cx="5711206" cy="565383"/>
      </dsp:txXfrm>
    </dsp:sp>
    <dsp:sp modelId="{DF57ED4E-D11F-4196-968A-3CDB31F00B9E}">
      <dsp:nvSpPr>
        <dsp:cNvPr id="0" name=""/>
        <dsp:cNvSpPr/>
      </dsp:nvSpPr>
      <dsp:spPr>
        <a:xfrm>
          <a:off x="0" y="4241046"/>
          <a:ext cx="6364224" cy="56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224A8-C49B-4D4C-A9BD-F3FE9556EEE0}">
      <dsp:nvSpPr>
        <dsp:cNvPr id="0" name=""/>
        <dsp:cNvSpPr/>
      </dsp:nvSpPr>
      <dsp:spPr>
        <a:xfrm>
          <a:off x="171028" y="4368258"/>
          <a:ext cx="310960" cy="31096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CEE3C-D22E-49F1-850E-3556F09F1532}">
      <dsp:nvSpPr>
        <dsp:cNvPr id="0" name=""/>
        <dsp:cNvSpPr/>
      </dsp:nvSpPr>
      <dsp:spPr>
        <a:xfrm>
          <a:off x="653017" y="4241046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Document Ranking:</a:t>
          </a:r>
          <a:r>
            <a:rPr lang="en-US" sz="1500" kern="1200"/>
            <a:t> Documents are ranked based on their relevance scores.</a:t>
          </a:r>
        </a:p>
      </dsp:txBody>
      <dsp:txXfrm>
        <a:off x="653017" y="4241046"/>
        <a:ext cx="5711206" cy="565383"/>
      </dsp:txXfrm>
    </dsp:sp>
    <dsp:sp modelId="{A91D623F-2350-4919-BD10-62878AA7494B}">
      <dsp:nvSpPr>
        <dsp:cNvPr id="0" name=""/>
        <dsp:cNvSpPr/>
      </dsp:nvSpPr>
      <dsp:spPr>
        <a:xfrm>
          <a:off x="0" y="4947775"/>
          <a:ext cx="6364224" cy="56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2C44C-2662-4E87-A7D4-AFC38479AD0D}">
      <dsp:nvSpPr>
        <dsp:cNvPr id="0" name=""/>
        <dsp:cNvSpPr/>
      </dsp:nvSpPr>
      <dsp:spPr>
        <a:xfrm>
          <a:off x="171028" y="5074986"/>
          <a:ext cx="310960" cy="31096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9F3B1-A227-4B4D-8B57-B764558B3884}">
      <dsp:nvSpPr>
        <dsp:cNvPr id="0" name=""/>
        <dsp:cNvSpPr/>
      </dsp:nvSpPr>
      <dsp:spPr>
        <a:xfrm>
          <a:off x="653017" y="4947775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Result Display:</a:t>
          </a:r>
          <a:r>
            <a:rPr lang="en-US" sz="1500" kern="1200"/>
            <a:t> The top-ranked documents are presented to the user.</a:t>
          </a:r>
        </a:p>
      </dsp:txBody>
      <dsp:txXfrm>
        <a:off x="653017" y="4947775"/>
        <a:ext cx="5711206" cy="5653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01303-2DC9-498D-8D9F-A75CFC747E21}">
      <dsp:nvSpPr>
        <dsp:cNvPr id="0" name=""/>
        <dsp:cNvSpPr/>
      </dsp:nvSpPr>
      <dsp:spPr>
        <a:xfrm>
          <a:off x="0" y="26150"/>
          <a:ext cx="6666833" cy="128992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Programming Language: Python</a:t>
          </a:r>
        </a:p>
      </dsp:txBody>
      <dsp:txXfrm>
        <a:off x="62969" y="89119"/>
        <a:ext cx="6540895" cy="1163986"/>
      </dsp:txXfrm>
    </dsp:sp>
    <dsp:sp modelId="{5D92C4C6-3D14-49CC-BB6F-4CD5919FB30A}">
      <dsp:nvSpPr>
        <dsp:cNvPr id="0" name=""/>
        <dsp:cNvSpPr/>
      </dsp:nvSpPr>
      <dsp:spPr>
        <a:xfrm>
          <a:off x="0" y="1396715"/>
          <a:ext cx="6666833" cy="1289924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• Framework: Flash</a:t>
          </a:r>
        </a:p>
      </dsp:txBody>
      <dsp:txXfrm>
        <a:off x="62969" y="1459684"/>
        <a:ext cx="6540895" cy="1163986"/>
      </dsp:txXfrm>
    </dsp:sp>
    <dsp:sp modelId="{77D8FA24-C126-4695-B054-EE2D2231E59F}">
      <dsp:nvSpPr>
        <dsp:cNvPr id="0" name=""/>
        <dsp:cNvSpPr/>
      </dsp:nvSpPr>
      <dsp:spPr>
        <a:xfrm>
          <a:off x="0" y="2767280"/>
          <a:ext cx="6666833" cy="1289924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• Search Algorithms: Belief Network,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Interference Modal</a:t>
          </a:r>
        </a:p>
      </dsp:txBody>
      <dsp:txXfrm>
        <a:off x="62969" y="2830249"/>
        <a:ext cx="6540895" cy="1163986"/>
      </dsp:txXfrm>
    </dsp:sp>
    <dsp:sp modelId="{E00696C0-1CBF-45CE-8D8B-88624DDB133C}">
      <dsp:nvSpPr>
        <dsp:cNvPr id="0" name=""/>
        <dsp:cNvSpPr/>
      </dsp:nvSpPr>
      <dsp:spPr>
        <a:xfrm>
          <a:off x="0" y="4137845"/>
          <a:ext cx="6666833" cy="1289924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Data Storage: Files in documents/ directory, indexed in a dictionary.</a:t>
          </a:r>
        </a:p>
      </dsp:txBody>
      <dsp:txXfrm>
        <a:off x="62969" y="4200814"/>
        <a:ext cx="6540895" cy="1163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4C57-5FBD-DB13-6DF8-50CF3E727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842CB-078C-FBAB-8C3C-C0175BD9E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9F77-FCBA-3220-C4A9-15790FF1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F140-006D-4336-9FEF-584DAD75C1C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4A872-E73D-4BC4-4C97-BDB5AE17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33AA-7DA8-78C7-4B58-6748876E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0E3A-7D06-43A4-8CC7-96CC53B9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1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A6A6-E4B9-22F1-21F6-DC9D4E5E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0BE56-A78E-AB34-028D-C57DA16E1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F4216-978F-20CF-9F46-04EA4D4B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F140-006D-4336-9FEF-584DAD75C1C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7E481-74A9-F598-5FDD-3F1C3836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5232F-40A9-AA5A-4B0A-B53AEAA6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0E3A-7D06-43A4-8CC7-96CC53B9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9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07618-786A-2E3B-8A9D-135EFC572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F3E75-83C8-5A75-5D1E-40BCCF8CA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4146E-8CE6-A600-7E83-433174E1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F140-006D-4336-9FEF-584DAD75C1C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76842-D94A-E4F4-FB4E-EECFE8C2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4E875-EFC7-5B8C-B158-F8CC6A33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0E3A-7D06-43A4-8CC7-96CC53B9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F821-DF86-E93B-DABA-97AC7831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67CA9-C421-EC46-F8DF-969F90C76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F8B53-67DB-AAF3-CB98-43456673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F140-006D-4336-9FEF-584DAD75C1C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AA87-4A68-D7EE-8BF2-640A69C9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8BC5-1EC6-B983-1AA4-61AC47F9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0E3A-7D06-43A4-8CC7-96CC53B9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9E43-B7B4-5F9D-9BCB-CDB15B42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FBB92-2EDF-C9BF-AC41-F670A6901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514D-F439-F3D9-798A-2D7E6E22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F140-006D-4336-9FEF-584DAD75C1C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A5865-55BE-9ECA-C11D-6F2862A9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C2AC-CE56-6754-0FA3-F2895B64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0E3A-7D06-43A4-8CC7-96CC53B9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1129-94A1-3E3F-5DB6-5480122F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3CE88-4973-01AB-AE6F-CF1748E2D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FEB0F-8B1F-2574-7206-706B50A8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F140-006D-4336-9FEF-584DAD75C1C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D2860-4E02-9A38-5753-1C6C8C1F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B4005-7CFC-5F82-0D18-5556C670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0E3A-7D06-43A4-8CC7-96CC53B9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7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3826-0D1B-8EA4-F75F-4665B5D1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A8CD-34E9-8D97-3964-1D0A45478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E4F87-617C-7764-64D7-28993C32D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7351E-5FE9-06AC-4E99-72A43F9A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F140-006D-4336-9FEF-584DAD75C1C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84313-BD98-78C6-20B6-5535FC1D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FFC5A-1393-9084-8BFE-6109EDAE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0E3A-7D06-43A4-8CC7-96CC53B9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8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3CD8-1276-D0FE-7F2C-D9AA3B1C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A7FA3-24D2-6CF2-3CB4-8DA2D8A5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67869-4D17-5ACB-BF88-62D403BE8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97658-990D-B534-3F9E-A8BA6A6FB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9DC5A-1DF7-515A-D4F5-2C9033A06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DDC14-5D83-9A66-A821-295FDE66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F140-006D-4336-9FEF-584DAD75C1C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14480-689B-4F21-6409-C6A2822E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75AE8-33F4-4F26-4DDE-1E291D82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0E3A-7D06-43A4-8CC7-96CC53B9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1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6369-2FBC-4072-6BDE-05D788D7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F728C-11C6-4DB5-2E1B-3F1BFC65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F140-006D-4336-9FEF-584DAD75C1C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184AE-8942-2FBE-83E6-97F294C0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FAE9C-E9FE-A831-70C7-A38CDC01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0E3A-7D06-43A4-8CC7-96CC53B9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1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56E76-1814-1BEA-EC96-8D585059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F140-006D-4336-9FEF-584DAD75C1C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E31D5-E21E-0447-4117-EE41317A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8392-60A6-F54C-262E-F8E74104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0E3A-7D06-43A4-8CC7-96CC53B9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1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2D18-A29E-A5D3-2129-D16FCEC0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41F6-B169-ED46-E3CD-793DA31A6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1B372-2DBE-53D5-A993-142BEA627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D1409-CD51-A538-023B-38EB878C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F140-006D-4336-9FEF-584DAD75C1C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699FA-A08C-0457-1CE4-1A0CDE5E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6EF64-D4D7-94C7-DD78-3E06485A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0E3A-7D06-43A4-8CC7-96CC53B9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3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15F2-6A0A-83C4-0120-1D071DB9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578ED-5101-2BB9-2599-FDDEF0EEA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898AF-C7BD-9663-A3DE-7BA7CD9EF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B7DDE-A978-0224-D13B-77967D7E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F140-006D-4336-9FEF-584DAD75C1C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48587-DD0C-3161-DEFD-10D4A077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B8F02-1E43-499F-3B3E-77E0AF20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0E3A-7D06-43A4-8CC7-96CC53B9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1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0EA14-DA6C-53D5-B0CC-52E6C1FF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BB9C8-3173-DE7D-5D27-0AF6EC242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4C028-1016-AA30-AADF-F249C50B8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BCF140-006D-4336-9FEF-584DAD75C1C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22D50-210D-7B47-B91E-C8299C9EC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5B4E3-6E83-BBEA-456F-9B81CD910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40E3A-7D06-43A4-8CC7-96CC53B9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3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CAC395-8FB6-366C-4C0C-8DD42B004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666351"/>
            <a:ext cx="10558405" cy="3044335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Document Search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7CE3E-682D-48C4-42F3-7D4495C68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866064"/>
            <a:ext cx="10558405" cy="2234485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Comprehensive explanation of the Document Search Engine</a:t>
            </a:r>
          </a:p>
        </p:txBody>
      </p:sp>
    </p:spTree>
    <p:extLst>
      <p:ext uri="{BB962C8B-B14F-4D97-AF65-F5344CB8AC3E}">
        <p14:creationId xmlns:p14="http://schemas.microsoft.com/office/powerpoint/2010/main" val="120961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76405-1F3B-397F-2815-8CE4464D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Details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2F96C1F-1D28-BB78-5A8A-9981069C78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97710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898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83A0-152D-7E99-C183-C6505B70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3D465-6547-6786-4EE3-31E671114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• Integrate machine learning models for enhanced semantic search.</a:t>
            </a:r>
          </a:p>
          <a:p>
            <a:pPr marL="0" indent="0">
              <a:buNone/>
            </a:pPr>
            <a:r>
              <a:rPr lang="en-US"/>
              <a:t>• Add support for additional file formats (PDF, Word).</a:t>
            </a:r>
          </a:p>
          <a:p>
            <a:pPr marL="0" indent="0">
              <a:buNone/>
            </a:pPr>
            <a:r>
              <a:rPr lang="en-US"/>
              <a:t>• User-friendly front-end with advanced filters and pagination.</a:t>
            </a:r>
          </a:p>
        </p:txBody>
      </p:sp>
    </p:spTree>
    <p:extLst>
      <p:ext uri="{BB962C8B-B14F-4D97-AF65-F5344CB8AC3E}">
        <p14:creationId xmlns:p14="http://schemas.microsoft.com/office/powerpoint/2010/main" val="347697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F2F79-B3C4-D272-6389-19B90529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8C432-0ABC-5BF5-645B-96CB6E15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The Document Search Engine allows users to upload documents and perform efficient searches using various retrieval models.</a:t>
            </a:r>
          </a:p>
          <a:p>
            <a:r>
              <a:rPr lang="en-US" sz="2000" dirty="0"/>
              <a:t>Results are presented with matching filenames and content snippets, ranked by relevance.</a:t>
            </a:r>
          </a:p>
        </p:txBody>
      </p:sp>
      <p:pic>
        <p:nvPicPr>
          <p:cNvPr id="5" name="Picture 4" descr="Different colored organizers">
            <a:extLst>
              <a:ext uri="{FF2B5EF4-FFF2-40B4-BE49-F238E27FC236}">
                <a16:creationId xmlns:a16="http://schemas.microsoft.com/office/drawing/2014/main" id="{E9B9849F-B9DB-D3F8-CE11-9D98294D7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34" r="23028" b="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7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D2673-7A06-6E6F-1E74-0A9E3DD8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2F4CA-ED40-006D-053F-F2274ABC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1604" y="1676400"/>
            <a:ext cx="5638796" cy="3505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tx1">
                    <a:alpha val="55000"/>
                  </a:schemeClr>
                </a:solidFill>
              </a:rPr>
              <a:t>The Document Search Engine is a Flask application built using Python.</a:t>
            </a:r>
          </a:p>
          <a:p>
            <a:r>
              <a:rPr lang="en-US" sz="2200" dirty="0">
                <a:solidFill>
                  <a:schemeClr val="tx1">
                    <a:alpha val="55000"/>
                  </a:schemeClr>
                </a:solidFill>
              </a:rPr>
              <a:t>It enables users to upload and process documents, apply advanced search algorithms, and retrieve results ranked by relevance.</a:t>
            </a:r>
          </a:p>
          <a:p>
            <a:r>
              <a:rPr lang="en-US" sz="2200" dirty="0">
                <a:solidFill>
                  <a:schemeClr val="tx1">
                    <a:alpha val="55000"/>
                  </a:schemeClr>
                </a:solidFill>
              </a:rPr>
              <a:t>The engine incorporates two primary models for search: the Belief Network and Interference Models.</a:t>
            </a:r>
          </a:p>
        </p:txBody>
      </p:sp>
    </p:spTree>
    <p:extLst>
      <p:ext uri="{BB962C8B-B14F-4D97-AF65-F5344CB8AC3E}">
        <p14:creationId xmlns:p14="http://schemas.microsoft.com/office/powerpoint/2010/main" val="254602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C7963-0818-0BB0-16D4-8391114F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Search Models: Interference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4C752-A294-738B-3BDA-A14DE5B1F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The </a:t>
            </a:r>
            <a:r>
              <a:rPr lang="en-US" sz="2400" b="1"/>
              <a:t>Interference Model</a:t>
            </a:r>
            <a:r>
              <a:rPr lang="en-US" sz="2400"/>
              <a:t> is like being a detective searching for clues. Imagine you’re trying to find which book in a library talks the most about "dinosaurs."</a:t>
            </a:r>
          </a:p>
          <a:p>
            <a:r>
              <a:rPr lang="en-US" sz="2400" b="1"/>
              <a:t>Step 1:</a:t>
            </a:r>
            <a:r>
              <a:rPr lang="en-US" sz="2400"/>
              <a:t> You check how many times the word "dinosaur" appears in each book (this is called term frequency).</a:t>
            </a:r>
          </a:p>
          <a:p>
            <a:r>
              <a:rPr lang="en-US" sz="2400" b="1"/>
              <a:t>Step 2:</a:t>
            </a:r>
            <a:r>
              <a:rPr lang="en-US" sz="2400"/>
              <a:t> You give more importance to books that have the word more often and in more important places (like the title).</a:t>
            </a:r>
          </a:p>
          <a:p>
            <a:r>
              <a:rPr lang="en-US" sz="2400" b="1"/>
              <a:t>Step 3:</a:t>
            </a:r>
            <a:r>
              <a:rPr lang="en-US" sz="2400"/>
              <a:t> You make a list of books from the best match to the least match.</a:t>
            </a:r>
          </a:p>
        </p:txBody>
      </p:sp>
    </p:spTree>
    <p:extLst>
      <p:ext uri="{BB962C8B-B14F-4D97-AF65-F5344CB8AC3E}">
        <p14:creationId xmlns:p14="http://schemas.microsoft.com/office/powerpoint/2010/main" val="90753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DE1712-9FA2-DC31-9BE2-BDA8DF2F5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72C6B9-03F3-B9E5-D711-253AEFE49E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9091" r="1676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61695-4925-4712-5560-4E88D571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Search Models: Interference Model</a:t>
            </a:r>
            <a:endParaRPr lang="en-US" dirty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47D17D2-09F3-AA8B-6B8F-FCCA7A6A53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3917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795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591AB-73F7-BED0-7278-0380A7CC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Search Models: Belief Network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8715A-0ED4-5A1B-A05C-8C6E0223E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A </a:t>
            </a:r>
            <a:r>
              <a:rPr lang="en-US" sz="2400" b="1"/>
              <a:t>Belief Network</a:t>
            </a:r>
            <a:r>
              <a:rPr lang="en-US" sz="2400"/>
              <a:t> is like a thinking machine that helps us make decisions when we don’t know everything. Imagine you're playing a guessing game about what your friend wants to eat.</a:t>
            </a:r>
          </a:p>
          <a:p>
            <a:r>
              <a:rPr lang="en-US" sz="2400" b="1"/>
              <a:t>Step 1:</a:t>
            </a:r>
            <a:r>
              <a:rPr lang="en-US" sz="2400"/>
              <a:t> You know your friend loves pizza, but they also sometimes like burgers or pasta.</a:t>
            </a:r>
          </a:p>
          <a:p>
            <a:r>
              <a:rPr lang="en-US" sz="2400" b="1"/>
              <a:t>Step 2:</a:t>
            </a:r>
            <a:r>
              <a:rPr lang="en-US" sz="2400"/>
              <a:t> You look at clues, like what they ate yesterday or if they mentioned liking cheese.</a:t>
            </a:r>
          </a:p>
          <a:p>
            <a:r>
              <a:rPr lang="en-US" sz="2400" b="1"/>
              <a:t>Step 3:</a:t>
            </a:r>
            <a:r>
              <a:rPr lang="en-US" sz="2400"/>
              <a:t> Based on the clues, you guess that they probably want pizza today.</a:t>
            </a:r>
          </a:p>
        </p:txBody>
      </p:sp>
    </p:spTree>
    <p:extLst>
      <p:ext uri="{BB962C8B-B14F-4D97-AF65-F5344CB8AC3E}">
        <p14:creationId xmlns:p14="http://schemas.microsoft.com/office/powerpoint/2010/main" val="269717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DF9179-B6D9-325C-30BF-9370A04EF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21F8B-E60C-5748-D7A4-42E015F5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Search Models: Belief Network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3DB699B-2D71-9E42-6047-22AA3A75D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01884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73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F39935-F464-70B6-4625-8A557EE39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41599-6F61-1AF5-A9EE-06CF9A36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48" y="857251"/>
            <a:ext cx="6219582" cy="3160113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DFD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B1EFEDC7-32C5-EA44-A84F-387153D5B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68" y="457200"/>
            <a:ext cx="288264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F90ADB-A319-2AC3-368F-5A94DC530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402D3-4670-2C80-8EBF-64322D11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DFD Explanation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F3D9454-7FD9-7540-D43D-3ECA0E5B3E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148067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719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541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Document Search Engine</vt:lpstr>
      <vt:lpstr>Introduction</vt:lpstr>
      <vt:lpstr>Overview</vt:lpstr>
      <vt:lpstr>Search Models: Interference Model</vt:lpstr>
      <vt:lpstr>Search Models: Interference Model</vt:lpstr>
      <vt:lpstr>Search Models: Belief Network</vt:lpstr>
      <vt:lpstr>Search Models: Belief Network</vt:lpstr>
      <vt:lpstr>DFD</vt:lpstr>
      <vt:lpstr>DFD Explanation</vt:lpstr>
      <vt:lpstr>Technical Details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Mateen</dc:creator>
  <cp:lastModifiedBy>Abdul Mateen</cp:lastModifiedBy>
  <cp:revision>3</cp:revision>
  <dcterms:created xsi:type="dcterms:W3CDTF">2024-12-11T16:06:03Z</dcterms:created>
  <dcterms:modified xsi:type="dcterms:W3CDTF">2024-12-11T17:04:22Z</dcterms:modified>
</cp:coreProperties>
</file>