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801-F93E-0F60-FA5D-E560992D4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B22AF-B221-EBA1-F69D-ED3A0DEC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F2B9-D64F-B89B-FCF3-A424334E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3219-4331-3954-7444-0D31B6E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22BE-F751-14D7-50AA-2140D65F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3F37-8670-9809-3D45-77DD6330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EA010-DE17-14F7-451D-9AB68B4D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EDDA-397A-DEBD-1CA1-05EC467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B9E9-416B-ECA5-DA95-F56AA5B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86DD-2C38-524C-B9B2-425A6DF9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38BC9-3A70-AA93-172D-EB1397E4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2A11-5B22-B5F5-0506-CFE1840B5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EFDD-0424-07FB-6799-9412E7A5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2B9E4-83C7-A6AD-A661-4346345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42C7-2F2D-E6DC-B1CB-99ADFFC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39B3-18EE-F371-200E-6C676218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774DB-CE75-07B2-CEB0-F9BB5C5A7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EA15-7093-BA39-7682-01709814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912E-3695-2DF7-2C20-21167F02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A626-73A9-DEE8-02A3-87ACB9C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578D-F82D-328E-6AD1-5373EF49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D67A-EF78-92F7-9FC4-E47F5A76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3685-5BAC-DB29-C54B-21CFE68C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DE6B-DDD6-8BAE-6527-8AE1B284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26C0-B27D-EEBD-3FB8-0D88CD0E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9D47-995E-E6C1-EDF1-7F9B3604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61FE-1F5F-17D5-08BC-CDD59495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FF7E-E3E4-46DF-7184-D85813B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7337-592A-471A-0F24-F2B489B8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2BA2-7A26-FD93-B8D8-61867D5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21F7-A478-B983-5BB6-FD75B4DD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D52E-A260-7445-56FF-96ECCFFF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B1EC-3B3E-69C0-3BFF-BEFECC3A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5312-D200-2772-FAFA-4D41DB93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772A-D804-BCB6-B6A2-B150AD4E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DA92-E2B7-61A0-233E-A954518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C2CA-0B84-90CD-8955-9D303EF2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3B93-3E22-F161-BAB0-D1493E2F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3345-0999-1EF8-0312-792BD4EE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6AC73-6703-2F5C-BE14-319033FCA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0A327-2C80-8914-6C36-45BA78C9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82E8-D04B-5A9A-D2CC-5D12A19A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15CC-B9BB-1C00-9F3B-CDC3CB32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27C37-292D-34F6-8789-9D22AAF1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8630-70D2-E257-8772-60EACB0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212B2-629F-8993-9D5B-F9547F75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754B-6523-935B-2F03-196804CA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90411-BBD5-BA7A-61F6-40F6A937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0E11B-A8E0-36BA-8732-45372F20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6A1A1-01A1-EF92-18B6-69A70548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B94E6-0BA6-5BFB-FDD9-616C16D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8723-5E3A-33BA-E2FD-1D7DE87D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CFCF-A4D4-66E2-E42E-81D3B183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1939-4A49-451E-1303-DBFF8010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C701B-32E2-50BB-2F6D-8BCA396C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6B15-5CA6-3241-31D4-9B22B47C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DCFF-12F3-1E9E-7E8D-DCE3F5AB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B770-0F47-FBE2-4A9C-8025EB9E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4527D-D893-F923-C1D5-70241454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2549C-B1FE-0547-BE63-EEABD9473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FD60-E752-629A-DE8E-90EF93F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B6B8-64A9-61C9-71AF-78E58767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A9C9-392B-FCCA-D944-65516D2F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91E5F-60CB-985B-7EA5-6D11CD0A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369CA-4A69-21BE-D8B2-238A0470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B7C6-1BEA-A26A-F4CA-569A5F21C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DA783-43D3-4D55-9ECC-BB372A0106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205E-053B-FBE2-23A6-D731405A8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5075-3631-9330-0CD5-99631EF71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237C-8AB7-F39C-90F6-056166EA7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Document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484BC-DEC2-4A68-DD87-6FA436E29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the Document Search Engine with Binary Independence Model, Non-Overlapped Lists, and Proximal Nodes</a:t>
            </a:r>
          </a:p>
        </p:txBody>
      </p:sp>
    </p:spTree>
    <p:extLst>
      <p:ext uri="{BB962C8B-B14F-4D97-AF65-F5344CB8AC3E}">
        <p14:creationId xmlns:p14="http://schemas.microsoft.com/office/powerpoint/2010/main" val="34448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D28EB-5793-BBE3-7F7D-2B568D02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78B1-C248-5B69-C480-D1719B6C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FD3EA-44FE-C062-CFD8-108344F2C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File: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user selects a file to upload.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Document: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uploaded document is stored in the Document Directory.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user provides parameters (search query) to the search process.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Query: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search query is passed to the search process.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search results are displayed to the user. </a:t>
            </a:r>
          </a:p>
        </p:txBody>
      </p:sp>
    </p:spTree>
    <p:extLst>
      <p:ext uri="{BB962C8B-B14F-4D97-AF65-F5344CB8AC3E}">
        <p14:creationId xmlns:p14="http://schemas.microsoft.com/office/powerpoint/2010/main" val="106261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66D1-E750-E5F4-46B0-B533BDA2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FD3C-B9B4-9B3F-5ED7-52FEC7AEE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Uploading Documents: User uploads .txt files.</a:t>
            </a:r>
          </a:p>
          <a:p>
            <a:r>
              <a:rPr lang="en-US"/>
              <a:t>2. Perform Search: User enters a query and selects a search model.</a:t>
            </a:r>
          </a:p>
          <a:p>
            <a:r>
              <a:rPr lang="en-US"/>
              <a:t>3. Retrieve Results: Results are displayed based on relevance.</a:t>
            </a:r>
          </a:p>
        </p:txBody>
      </p:sp>
    </p:spTree>
    <p:extLst>
      <p:ext uri="{BB962C8B-B14F-4D97-AF65-F5344CB8AC3E}">
        <p14:creationId xmlns:p14="http://schemas.microsoft.com/office/powerpoint/2010/main" val="197016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6405-1F3B-397F-2815-8CE4464D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F1C4-B023-3E83-6DC2-E4F416CB6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Programming Language: Python</a:t>
            </a:r>
          </a:p>
          <a:p>
            <a:pPr marL="0" indent="0">
              <a:buNone/>
            </a:pPr>
            <a:r>
              <a:rPr lang="en-US"/>
              <a:t>• Framework: Django</a:t>
            </a:r>
          </a:p>
          <a:p>
            <a:pPr marL="0" indent="0">
              <a:buNone/>
            </a:pPr>
            <a:r>
              <a:rPr lang="en-US"/>
              <a:t>• Search Algorithms: BIM, Non-Overlapped Lists, Proximal Nodes</a:t>
            </a:r>
          </a:p>
          <a:p>
            <a:pPr marL="0" indent="0">
              <a:buNone/>
            </a:pPr>
            <a:r>
              <a:rPr lang="en-US"/>
              <a:t>• Data Storage: Files in documents/ directory, indexed in a dictionary.</a:t>
            </a:r>
          </a:p>
        </p:txBody>
      </p:sp>
    </p:spTree>
    <p:extLst>
      <p:ext uri="{BB962C8B-B14F-4D97-AF65-F5344CB8AC3E}">
        <p14:creationId xmlns:p14="http://schemas.microsoft.com/office/powerpoint/2010/main" val="86898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83A0-152D-7E99-C183-C6505B70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D465-6547-6786-4EE3-31E671114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Integrate machine learning models for enhanced semantic search.</a:t>
            </a:r>
          </a:p>
          <a:p>
            <a:pPr marL="0" indent="0">
              <a:buNone/>
            </a:pPr>
            <a:r>
              <a:rPr lang="en-US"/>
              <a:t>• Add support for additional file formats (PDF, Word).</a:t>
            </a:r>
          </a:p>
          <a:p>
            <a:pPr marL="0" indent="0">
              <a:buNone/>
            </a:pPr>
            <a:r>
              <a:rPr lang="en-US"/>
              <a:t>• User-friendly front-end with advanced filters and pagination.</a:t>
            </a:r>
          </a:p>
        </p:txBody>
      </p:sp>
    </p:spTree>
    <p:extLst>
      <p:ext uri="{BB962C8B-B14F-4D97-AF65-F5344CB8AC3E}">
        <p14:creationId xmlns:p14="http://schemas.microsoft.com/office/powerpoint/2010/main" val="34769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C40-C8E6-23BD-2D14-B19A8510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EEC3-042D-D0CA-F20B-A9396C7C8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Document Search Engine is a Django-based application built using Python. It enables users to upload and process documents, apply advanced search algorithms, and retrieve results ranked by relevance.</a:t>
            </a:r>
          </a:p>
        </p:txBody>
      </p:sp>
    </p:spTree>
    <p:extLst>
      <p:ext uri="{BB962C8B-B14F-4D97-AF65-F5344CB8AC3E}">
        <p14:creationId xmlns:p14="http://schemas.microsoft.com/office/powerpoint/2010/main" val="45474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78B3-B013-F42B-15C0-D84D72BB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CF2D2-5404-1A78-39D0-E0AFAFA3E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File Uploading: Upload .txt files and process them immediately.</a:t>
            </a:r>
          </a:p>
          <a:p>
            <a:pPr marL="0" indent="0">
              <a:buNone/>
            </a:pPr>
            <a:r>
              <a:rPr lang="en-US" dirty="0"/>
              <a:t>• Document Indexing: Preprocess documents and apply search models.</a:t>
            </a:r>
          </a:p>
          <a:p>
            <a:pPr marL="0" indent="0">
              <a:buNone/>
            </a:pPr>
            <a:r>
              <a:rPr lang="en-US" dirty="0"/>
              <a:t>• Search Functionality: Search by keywords or phrases and retrieve ranked results.</a:t>
            </a:r>
          </a:p>
        </p:txBody>
      </p:sp>
    </p:spTree>
    <p:extLst>
      <p:ext uri="{BB962C8B-B14F-4D97-AF65-F5344CB8AC3E}">
        <p14:creationId xmlns:p14="http://schemas.microsoft.com/office/powerpoint/2010/main" val="304556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39BD-2891-AFA6-9B45-4DD09B50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8178-8C76-83CC-3ECC-D85DCD495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Binary Independence Model (BIM): Scores documents based on query overlap.</a:t>
            </a:r>
          </a:p>
          <a:p>
            <a:pPr marL="0" indent="0">
              <a:buNone/>
            </a:pPr>
            <a:r>
              <a:rPr lang="en-US" dirty="0"/>
              <a:t>• Non-Overlapped List Model: Organizes documents by individual query terms.</a:t>
            </a:r>
          </a:p>
          <a:p>
            <a:pPr marL="0" indent="0">
              <a:buNone/>
            </a:pPr>
            <a:r>
              <a:rPr lang="en-US" dirty="0"/>
              <a:t>• Proximal Nodes Model: Uses semantic relationships to retrieve documents.</a:t>
            </a:r>
          </a:p>
        </p:txBody>
      </p:sp>
    </p:spTree>
    <p:extLst>
      <p:ext uri="{BB962C8B-B14F-4D97-AF65-F5344CB8AC3E}">
        <p14:creationId xmlns:p14="http://schemas.microsoft.com/office/powerpoint/2010/main" val="5339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AA2A-A082-A921-196E-6B3484D7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 (BIM)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BCE2-789B-1C59-233F-D89201A09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Preprocesses query and documents to remove case sensitivity.</a:t>
            </a:r>
          </a:p>
          <a:p>
            <a:pPr marL="0" indent="0">
              <a:buNone/>
            </a:pPr>
            <a:r>
              <a:rPr lang="en-US"/>
              <a:t>• Scores documents based on matching terms.</a:t>
            </a:r>
          </a:p>
          <a:p>
            <a:pPr marL="0" indent="0">
              <a:buNone/>
            </a:pPr>
            <a:r>
              <a:rPr lang="en-US"/>
              <a:t>• Filters out documents with minimal matching terms.</a:t>
            </a:r>
          </a:p>
        </p:txBody>
      </p:sp>
    </p:spTree>
    <p:extLst>
      <p:ext uri="{BB962C8B-B14F-4D97-AF65-F5344CB8AC3E}">
        <p14:creationId xmlns:p14="http://schemas.microsoft.com/office/powerpoint/2010/main" val="3900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513B-9411-0B2F-E53C-D866DFD8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Non-Overlapped List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9578-FE6D-727C-AD8F-E484DE8B8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Splits the query into individual terms.</a:t>
            </a:r>
          </a:p>
          <a:p>
            <a:pPr marL="0" indent="0">
              <a:buNone/>
            </a:pPr>
            <a:r>
              <a:rPr lang="en-US"/>
              <a:t>• Identifies documents containing each term.</a:t>
            </a:r>
          </a:p>
          <a:p>
            <a:pPr marL="0" indent="0">
              <a:buNone/>
            </a:pPr>
            <a:r>
              <a:rPr lang="en-US"/>
              <a:t>• Returns a mapping of query terms to document IDs.</a:t>
            </a:r>
          </a:p>
        </p:txBody>
      </p:sp>
    </p:spTree>
    <p:extLst>
      <p:ext uri="{BB962C8B-B14F-4D97-AF65-F5344CB8AC3E}">
        <p14:creationId xmlns:p14="http://schemas.microsoft.com/office/powerpoint/2010/main" val="37280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0158-39C1-6677-CF35-7AE93A20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Proximal Nodes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05274-351D-B4E6-566B-D6501E6A3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Uses a graph structure to find semantically related terms.</a:t>
            </a:r>
          </a:p>
          <a:p>
            <a:pPr marL="0" indent="0">
              <a:buNone/>
            </a:pPr>
            <a:r>
              <a:rPr lang="en-US"/>
              <a:t>• Matches documents based on the query or related terms.</a:t>
            </a:r>
          </a:p>
          <a:p>
            <a:pPr marL="0" indent="0">
              <a:buNone/>
            </a:pPr>
            <a:r>
              <a:rPr lang="en-US"/>
              <a:t>• Enhances search by considering semantic proximity.</a:t>
            </a:r>
          </a:p>
        </p:txBody>
      </p:sp>
    </p:spTree>
    <p:extLst>
      <p:ext uri="{BB962C8B-B14F-4D97-AF65-F5344CB8AC3E}">
        <p14:creationId xmlns:p14="http://schemas.microsoft.com/office/powerpoint/2010/main" val="331931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396C-B2AB-F16F-7EBA-B9F78621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B48A-A66B-6A2B-18EB-3572CD200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Results are ranked by relevance based on the selected model.</a:t>
            </a:r>
          </a:p>
          <a:p>
            <a:pPr marL="0" indent="0">
              <a:buNone/>
            </a:pPr>
            <a:r>
              <a:rPr lang="en-US" dirty="0"/>
              <a:t>• BIM: Ranked by overlap score.</a:t>
            </a:r>
          </a:p>
          <a:p>
            <a:pPr marL="0" indent="0">
              <a:buNone/>
            </a:pPr>
            <a:r>
              <a:rPr lang="en-US" dirty="0"/>
              <a:t>• Non-Overlapped List: Mapped by term.</a:t>
            </a:r>
          </a:p>
          <a:p>
            <a:pPr marL="0" indent="0">
              <a:buNone/>
            </a:pPr>
            <a:r>
              <a:rPr lang="en-US" dirty="0"/>
              <a:t>• Proximal Nodes: Grouped by related terms.</a:t>
            </a:r>
          </a:p>
        </p:txBody>
      </p:sp>
    </p:spTree>
    <p:extLst>
      <p:ext uri="{BB962C8B-B14F-4D97-AF65-F5344CB8AC3E}">
        <p14:creationId xmlns:p14="http://schemas.microsoft.com/office/powerpoint/2010/main" val="283216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39935-F464-70B6-4625-8A557EE3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1599-6F61-1AF5-A9EE-06CF9A36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7339C61-7ABB-9581-5ED4-D1A30384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2" t="17122"/>
          <a:stretch/>
        </p:blipFill>
        <p:spPr>
          <a:xfrm>
            <a:off x="1992430" y="1174282"/>
            <a:ext cx="7806743" cy="5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445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Document Search Engine</vt:lpstr>
      <vt:lpstr>Overview</vt:lpstr>
      <vt:lpstr>Core Features</vt:lpstr>
      <vt:lpstr>Search Models</vt:lpstr>
      <vt:lpstr>Binary Independence Model (BIM)</vt:lpstr>
      <vt:lpstr>Non-Overlapped List Model</vt:lpstr>
      <vt:lpstr>Proximal Nodes Model</vt:lpstr>
      <vt:lpstr>Search Results</vt:lpstr>
      <vt:lpstr>DFD</vt:lpstr>
      <vt:lpstr>DFD Explanation</vt:lpstr>
      <vt:lpstr>Example Use Case</vt:lpstr>
      <vt:lpstr>Technical Details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4</cp:revision>
  <dcterms:created xsi:type="dcterms:W3CDTF">2024-12-06T11:41:34Z</dcterms:created>
  <dcterms:modified xsi:type="dcterms:W3CDTF">2024-12-09T11:48:17Z</dcterms:modified>
</cp:coreProperties>
</file>