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E666-D6EF-4A8A-3B0C-04538B19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8855-194B-ECE1-50BC-5280DD44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7D58-ED09-7B3F-F818-D2CC735C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08E5-8E54-0272-D572-44949C58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5F1E-0970-2E66-98F2-44F875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81A-82B1-5649-FD9D-23536E22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74B0-790C-F0E4-D808-56A4784A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C27E-2ED4-0D67-5F7E-C7251087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B3DF-618B-BC07-B8C5-C5B7A250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07F0-E01B-6E3B-D3DA-CF06C770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8EAB8-A7D4-AA8A-813B-3E0A8568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2D18B-8D1C-277E-60C8-3368B338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902A-5868-895A-65E2-EEA3B9A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ACCE-2F8C-320E-F490-1C33972E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968AD-F751-6417-8BA8-779867EE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484-551F-1D7A-D628-312414A7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3AA0-C4EA-4575-43FE-E895AC992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784F-154C-615F-1DE6-2EB9F4AD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3966-AED0-11F3-D23E-24B1363C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90BB-2579-0E18-A10B-3E88062E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BA8D-22EE-D3A4-00C3-829326F4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8834-FE15-A1A4-D6C5-8F375014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518A-2909-8205-AF1D-70C43145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FC25-6A7A-90BF-D3F4-0407D93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CCD9-FD0B-DBC7-6297-220C786A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45AD-B4A5-25F5-9E2E-F1C23382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6AAF1-879F-2A7C-C7B2-F35989E2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9B78-3677-DC02-AAEE-F57EE5D6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3BB6-9E85-0127-93C3-7AF7E39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26AD-C9D0-7148-A05F-E79DF419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16FB-464B-E1E9-9506-01B3973C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77AC-FE54-A49E-E084-8F75F4C0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B778-688F-78EB-C700-3614AD05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8CB2D-2EC3-93CB-E655-B10DAC3E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F222D-3F5F-79E6-2AF5-0FFA969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B589-61D4-F2BB-0B3A-E184A340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5A85-AB10-78DB-7C1A-5AEE1952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63A5-2743-BAA2-C441-F5A3E082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4277A-F9A9-6F01-CB39-6B4EE678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00167-37EA-B134-0FC9-4A722708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F130A-8940-02A0-8ED8-07BF09554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4EB2A-9D4F-CA05-B034-BF5958C2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0177-525E-56A7-1E1E-A69356DB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FA64-7478-487B-1E80-A7616A77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49D9-FF16-6966-9512-226953B3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4737D-3E52-C75E-4401-F6FF473A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CAB5A-1889-5F17-442F-B5ED110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356F8-A3B9-3C92-53E5-8FE2CBB4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8FA29-D10F-4BC7-5ED9-690BBB2A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7284-A3C5-40B6-F72C-BC94CFD3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C9EC-24E8-7D2B-2D73-EC3AAC81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F1F4-E579-B1C8-1D92-1AE14D3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318A-13C3-4AB4-FDCB-32482317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8305-7EBE-AD4C-34A0-5BB22382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5F2B-BB2E-8E10-37C0-8A303955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C999-A664-0080-9FC4-107CFAE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072D-E4F6-CD1A-D329-59DAD16E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B7ED-931A-390B-B8BB-C444D84E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DA9B5-D721-7548-D6F5-0AFB5DE9E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457BD-A136-2C09-B5FE-F8B3CD039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DE26-E19E-3565-AAA1-2DF9679B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CC0DD-DA33-67A2-C5FA-54F6511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A6C3-41F4-141A-4AAE-7E4C771E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6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203D6-5FDD-3D86-6608-B3889D15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4AE2-150C-3C4E-B660-C593E83D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5CE4-F075-B595-25D4-51092F92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1EED-0D8F-458C-A927-7810C0939E7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38AB-4A0B-CE11-2A7F-A8234BD82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7ADC-1D24-6BBB-7B25-28E2965CA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CC205-CF68-4546-8519-209699B52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424D-4B84-F9DA-7200-762F6B830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Neural Network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A4365-DBB2-6D62-6F14-406737F78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Explaining a Feed-Forward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057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E273-2849-C18F-C889-23FEE2BF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A038-61AC-A768-6459-6D7B8845B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goal of this project is to build a simple feed-forward neural network that computes a relevance score based on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42358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5D93-69A9-04E1-A4C5-699DD4E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4395-DA7B-D31E-D132-F16364C99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how to implement a neural network without external libraries.</a:t>
            </a:r>
          </a:p>
          <a:p>
            <a:r>
              <a:rPr lang="en-US" dirty="0"/>
              <a:t>Explain the computation of the hidden layer and output layer.</a:t>
            </a:r>
          </a:p>
          <a:p>
            <a:r>
              <a:rPr lang="en-US" dirty="0"/>
              <a:t>Provide clarity on the activation function (Sigmoid).</a:t>
            </a:r>
          </a:p>
        </p:txBody>
      </p:sp>
    </p:spTree>
    <p:extLst>
      <p:ext uri="{BB962C8B-B14F-4D97-AF65-F5344CB8AC3E}">
        <p14:creationId xmlns:p14="http://schemas.microsoft.com/office/powerpoint/2010/main" val="37705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037B-FF30-7F32-26B4-E28BEC3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DCC4-FA3D-2433-BF51-1D002CCE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Language: Python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 Feed-Forward Neural Network, Sigmoid Activation, Dot Product</a:t>
            </a:r>
          </a:p>
          <a:p>
            <a:pPr lvl="1"/>
            <a:r>
              <a:rPr lang="en-US" dirty="0"/>
              <a:t> Dependencies: None (No external libraries used)</a:t>
            </a:r>
          </a:p>
        </p:txBody>
      </p:sp>
    </p:spTree>
    <p:extLst>
      <p:ext uri="{BB962C8B-B14F-4D97-AF65-F5344CB8AC3E}">
        <p14:creationId xmlns:p14="http://schemas.microsoft.com/office/powerpoint/2010/main" val="13130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6D9A-6932-0571-BD2D-4D6A09F3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25BA-F654-7327-D616-F77EC5150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 layer accepts feature values (X1, X2).</a:t>
            </a:r>
          </a:p>
          <a:p>
            <a:r>
              <a:rPr lang="en-US" dirty="0"/>
              <a:t>The hidden layer computes a weighted sum and applies a Sigmoid activation.</a:t>
            </a:r>
          </a:p>
          <a:p>
            <a:r>
              <a:rPr lang="en-US" dirty="0"/>
              <a:t>The output layer calculates the final relevance score using another weighted sum.</a:t>
            </a:r>
          </a:p>
        </p:txBody>
      </p:sp>
    </p:spTree>
    <p:extLst>
      <p:ext uri="{BB962C8B-B14F-4D97-AF65-F5344CB8AC3E}">
        <p14:creationId xmlns:p14="http://schemas.microsoft.com/office/powerpoint/2010/main" val="38229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C5EB-4AE6-6F77-3A9C-BC7FF9AC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AEAF-A7B0-5DDA-F5E8-E0932A47C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illustrates the core principles of neural networks in a simple and intuitive way, focusing on manual implementation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5354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Neural Network Project</vt:lpstr>
      <vt:lpstr>Project Goal</vt:lpstr>
      <vt:lpstr>Project Objectives</vt:lpstr>
      <vt:lpstr>Technology Used</vt:lpstr>
      <vt:lpstr>How It Works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2</cp:revision>
  <dcterms:created xsi:type="dcterms:W3CDTF">2024-12-11T19:33:26Z</dcterms:created>
  <dcterms:modified xsi:type="dcterms:W3CDTF">2024-12-11T23:54:19Z</dcterms:modified>
</cp:coreProperties>
</file>