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0C26-9986-9A72-0F1F-E55F7CADE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0A182-61D0-B052-6934-D36DDCC8A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58F8-69D5-773F-E284-2939F813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C289-A733-0F68-D39D-9C2AAB82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E35BA-A131-8D1A-C322-2FF63807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9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AA02-1833-4821-12D4-29B27FF7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DB88E-F14F-8910-B13D-A13479D0F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3DFA-0180-ACA3-BEF2-9F73DE49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7D224-747E-D27B-8348-060583E6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DC29-B72B-4F22-DDD3-C12C479F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0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B588F-D210-EBBC-3453-30A85687F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A4BFC-563F-04C9-34AF-B400E67D1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B5C-7A64-1373-4A80-A0BC064F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CF12-4666-E5B8-2523-584A9F9B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1169-EE24-F6A6-0146-A4EB7259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5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A80C-09E9-76B4-D5BA-989C357F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BC5C9-3880-CA27-1209-6EE3C572A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3F49-FE08-D13E-21B8-3FB09B51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9DB04-0515-7249-929D-1CBC339E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E47E-20E3-3C0F-DA5F-0F0D1B47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97F4-90A9-D83C-C084-02E9A2E5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96EC-1D96-9538-D335-30973D07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BC7C-51F1-CE20-3B90-9E2DD61B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EE44-C23D-48BA-4C66-F674D702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E5EFD-753A-CD26-CE5B-E0C230AA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B17F-534C-B347-F8BD-DA69053B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20475-D004-3EA5-26B6-59ECF933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66700-2774-FCB8-3047-67CE4267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41D2-0207-C5FD-9A3C-B40BEE64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70A84-784C-4A57-2DBC-7159A53F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8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7F63-4474-929E-2B55-3B2D1E52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E422-EF0E-BF81-BDDE-64954B9FC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14155-E94D-2197-333A-724289A37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781D-FBC1-9FF5-2A3A-E55E9BC5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56BA2-D3A7-8D72-C232-92567C18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15B1C-1EF5-57B7-C7AB-0685CCD5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8510-545E-341D-CB59-C4100F68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CC3B0-4498-CF6D-8BBB-25C79FDFB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2AE58-0AA4-B179-2537-35CEF0E3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7726B-0405-7781-44F6-428968EB5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2D8BF-FECC-4337-B857-57D2D8E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7929E-489F-8289-9958-179F84E8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4ABC8-CF60-89FA-46C1-94505648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ED401-DB66-D58B-458D-F57390FE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9DA4-89E4-46CB-49D8-97DB9DF7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2A67E-80C8-3B30-E2B4-ACDAF475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41F32-F9A9-D576-40CD-4FD0C3E4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95265-1568-E6FC-0E0F-B66424C2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17A4F-7B4F-EBA0-940E-681854ED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6C777-1680-3841-BEEA-CB98CBE4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149F0-3C86-3138-2B85-0BC8D9C0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4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E6D5-06F6-B744-1E9E-671A4899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657C-6F4E-EFC7-6AD3-CA04B441C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FF63C-D0B0-B194-5E2C-6A7EAC169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8F832-C40E-C052-46E8-F2112314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5B164-E10B-FB3E-8FEA-A84B70CC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E2A44-94AF-8350-0B45-F81485FD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2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3662-02DF-1552-155A-66527AD4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0BB9D-5336-6241-0514-10FEC5960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F8641-E64C-FB07-5A55-DEC0ADC73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84357-FE16-51ED-FA44-84381C25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F78B0-7F38-F36D-D8DF-F5ED66BC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925F-957D-74F5-CA1F-A811D0D0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D2A5A-EFF2-512F-A406-531438CC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9CD45-069F-87E5-BF2A-B98AB107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DA28-9E74-3FFA-590A-F586D946B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95204-8909-44C9-9FCD-2950C0DAF39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13D5-39F2-FB5D-43D4-D1989B6A0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441E-7D8A-A1B0-4A2F-EBB6B96E2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C38D-CBBB-FFF1-DD2F-B120E9E66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Document Search Engine</a:t>
            </a:r>
          </a:p>
        </p:txBody>
      </p:sp>
    </p:spTree>
    <p:extLst>
      <p:ext uri="{BB962C8B-B14F-4D97-AF65-F5344CB8AC3E}">
        <p14:creationId xmlns:p14="http://schemas.microsoft.com/office/powerpoint/2010/main" val="31878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29AE-39A8-15F2-8FBD-95C765F1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Definition and Project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C0A4B-5361-DFFF-16EF-1ACD95193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build a simple document search engine, we need to:</a:t>
            </a:r>
          </a:p>
          <a:p>
            <a:pPr marL="457200" lvl="1" indent="0">
              <a:buNone/>
            </a:pPr>
            <a:r>
              <a:rPr lang="en-US" dirty="0"/>
              <a:t>1. Retrieve documents by title or content.</a:t>
            </a:r>
          </a:p>
          <a:p>
            <a:pPr marL="457200" lvl="1" indent="0">
              <a:buNone/>
            </a:pPr>
            <a:r>
              <a:rPr lang="en-US" dirty="0"/>
              <a:t>2. Implement an easy-to-use web interface for users.</a:t>
            </a:r>
          </a:p>
          <a:p>
            <a:pPr marL="457200" lvl="1" indent="0">
              <a:buNone/>
            </a:pPr>
            <a:r>
              <a:rPr lang="en-US" dirty="0"/>
              <a:t>3. Make sure the search engine is scalable and fast.</a:t>
            </a:r>
          </a:p>
          <a:p>
            <a:r>
              <a:rPr lang="en-US" dirty="0"/>
              <a:t>The goal is to make it user-friendly and work smoothly for everyone.</a:t>
            </a:r>
          </a:p>
        </p:txBody>
      </p:sp>
    </p:spTree>
    <p:extLst>
      <p:ext uri="{BB962C8B-B14F-4D97-AF65-F5344CB8AC3E}">
        <p14:creationId xmlns:p14="http://schemas.microsoft.com/office/powerpoint/2010/main" val="460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76AD-A22F-6BF0-E2CB-125C7666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Gathering and Indexing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96D14-6092-CA92-D5E1-5E59123A3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gather and index documents, we need to:</a:t>
            </a:r>
          </a:p>
          <a:p>
            <a:pPr marL="457200" lvl="1" indent="0">
              <a:buNone/>
            </a:pPr>
            <a:r>
              <a:rPr lang="en-US" dirty="0"/>
              <a:t>1. Collect all documents in a central folder.</a:t>
            </a:r>
          </a:p>
          <a:p>
            <a:pPr marL="457200" lvl="1" indent="0">
              <a:buNone/>
            </a:pPr>
            <a:r>
              <a:rPr lang="en-US" dirty="0"/>
              <a:t>2. Create an index for fast searching.</a:t>
            </a:r>
          </a:p>
          <a:p>
            <a:pPr marL="457200" lvl="1" indent="0">
              <a:buNone/>
            </a:pPr>
            <a:r>
              <a:rPr lang="en-US" dirty="0"/>
              <a:t>3. Keep the index updated automatically when new documents are added.</a:t>
            </a:r>
          </a:p>
          <a:p>
            <a:r>
              <a:rPr lang="en-US" dirty="0"/>
              <a:t>This will allow us to find documents quickly and accurately.</a:t>
            </a:r>
          </a:p>
        </p:txBody>
      </p:sp>
    </p:spTree>
    <p:extLst>
      <p:ext uri="{BB962C8B-B14F-4D97-AF65-F5344CB8AC3E}">
        <p14:creationId xmlns:p14="http://schemas.microsoft.com/office/powerpoint/2010/main" val="411930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8A91-FCE6-E8F9-ADEE-A7885B2D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Function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13258-57E6-3FD7-EF66-B5D01E772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search function works by:</a:t>
            </a:r>
          </a:p>
          <a:p>
            <a:pPr marL="457200" lvl="1" indent="0">
              <a:buNone/>
            </a:pPr>
            <a:r>
              <a:rPr lang="en-US" dirty="0"/>
              <a:t>1. Searching for keywords in document content.</a:t>
            </a:r>
          </a:p>
          <a:p>
            <a:pPr marL="457200" lvl="1" indent="0">
              <a:buNone/>
            </a:pPr>
            <a:r>
              <a:rPr lang="en-US" dirty="0"/>
              <a:t>2. Showing document titles that match your search.</a:t>
            </a:r>
          </a:p>
          <a:p>
            <a:pPr marL="457200" lvl="1" indent="0">
              <a:buNone/>
            </a:pPr>
            <a:r>
              <a:rPr lang="en-US" dirty="0"/>
              <a:t>3. Using efficient algorithms for fast and accurate results.</a:t>
            </a:r>
          </a:p>
          <a:p>
            <a:r>
              <a:rPr lang="en-US" dirty="0"/>
              <a:t>This makes it quick and easy to find the documents you need.</a:t>
            </a:r>
          </a:p>
        </p:txBody>
      </p:sp>
    </p:spTree>
    <p:extLst>
      <p:ext uri="{BB962C8B-B14F-4D97-AF65-F5344CB8AC3E}">
        <p14:creationId xmlns:p14="http://schemas.microsoft.com/office/powerpoint/2010/main" val="414622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C46B-6799-B8A1-B802-846EE8CE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and User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CD04F-17B2-AD68-A149-58232591B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user interface is designed to be simple and intuitive:</a:t>
            </a:r>
          </a:p>
          <a:p>
            <a:pPr marL="457200" lvl="1" indent="0">
              <a:buNone/>
            </a:pPr>
            <a:r>
              <a:rPr lang="en-US" dirty="0"/>
              <a:t>1. A web-based design for easy access.</a:t>
            </a:r>
          </a:p>
          <a:p>
            <a:pPr marL="457200" lvl="1" indent="0">
              <a:buNone/>
            </a:pPr>
            <a:r>
              <a:rPr lang="en-US" dirty="0"/>
              <a:t>2. Search by title or content with ease.</a:t>
            </a:r>
          </a:p>
          <a:p>
            <a:pPr marL="457200" lvl="1" indent="0">
              <a:buNone/>
            </a:pPr>
            <a:r>
              <a:rPr lang="en-US" dirty="0"/>
              <a:t>3. Clear results with helpful display of documents.</a:t>
            </a:r>
          </a:p>
          <a:p>
            <a:pPr marL="457200" lvl="1" indent="0">
              <a:buNone/>
            </a:pPr>
            <a:r>
              <a:rPr lang="en-US" dirty="0"/>
              <a:t>4. Easy file upload system.</a:t>
            </a:r>
          </a:p>
          <a:p>
            <a:r>
              <a:rPr lang="en-US" dirty="0"/>
              <a:t>This makes it user-friendly and efficient.</a:t>
            </a:r>
          </a:p>
        </p:txBody>
      </p:sp>
    </p:spTree>
    <p:extLst>
      <p:ext uri="{BB962C8B-B14F-4D97-AF65-F5344CB8AC3E}">
        <p14:creationId xmlns:p14="http://schemas.microsoft.com/office/powerpoint/2010/main" val="132570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E31B-18F5-6122-E8DC-0AFBCA99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and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9AE37-B304-D332-8C97-F43A3DE2B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optimize the system, we:</a:t>
            </a:r>
          </a:p>
          <a:p>
            <a:pPr marL="457200" lvl="1" indent="0">
              <a:buNone/>
            </a:pPr>
            <a:r>
              <a:rPr lang="en-US" dirty="0"/>
              <a:t>1. Use fast data structures like hash maps for quick document lookup.</a:t>
            </a:r>
          </a:p>
          <a:p>
            <a:pPr marL="457200" lvl="1" indent="0">
              <a:buNone/>
            </a:pPr>
            <a:r>
              <a:rPr lang="en-US" dirty="0"/>
              <a:t>2. Make sure the search works quickly with large datasets.</a:t>
            </a:r>
          </a:p>
          <a:p>
            <a:pPr marL="457200" lvl="1" indent="0">
              <a:buNone/>
            </a:pPr>
            <a:r>
              <a:rPr lang="en-US" dirty="0"/>
              <a:t>3. Test the system with edge cases, like large files or empty queries.</a:t>
            </a:r>
          </a:p>
          <a:p>
            <a:pPr marL="457200" lvl="1" indent="0">
              <a:buNone/>
            </a:pPr>
            <a:r>
              <a:rPr lang="en-US" dirty="0"/>
              <a:t>4. Measure performance to make sure it scales.</a:t>
            </a:r>
          </a:p>
        </p:txBody>
      </p:sp>
    </p:spTree>
    <p:extLst>
      <p:ext uri="{BB962C8B-B14F-4D97-AF65-F5344CB8AC3E}">
        <p14:creationId xmlns:p14="http://schemas.microsoft.com/office/powerpoint/2010/main" val="146706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4B648-1530-05C0-9F4B-699165B20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A8E3-1007-C81D-8800-D0DC3FB2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7" name="Picture 6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1C3E5EE8-0139-1A07-905C-65BA0E45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8" t="26074"/>
          <a:stretch/>
        </p:blipFill>
        <p:spPr>
          <a:xfrm>
            <a:off x="2235199" y="1476586"/>
            <a:ext cx="6828813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21B7-1AB7-6C37-FFEF-7FB60EBA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F83FF-BE52-0D29-DF9D-043C25B77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future, we can:</a:t>
            </a:r>
          </a:p>
          <a:p>
            <a:pPr marL="457200" lvl="1" indent="0">
              <a:buNone/>
            </a:pPr>
            <a:r>
              <a:rPr lang="en-US" dirty="0"/>
              <a:t>1. Support more file types like PDFs.</a:t>
            </a:r>
          </a:p>
          <a:p>
            <a:pPr marL="457200" lvl="1" indent="0">
              <a:buNone/>
            </a:pPr>
            <a:r>
              <a:rPr lang="en-US" dirty="0"/>
              <a:t>2. Add filters and sorting to the search.</a:t>
            </a:r>
          </a:p>
          <a:p>
            <a:pPr marL="457200" lvl="1" indent="0">
              <a:buNone/>
            </a:pPr>
            <a:r>
              <a:rPr lang="en-US" dirty="0"/>
              <a:t>3. Build a distributed system for larger data.</a:t>
            </a:r>
          </a:p>
          <a:p>
            <a:pPr marL="457200" lvl="1" indent="0">
              <a:buNone/>
            </a:pPr>
            <a:r>
              <a:rPr lang="en-US" dirty="0"/>
              <a:t>4. Use machine learning for better query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85460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3158-3999-FB2A-F40F-74A47D99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DE08-9CC8-A253-9DC7-0879FA63B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document search engine will:</a:t>
            </a:r>
          </a:p>
          <a:p>
            <a:pPr marL="457200" lvl="1" indent="0">
              <a:buNone/>
            </a:pPr>
            <a:r>
              <a:rPr lang="en-US" dirty="0"/>
              <a:t>1. Be fast and efficient.</a:t>
            </a:r>
          </a:p>
          <a:p>
            <a:pPr marL="457200" lvl="1" indent="0">
              <a:buNone/>
            </a:pPr>
            <a:r>
              <a:rPr lang="en-US" dirty="0"/>
              <a:t>2. Provide accurate search results.</a:t>
            </a:r>
          </a:p>
          <a:p>
            <a:pPr marL="457200" lvl="1" indent="0">
              <a:buNone/>
            </a:pPr>
            <a:r>
              <a:rPr lang="en-US" dirty="0"/>
              <a:t>3. Be scalable for large data.</a:t>
            </a:r>
          </a:p>
          <a:p>
            <a:pPr marL="457200" lvl="1" indent="0">
              <a:buNone/>
            </a:pPr>
            <a:r>
              <a:rPr lang="en-US" dirty="0"/>
              <a:t>4. Have a user-friendly interface.</a:t>
            </a:r>
          </a:p>
          <a:p>
            <a:r>
              <a:rPr lang="en-US" dirty="0"/>
              <a:t>The goal is to make searching easy and fast.</a:t>
            </a:r>
          </a:p>
        </p:txBody>
      </p:sp>
    </p:spTree>
    <p:extLst>
      <p:ext uri="{BB962C8B-B14F-4D97-AF65-F5344CB8AC3E}">
        <p14:creationId xmlns:p14="http://schemas.microsoft.com/office/powerpoint/2010/main" val="24284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Document Search Engine</vt:lpstr>
      <vt:lpstr>Goal Definition and Project Scope</vt:lpstr>
      <vt:lpstr>Document Gathering and Indexing</vt:lpstr>
      <vt:lpstr>Search Function Implementation</vt:lpstr>
      <vt:lpstr>User Interface and User Experience</vt:lpstr>
      <vt:lpstr>Optimization and Testing</vt:lpstr>
      <vt:lpstr>Data Flow Diagram</vt:lpstr>
      <vt:lpstr>Future Enhancements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3</cp:revision>
  <dcterms:created xsi:type="dcterms:W3CDTF">2024-11-26T09:40:16Z</dcterms:created>
  <dcterms:modified xsi:type="dcterms:W3CDTF">2024-12-03T15:13:56Z</dcterms:modified>
</cp:coreProperties>
</file>