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0E70-D926-AFD9-7BA8-5D9B8B8A9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FA6C3-5E88-CF4F-D6D4-64E812B1C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8388-F43A-E84B-E3CC-EF98D721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56B6-FE4F-AEBD-EB03-DA60775E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3402-2512-2D31-A056-22CEB917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3615-0E61-B904-2FF0-FBB24BBD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840F9-2AE1-9CA7-D09E-1BE3634D2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F3CC-32D9-3694-FCAE-388DFC4A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BF93-52AB-E93D-EDB2-C016A1EE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CA99-1376-DC75-4614-AB7CAC65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7D75D-5E54-3C28-9855-9A133093F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3C7D-DD16-3640-6732-5950C58D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1921D-08EA-511A-479E-71D8BF2A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2685-8EBA-84F4-31EB-DF254EEB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A2AD-1D88-AF4E-9B5F-F8505A25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1E59-F96E-AEFF-6543-F7BFC0A6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42FC-E249-0E90-2FB7-3D3632C2F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960F-DFDE-64C7-AC6E-6E603B35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54CC-C5DB-BD6F-B53F-83C5A31C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A1AB-1E49-B6E5-A174-DFD6087A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1198-4F01-0BDC-4FF5-5960ADCB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3FDD-15E4-8CA3-CA56-A88EF0A5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EF79-72A3-FA75-D851-F58F4BBD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128A-BF8D-B325-5766-F21665B9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5D7A-5C2D-B79A-735F-534C02BB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EE70-156E-A690-D495-CEE0AEC7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AA0E4-2949-A9D7-5A4A-AE04C81E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A96F-B676-86E4-5EC8-9EDA7F2C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839E-72EB-A984-7381-2FFF00D7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B386-F7E5-BD34-546B-2C40939F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3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9FA5-6688-2659-2FAB-BD1BC96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60B9-AD85-46DC-94E2-D4F1B1326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5075-21E7-6649-FC5A-BA0A3EFD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B951-336B-454E-1464-E55496DC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AA203-AACA-C1D8-A0B1-9935AFD9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A0E1F-B9B3-FF26-145F-DFE5BA9F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F348-F046-1AE9-7DB5-0F7332A4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BBA2D-5D1F-C47A-C34C-D84AE928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51E44-05C0-1FC6-7C15-D60C5531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435B9-8DFF-0794-A322-1DFAA2988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73C9F-9BF2-CE8E-3A5E-C0E2E937B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BF3DC-81DC-90EB-4FBD-DB987791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1A9BB-7CF9-90C1-613D-5CD56A55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0A251-4E04-4F37-67A5-7D634727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B0F6-D952-487F-2FFD-08918975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25299-611D-21A0-BCE6-C03A048B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DD137-0D27-D2A1-9D47-17D6E452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C577C-2484-84ED-F0CE-345171CC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7CBD2-0245-AE60-702A-0B8DDEFE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BC825-C4AA-BE1B-B9C4-679CE662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EB1E-C96F-29E5-C0D6-B8944B3B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2030-FF9D-3385-221E-EA8A016D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204F-6883-BD7E-96F7-0038AA4E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A1C59-E2A4-A7AC-6E18-2AEBD74C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90D69-1014-267A-E948-7812886E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18106-F2DD-6D41-1CCD-1AAC3364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070C9-4340-F151-A360-DA0134CE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C78F-6564-BE16-906C-149E8A89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904E8-0A61-23D7-686D-F6485B6DB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C3072-4190-5823-0670-36239092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8BB86-EFB8-DBBE-E436-23283D0B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F861-4A52-47E0-AAD1-4A1B418DBED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10C75-8A2A-B91A-7B8F-0841F229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91B11-78D6-A250-DC69-FBBE5742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DDDE5-F22F-039D-9565-1FC43E21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F1C7A-2B43-3A98-8D03-5C55B31B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AB36-2416-86A2-A9A6-06019D6CD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4F861-4A52-47E0-AAD1-4A1B418DBED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252F2-40E5-5697-0757-65EC04BD6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2385-0AD1-BD49-89B1-900740E6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0D434-AAAA-4444-BFA2-F287AD65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5381-7353-E23D-34F3-6ED9D3F39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TF-IDF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3E0FA-540A-0397-C343-6FF09A14C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Understanding and Implementing TF-IDF</a:t>
            </a:r>
          </a:p>
        </p:txBody>
      </p:sp>
    </p:spTree>
    <p:extLst>
      <p:ext uri="{BB962C8B-B14F-4D97-AF65-F5344CB8AC3E}">
        <p14:creationId xmlns:p14="http://schemas.microsoft.com/office/powerpoint/2010/main" val="379513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83B8-C111-5319-C80F-899A5907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55A0-D2EC-B3A4-0AD4-7B1AF0BD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TF-IDF is a powerful tool for information retrieval.</a:t>
            </a:r>
          </a:p>
          <a:p>
            <a:r>
              <a:rPr lang="en-US" dirty="0"/>
              <a:t>Implementation showcases practical application in document ranking.</a:t>
            </a:r>
          </a:p>
          <a:p>
            <a:r>
              <a:rPr lang="en-US" dirty="0"/>
              <a:t>Enhances understanding of core concepts in retrieval systems.</a:t>
            </a:r>
          </a:p>
        </p:txBody>
      </p:sp>
    </p:spTree>
    <p:extLst>
      <p:ext uri="{BB962C8B-B14F-4D97-AF65-F5344CB8AC3E}">
        <p14:creationId xmlns:p14="http://schemas.microsoft.com/office/powerpoint/2010/main" val="178490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3046-F5EE-8A4A-C399-555F66FEB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6FC1A-C6EE-920E-DEF7-70608E3F2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 and Discussions Welcome!</a:t>
            </a:r>
          </a:p>
        </p:txBody>
      </p:sp>
    </p:spTree>
    <p:extLst>
      <p:ext uri="{BB962C8B-B14F-4D97-AF65-F5344CB8AC3E}">
        <p14:creationId xmlns:p14="http://schemas.microsoft.com/office/powerpoint/2010/main" val="92631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6CEB-40E6-16AB-17F7-A941EA34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BE0D-397C-FF92-D9EE-396C56ED1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compute Term Frequency-Inverse Document Frequency (TF-IDF) for efficient document retrieval.</a:t>
            </a:r>
          </a:p>
          <a:p>
            <a:r>
              <a:rPr lang="en-US" dirty="0"/>
              <a:t>Enhance understanding of core concepts in Information Retrieval.</a:t>
            </a:r>
          </a:p>
        </p:txBody>
      </p:sp>
    </p:spTree>
    <p:extLst>
      <p:ext uri="{BB962C8B-B14F-4D97-AF65-F5344CB8AC3E}">
        <p14:creationId xmlns:p14="http://schemas.microsoft.com/office/powerpoint/2010/main" val="244086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7B45-D764-E736-B481-25BA5AE2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122FB-667E-D09C-9A72-B7F0F2BA7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a Python-based TF-IDF calculator.</a:t>
            </a:r>
          </a:p>
          <a:p>
            <a:r>
              <a:rPr lang="en-US" dirty="0"/>
              <a:t>Handle user queries effectively with error tolerance.</a:t>
            </a:r>
          </a:p>
          <a:p>
            <a:r>
              <a:rPr lang="en-US" dirty="0"/>
              <a:t>Provide accurate document rankings based on query relevance.</a:t>
            </a:r>
          </a:p>
        </p:txBody>
      </p:sp>
    </p:spTree>
    <p:extLst>
      <p:ext uri="{BB962C8B-B14F-4D97-AF65-F5344CB8AC3E}">
        <p14:creationId xmlns:p14="http://schemas.microsoft.com/office/powerpoint/2010/main" val="39894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85B-197F-6454-A9C8-98F3A32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6AB6-109B-88A6-5735-B890C9F2A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Core Data Structures (Dictionaries, Lists)</a:t>
            </a:r>
          </a:p>
          <a:p>
            <a:r>
              <a:rPr lang="en-US" dirty="0"/>
              <a:t>Algorithm Design (Custom TF-IDF Logic)</a:t>
            </a:r>
          </a:p>
        </p:txBody>
      </p:sp>
    </p:spTree>
    <p:extLst>
      <p:ext uri="{BB962C8B-B14F-4D97-AF65-F5344CB8AC3E}">
        <p14:creationId xmlns:p14="http://schemas.microsoft.com/office/powerpoint/2010/main" val="122716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A75D-F1FF-F826-50B0-805A4C87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12E8-B027-9397-68EF-D21F00566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Preprocess Documents: Tokenize, clean, and prepare data.</a:t>
            </a:r>
          </a:p>
          <a:p>
            <a:r>
              <a:rPr lang="en-US" dirty="0"/>
              <a:t>Calculate TF-IDF: Compute term frequencies and inverse document frequencies.</a:t>
            </a:r>
          </a:p>
          <a:p>
            <a:r>
              <a:rPr lang="en-US" dirty="0"/>
              <a:t>Handle Queries: Match user inputs with calculated scores.</a:t>
            </a:r>
          </a:p>
          <a:p>
            <a:r>
              <a:rPr lang="en-US" dirty="0"/>
              <a:t>Rank Results: Provide documents ranked by relevance.</a:t>
            </a:r>
          </a:p>
        </p:txBody>
      </p:sp>
    </p:spTree>
    <p:extLst>
      <p:ext uri="{BB962C8B-B14F-4D97-AF65-F5344CB8AC3E}">
        <p14:creationId xmlns:p14="http://schemas.microsoft.com/office/powerpoint/2010/main" val="123722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EAF2-5973-FA42-82AE-80360AF0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TF-IDF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AAB74-8EC9-8A2E-A0FC-06F02838C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 Frequency (TF): Measures how often a term appears in a document.</a:t>
            </a:r>
          </a:p>
          <a:p>
            <a:r>
              <a:rPr lang="en-US" dirty="0"/>
              <a:t>Inverse Document Frequency (IDF): Reduces importance of commonly used terms.</a:t>
            </a:r>
          </a:p>
          <a:p>
            <a:r>
              <a:rPr lang="en-US" dirty="0"/>
              <a:t>TF-IDF Score: Combines TF and IDF to measure relevance.</a:t>
            </a:r>
          </a:p>
        </p:txBody>
      </p:sp>
    </p:spTree>
    <p:extLst>
      <p:ext uri="{BB962C8B-B14F-4D97-AF65-F5344CB8AC3E}">
        <p14:creationId xmlns:p14="http://schemas.microsoft.com/office/powerpoint/2010/main" val="311963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106F-1666-2D8E-FAB3-E0F338E4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36782-29EF-F582-A7EA-5E9566E3C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Input: A dictionary of documents and user queries.</a:t>
            </a:r>
          </a:p>
          <a:p>
            <a:r>
              <a:rPr lang="en-US" dirty="0"/>
              <a:t>Error Handling: Accounts for minor spelling mistakes in queries.</a:t>
            </a:r>
          </a:p>
          <a:p>
            <a:r>
              <a:rPr lang="en-US" dirty="0"/>
              <a:t>TF-IDF Calculation: Uses precise mathematical formulas.</a:t>
            </a:r>
          </a:p>
        </p:txBody>
      </p:sp>
    </p:spTree>
    <p:extLst>
      <p:ext uri="{BB962C8B-B14F-4D97-AF65-F5344CB8AC3E}">
        <p14:creationId xmlns:p14="http://schemas.microsoft.com/office/powerpoint/2010/main" val="374033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CEBC-AA08-444F-EA5C-B2BFCA99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64814-C15F-3176-85EA-3E2D605D1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Ranked documents accurately based on query relevance.</a:t>
            </a:r>
          </a:p>
          <a:p>
            <a:r>
              <a:rPr lang="en-US" dirty="0"/>
              <a:t>Successfully handled noisy queries with error tolerance.</a:t>
            </a:r>
          </a:p>
          <a:p>
            <a:r>
              <a:rPr lang="en-US" dirty="0"/>
              <a:t>Insights into document structure and term importance.</a:t>
            </a:r>
          </a:p>
        </p:txBody>
      </p:sp>
    </p:spTree>
    <p:extLst>
      <p:ext uri="{BB962C8B-B14F-4D97-AF65-F5344CB8AC3E}">
        <p14:creationId xmlns:p14="http://schemas.microsoft.com/office/powerpoint/2010/main" val="248466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DD79-5B78-617A-5E37-583F971A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46CC-43B1-CDA6-FCD3-0D92D65D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spelling errors and variations in queries.</a:t>
            </a:r>
          </a:p>
          <a:p>
            <a:r>
              <a:rPr lang="en-US" dirty="0"/>
              <a:t>Designing an efficient TF-IDF computation model.</a:t>
            </a:r>
          </a:p>
          <a:p>
            <a:r>
              <a:rPr lang="en-US" dirty="0"/>
              <a:t>Managing large-scale document data.</a:t>
            </a:r>
          </a:p>
        </p:txBody>
      </p:sp>
    </p:spTree>
    <p:extLst>
      <p:ext uri="{BB962C8B-B14F-4D97-AF65-F5344CB8AC3E}">
        <p14:creationId xmlns:p14="http://schemas.microsoft.com/office/powerpoint/2010/main" val="253014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TF-IDF Assignment</vt:lpstr>
      <vt:lpstr>Goal</vt:lpstr>
      <vt:lpstr>Objective</vt:lpstr>
      <vt:lpstr>Technologies Used</vt:lpstr>
      <vt:lpstr>Process</vt:lpstr>
      <vt:lpstr>Understanding TF-IDF</vt:lpstr>
      <vt:lpstr>Implementation Details</vt:lpstr>
      <vt:lpstr>Results and Insights</vt:lpstr>
      <vt:lpstr>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1</cp:revision>
  <dcterms:created xsi:type="dcterms:W3CDTF">2024-12-03T15:18:52Z</dcterms:created>
  <dcterms:modified xsi:type="dcterms:W3CDTF">2024-12-03T15:22:16Z</dcterms:modified>
</cp:coreProperties>
</file>