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B80E-B085-B1FA-4817-24F08EBB5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FD5AF-0C13-1024-B16D-3583268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5F76-1EB2-D324-A9DB-D2137631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E27E-6699-C37D-CB78-290D1111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0642-A30A-59FB-1651-8CDB7989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0352-2698-820D-99F6-851D49D3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44809-AFE8-B59B-B05A-9BCA0711F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CC13-6962-C7D8-D434-2EDC522D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C6DC-CE0B-EBD5-6329-F3BBDD5B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6A5F-80A4-DBF2-F58B-10AAD98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29019-C437-0BF8-782C-8DDD193A8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C53F-0BCC-B872-0499-A0664D654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1C52-0370-BA9C-A3DC-85AA4065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9E5A-8E0E-D74D-06F1-40C4CB5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A56C-2C8C-8607-9DE1-55367313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0047-914A-FACC-EF1D-D372B1EB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F172-B385-9E1E-6445-706E4DAAF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FD9C-2637-8CD0-5CC8-85E92A71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0823-0EE7-1CBC-D1D2-8130B34C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EC69-06E0-E371-2B94-9835C60B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9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7ABE-4680-6043-37D5-BB8D3DB4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DF69-D3ED-A475-114E-595FE955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13A5-A13F-D5B6-0563-4A922AA3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2E93-7D8E-F940-0005-28F9F218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1285-2E4A-9F05-D1A6-DD60C9B4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0F31-A393-9695-6001-096DA894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6EE9C-10A5-F426-D8F9-3612E185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5601-D310-32CD-E3F5-B22E80E9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45D9-E799-EF0A-E41D-8B32C4A2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074A2-88A7-FA4D-E817-CEA39250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113C-A152-7A3E-4C1A-32691121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78CE-8509-E5FE-BE41-29776D81F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2F3F-7C30-6CA5-41FC-A3FF2EC0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1F64-D07A-106A-F569-0A616E50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6B1AE-AC23-860C-FBB0-21E1F002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80A43-9938-7EF4-CBAA-85FC030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C6C2-6172-4E6E-0879-E52959E7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0E5E-A4AF-78EE-4573-5119685B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D62FF-3045-F0C3-D47B-B261D369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8281-E7EB-D905-EEE2-7D22D67E2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C8F80-8908-9547-3C5E-B8DE43046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64FAD-9741-CFBB-B3FB-8677A94F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EA83D-9D79-7D25-69DD-25B2007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9BEE1-9BFA-A80A-FE47-C378A0FC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A78-15A8-5CFA-0AF8-3407C78F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7A92E-4FDC-AF75-A7D2-45F2CBA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22ACE-04F7-C05C-35E7-D6BF3C24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C6766-DFE5-9EEE-702C-E7B356C3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8E493-F2B2-D574-2FC9-D7C9BDE9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42E1C-E210-1751-430E-B956D460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7DBAB-F0F6-B6A9-4B49-A2F010C2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F7EB-D576-F52D-EB16-A23BFDC8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F135-7F40-D821-9E15-F48BA2F9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6AA3A-C52C-D50A-1596-61E6BF17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1A43D-2703-44BD-92D2-1DA92ECC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0F4E-F56D-74E3-79F2-C7D7E6E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2DD8-F487-3512-EC3C-90655904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A29B-A03A-442D-3230-0954B4E9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027DB-6C3E-B5C7-4BE8-AE3E1F8D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F1E73-EA5D-B509-C62A-226F0A5F2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352B3-6C99-8863-74C7-4466F269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08CC-4515-A93E-2D3E-A07C43BF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752E3-8B64-1619-63E2-8E99B9E8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D5AD3-DF31-D897-953F-4C481AC9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239C0-FDD6-900E-C7B0-8ABEBD0A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7222-046A-1E73-F3BE-9BD696EF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80DA4-5881-4B27-B989-F386607230A2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3FAB-6D1F-1883-CCFA-E516CF87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E823-871A-6346-E94D-AA7F49F69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A9E9B-556D-45E0-98C4-7F21B912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41A4-8F68-807A-AE5D-5BBCBBB96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D1410-264D-C7AC-F5B1-37153D284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Understanding the Models and Process</a:t>
            </a:r>
          </a:p>
        </p:txBody>
      </p:sp>
    </p:spTree>
    <p:extLst>
      <p:ext uri="{BB962C8B-B14F-4D97-AF65-F5344CB8AC3E}">
        <p14:creationId xmlns:p14="http://schemas.microsoft.com/office/powerpoint/2010/main" val="277886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E7B4-1F53-2DE7-C5FA-7D5E35F1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Proximal Nodes Model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0DA5BC-85A8-E5F0-9A17-9733C0E7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512014"/>
            <a:ext cx="1045013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Retrieve relevant documents using relationships in a graph or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proximal nodes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(intermediary nodes) instead of direct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data as nodes in a graph, with connections showing relationships.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related nodes (proximal nodes) linked to desired information.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Explores the network to retrieve documents connected to these nodes.</a:t>
            </a:r>
          </a:p>
        </p:txBody>
      </p:sp>
    </p:spTree>
    <p:extLst>
      <p:ext uri="{BB962C8B-B14F-4D97-AF65-F5344CB8AC3E}">
        <p14:creationId xmlns:p14="http://schemas.microsoft.com/office/powerpoint/2010/main" val="112098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40C-C098-49DF-4C93-908D980E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E6D-7F98-438E-13CD-23881D2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Proximal Nodes Model - 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5A37B-29F1-52B9-43AE-063441384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graph of related terms.</a:t>
            </a:r>
          </a:p>
          <a:p>
            <a:r>
              <a:rPr lang="en-US" dirty="0"/>
              <a:t>Search for terms related to the query.</a:t>
            </a:r>
          </a:p>
          <a:p>
            <a:r>
              <a:rPr lang="en-US" dirty="0"/>
              <a:t>Retrieve and rank documents connected to related terms.</a:t>
            </a:r>
          </a:p>
        </p:txBody>
      </p:sp>
    </p:spTree>
    <p:extLst>
      <p:ext uri="{BB962C8B-B14F-4D97-AF65-F5344CB8AC3E}">
        <p14:creationId xmlns:p14="http://schemas.microsoft.com/office/powerpoint/2010/main" val="271322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096E-EF5E-50AF-DB40-F154E65A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0BFB-6585-3E89-AE5D-9A1F7DD36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 an efficient graph for proximal nodes.</a:t>
            </a:r>
          </a:p>
          <a:p>
            <a:r>
              <a:rPr lang="en-US" dirty="0"/>
              <a:t>Balancing accuracy and performance in search.</a:t>
            </a:r>
          </a:p>
          <a:p>
            <a:r>
              <a:rPr lang="en-US" dirty="0"/>
              <a:t>Implementing ranking for multiple models.</a:t>
            </a:r>
          </a:p>
        </p:txBody>
      </p:sp>
    </p:spTree>
    <p:extLst>
      <p:ext uri="{BB962C8B-B14F-4D97-AF65-F5344CB8AC3E}">
        <p14:creationId xmlns:p14="http://schemas.microsoft.com/office/powerpoint/2010/main" val="329366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8336-E268-1710-F38D-BF4DD3E9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430A-E9E3-5098-6052-22F76E823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retrieved for each model:</a:t>
            </a:r>
          </a:p>
          <a:p>
            <a:pPr lvl="1"/>
            <a:r>
              <a:rPr lang="en-US" dirty="0"/>
              <a:t>BIM: Ranked by term matching.</a:t>
            </a:r>
          </a:p>
          <a:p>
            <a:pPr lvl="1"/>
            <a:r>
              <a:rPr lang="en-US" dirty="0"/>
              <a:t>Non-Overlapped: Flexible and versatile.</a:t>
            </a:r>
          </a:p>
          <a:p>
            <a:pPr lvl="1"/>
            <a:r>
              <a:rPr lang="en-US" dirty="0"/>
              <a:t>Proximal Nodes: Graph-based ranking.</a:t>
            </a:r>
          </a:p>
          <a:p>
            <a:r>
              <a:rPr lang="en-US" dirty="0"/>
              <a:t>Improved retrieval accuracy.</a:t>
            </a:r>
          </a:p>
        </p:txBody>
      </p:sp>
    </p:spTree>
    <p:extLst>
      <p:ext uri="{BB962C8B-B14F-4D97-AF65-F5344CB8AC3E}">
        <p14:creationId xmlns:p14="http://schemas.microsoft.com/office/powerpoint/2010/main" val="58462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6DE-529A-90C2-CB8D-020D1A4A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64FF-DDF9-1E12-443D-2E7F67B4D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implemented models provide different approaches for retrieving documents:</a:t>
            </a:r>
          </a:p>
          <a:p>
            <a:pPr lvl="1"/>
            <a:r>
              <a:rPr lang="en-US" dirty="0"/>
              <a:t>BIM for exact matches.</a:t>
            </a:r>
          </a:p>
          <a:p>
            <a:pPr lvl="1"/>
            <a:r>
              <a:rPr lang="en-US" dirty="0"/>
              <a:t>Non-Overlapped for flexibility.</a:t>
            </a:r>
          </a:p>
          <a:p>
            <a:pPr lvl="1"/>
            <a:r>
              <a:rPr lang="en-US" dirty="0"/>
              <a:t>Proximal Nodes for contextual results.</a:t>
            </a:r>
          </a:p>
        </p:txBody>
      </p:sp>
    </p:spTree>
    <p:extLst>
      <p:ext uri="{BB962C8B-B14F-4D97-AF65-F5344CB8AC3E}">
        <p14:creationId xmlns:p14="http://schemas.microsoft.com/office/powerpoint/2010/main" val="101539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632A-967D-6AAB-A60E-6F641F787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D544A-411E-F8F8-D075-0DB74BA4C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247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43E4-1C46-C14E-216D-DAEE6C2B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F2187-8598-EF7A-8D29-92B956164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retrieve documents based on user queries using three models: </a:t>
            </a:r>
          </a:p>
          <a:p>
            <a:r>
              <a:rPr lang="en-US" dirty="0"/>
              <a:t>Binary Independence Model (BIM) </a:t>
            </a:r>
          </a:p>
          <a:p>
            <a:r>
              <a:rPr lang="en-US" dirty="0"/>
              <a:t>Non-Overlapped List Model</a:t>
            </a:r>
          </a:p>
          <a:p>
            <a:r>
              <a:rPr lang="en-US" dirty="0"/>
              <a:t>Proximal Nodes Model</a:t>
            </a:r>
          </a:p>
        </p:txBody>
      </p:sp>
    </p:spTree>
    <p:extLst>
      <p:ext uri="{BB962C8B-B14F-4D97-AF65-F5344CB8AC3E}">
        <p14:creationId xmlns:p14="http://schemas.microsoft.com/office/powerpoint/2010/main" val="117716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2633-96D1-4918-1487-8518CBF2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C937-54D4-EC89-3D04-F7A8D0846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implement efficient search techniques that help users find relevant documents quickly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380685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C9D-5BB5-29FF-5F6B-8629BFEB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8AC7-EE7F-8D28-32D2-54ED73DF8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1975"/>
            <a:ext cx="10515600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/>
              <a:t>Document Database (Dictionary-based Simulation) </a:t>
            </a:r>
          </a:p>
          <a:p>
            <a:r>
              <a:rPr lang="en-US" dirty="0"/>
              <a:t>Graph Algorithms for Proximal Nodes</a:t>
            </a:r>
          </a:p>
        </p:txBody>
      </p:sp>
    </p:spTree>
    <p:extLst>
      <p:ext uri="{BB962C8B-B14F-4D97-AF65-F5344CB8AC3E}">
        <p14:creationId xmlns:p14="http://schemas.microsoft.com/office/powerpoint/2010/main" val="285237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25C-CF2C-9E78-AAEE-25886B5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DA0C-F6CA-252D-37F1-91939665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Documents</a:t>
            </a:r>
          </a:p>
          <a:p>
            <a:r>
              <a:rPr lang="en-US" dirty="0"/>
              <a:t>Applying Retrieval Models:</a:t>
            </a:r>
          </a:p>
          <a:p>
            <a:pPr lvl="1"/>
            <a:r>
              <a:rPr lang="en-US" dirty="0"/>
              <a:t> BIM</a:t>
            </a:r>
          </a:p>
          <a:p>
            <a:pPr lvl="1"/>
            <a:r>
              <a:rPr lang="en-US" dirty="0"/>
              <a:t>Non-Overlapped List</a:t>
            </a:r>
          </a:p>
          <a:p>
            <a:pPr lvl="1"/>
            <a:r>
              <a:rPr lang="en-US" dirty="0"/>
              <a:t>Proximal Nodes</a:t>
            </a:r>
          </a:p>
          <a:p>
            <a:r>
              <a:rPr lang="en-US" dirty="0"/>
              <a:t>Returning Results</a:t>
            </a:r>
          </a:p>
          <a:p>
            <a:r>
              <a:rPr lang="en-US" dirty="0"/>
              <a:t>Ranking 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428132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E760-660B-9F79-FD5C-4FDAEDA7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Independence Model (BIM)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1293-4CA9-6679-3003-F44BD2F03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Binary Independence Model (BIM) in computing and information science is a probabilistic information retrieval technique.</a:t>
            </a:r>
          </a:p>
          <a:p>
            <a:r>
              <a:rPr lang="en-US" dirty="0"/>
              <a:t>The Binary Independence Model (BIM) in information retrieval is a straightforward approach: </a:t>
            </a:r>
          </a:p>
          <a:p>
            <a:pPr lvl="1"/>
            <a:r>
              <a:rPr lang="en-US" dirty="0"/>
              <a:t>Binary Terms: BIM treats each word or term in a document or query as either present (1) or absent (0). It doesn't consider how many times a word appears; it just cares if it's there or not. </a:t>
            </a:r>
          </a:p>
          <a:p>
            <a:pPr lvl="1"/>
            <a:r>
              <a:rPr lang="en-US" dirty="0"/>
              <a:t>Matching: When you search for something, BIM checks which words in your query are present in each document. It marks them as 1 if they are there, and 0 if they are not.</a:t>
            </a:r>
          </a:p>
        </p:txBody>
      </p:sp>
    </p:spTree>
    <p:extLst>
      <p:ext uri="{BB962C8B-B14F-4D97-AF65-F5344CB8AC3E}">
        <p14:creationId xmlns:p14="http://schemas.microsoft.com/office/powerpoint/2010/main" val="14246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5A13E-075E-04D4-50F8-ADEF118B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395-CD4C-B502-BEF3-C3858D11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Independence Model (BIM) - 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FA8FE-7155-E235-BE7A-BA0EF9138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and query terms are binary vectors (1 or 0).</a:t>
            </a:r>
          </a:p>
          <a:p>
            <a:r>
              <a:rPr lang="en-US" dirty="0"/>
              <a:t>Calculate similarity using a scoring function.</a:t>
            </a:r>
          </a:p>
          <a:p>
            <a:r>
              <a:rPr lang="en-US" dirty="0"/>
              <a:t>Rank documents based on matching terms.</a:t>
            </a:r>
          </a:p>
        </p:txBody>
      </p:sp>
    </p:spTree>
    <p:extLst>
      <p:ext uri="{BB962C8B-B14F-4D97-AF65-F5344CB8AC3E}">
        <p14:creationId xmlns:p14="http://schemas.microsoft.com/office/powerpoint/2010/main" val="182864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7DFB-83B8-9385-577B-BADFA3D0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Non-Overlapped List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DA35E-C429-60B7-1554-45F27E442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documents for each query term.</a:t>
            </a:r>
          </a:p>
          <a:p>
            <a:r>
              <a:rPr lang="en-US" dirty="0"/>
              <a:t>Combine results from all terms.</a:t>
            </a:r>
          </a:p>
          <a:p>
            <a:r>
              <a:rPr lang="en-US" dirty="0"/>
              <a:t>Present documents with or without overlapping content.</a:t>
            </a:r>
          </a:p>
        </p:txBody>
      </p:sp>
    </p:spTree>
    <p:extLst>
      <p:ext uri="{BB962C8B-B14F-4D97-AF65-F5344CB8AC3E}">
        <p14:creationId xmlns:p14="http://schemas.microsoft.com/office/powerpoint/2010/main" val="275499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3596-8293-DEB1-7416-E6FF166A6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B3F8-4508-A3E2-EBA2-89FA7DF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Non-Overlapped List Model - 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4DA2-9AE8-4B6A-88E3-288D48373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Divide the whole text of each document in non-overlapping text regions which are collected in a list. 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Text regions in the same list have no overlapping, but text regions from distinct lists might overlap.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44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493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Assignment Presentation</vt:lpstr>
      <vt:lpstr>Goal</vt:lpstr>
      <vt:lpstr>Objective</vt:lpstr>
      <vt:lpstr>Technologies Used</vt:lpstr>
      <vt:lpstr>Process Overview</vt:lpstr>
      <vt:lpstr>Binary Independence Model (BIM)</vt:lpstr>
      <vt:lpstr>Binary Independence Model (BIM) - Working</vt:lpstr>
      <vt:lpstr>Non-Overlapped List Model</vt:lpstr>
      <vt:lpstr>Non-Overlapped List Model - Working</vt:lpstr>
      <vt:lpstr>Proximal Nodes Model</vt:lpstr>
      <vt:lpstr>Proximal Nodes Model - Working</vt:lpstr>
      <vt:lpstr>Challenges Faced</vt:lpstr>
      <vt:lpstr>Results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1</cp:revision>
  <dcterms:created xsi:type="dcterms:W3CDTF">2024-12-03T15:00:14Z</dcterms:created>
  <dcterms:modified xsi:type="dcterms:W3CDTF">2024-12-03T15:11:45Z</dcterms:modified>
</cp:coreProperties>
</file>