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C5CB48-1D60-4158-A4AA-F784A8EFE0F4}" v="3" dt="2023-05-25T14:48:32.039"/>
    <p1510:client id="{3E716BEC-6318-42D1-A511-FC9011BF6C8D}" v="286" dt="2023-05-25T09:26:37.039"/>
    <p1510:client id="{6ADE530B-606F-4ED6-A349-3A583A5E0983}" v="1536" dt="2023-05-25T14:23:02.2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33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6/8/2023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6/8/2023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6/8/2023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6/8/2023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1524003" y="1999615"/>
            <a:ext cx="9144000" cy="2764028"/>
          </a:xfrm>
        </p:spPr>
        <p:txBody>
          <a:bodyPr anchor="ctr">
            <a:normAutofit/>
          </a:bodyPr>
          <a:lstStyle/>
          <a:p>
            <a:r>
              <a:rPr lang="en-US" sz="5600" b="1" dirty="0">
                <a:latin typeface="Arial"/>
                <a:cs typeface="Calibri Light"/>
              </a:rPr>
              <a:t>Welcome to </a:t>
            </a:r>
            <a:r>
              <a:rPr lang="en-US" sz="5600" b="1" dirty="0">
                <a:solidFill>
                  <a:schemeClr val="accent5">
                    <a:lumMod val="75000"/>
                  </a:schemeClr>
                </a:solidFill>
                <a:latin typeface="Arial"/>
                <a:cs typeface="Calibri Light"/>
              </a:rPr>
              <a:t>TIERS Limited</a:t>
            </a:r>
            <a:r>
              <a:rPr lang="en-US" sz="5600" b="1" dirty="0">
                <a:latin typeface="Arial"/>
                <a:cs typeface="Calibri Light"/>
              </a:rPr>
              <a:t> Summer Internship Program 2023</a:t>
            </a:r>
          </a:p>
        </p:txBody>
      </p:sp>
      <p:sp>
        <p:nvSpPr>
          <p:cNvPr id="16" name="Rectangle 15">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descr="Icon&#10;&#10;Description automatically generated">
            <a:extLst>
              <a:ext uri="{FF2B5EF4-FFF2-40B4-BE49-F238E27FC236}">
                <a16:creationId xmlns:a16="http://schemas.microsoft.com/office/drawing/2014/main" id="{E20F029A-B159-235F-6E80-B92ECFC4C818}"/>
              </a:ext>
            </a:extLst>
          </p:cNvPr>
          <p:cNvPicPr>
            <a:picLocks noChangeAspect="1"/>
          </p:cNvPicPr>
          <p:nvPr/>
        </p:nvPicPr>
        <p:blipFill>
          <a:blip r:embed="rId2"/>
          <a:stretch>
            <a:fillRect/>
          </a:stretch>
        </p:blipFill>
        <p:spPr>
          <a:xfrm>
            <a:off x="291921" y="167783"/>
            <a:ext cx="886498" cy="769873"/>
          </a:xfrm>
          <a:prstGeom prst="rect">
            <a:avLst/>
          </a:prstGeom>
        </p:spPr>
      </p:pic>
      <p:pic>
        <p:nvPicPr>
          <p:cNvPr id="5" name="Picture 4" descr="Icon&#10;&#10;Description automatically generated">
            <a:extLst>
              <a:ext uri="{FF2B5EF4-FFF2-40B4-BE49-F238E27FC236}">
                <a16:creationId xmlns:a16="http://schemas.microsoft.com/office/drawing/2014/main" id="{716AA46B-9CBA-4407-E08E-6730767486F5}"/>
              </a:ext>
            </a:extLst>
          </p:cNvPr>
          <p:cNvPicPr>
            <a:picLocks noChangeAspect="1"/>
          </p:cNvPicPr>
          <p:nvPr/>
        </p:nvPicPr>
        <p:blipFill>
          <a:blip r:embed="rId2"/>
          <a:stretch>
            <a:fillRect/>
          </a:stretch>
        </p:blipFill>
        <p:spPr>
          <a:xfrm>
            <a:off x="10895527" y="167783"/>
            <a:ext cx="886498" cy="769873"/>
          </a:xfrm>
          <a:prstGeom prst="rect">
            <a:avLst/>
          </a:prstGeom>
        </p:spPr>
      </p:pic>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5C8D7C-295D-4F1F-B925-6B14DB7D28F5}"/>
              </a:ext>
            </a:extLst>
          </p:cNvPr>
          <p:cNvSpPr>
            <a:spLocks noGrp="1"/>
          </p:cNvSpPr>
          <p:nvPr>
            <p:ph type="title"/>
          </p:nvPr>
        </p:nvSpPr>
        <p:spPr>
          <a:xfrm>
            <a:off x="841248" y="548640"/>
            <a:ext cx="3600860" cy="5431536"/>
          </a:xfrm>
        </p:spPr>
        <p:txBody>
          <a:bodyPr>
            <a:normAutofit/>
          </a:bodyPr>
          <a:lstStyle/>
          <a:p>
            <a:r>
              <a:rPr lang="en-US" sz="5400" b="1" dirty="0">
                <a:cs typeface="Calibri Light"/>
              </a:rPr>
              <a:t>What we will learn in this Internship?</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A941855-CFFD-20F7-7FE6-5AC652687A13}"/>
              </a:ext>
            </a:extLst>
          </p:cNvPr>
          <p:cNvSpPr>
            <a:spLocks noGrp="1"/>
          </p:cNvSpPr>
          <p:nvPr>
            <p:ph idx="1"/>
          </p:nvPr>
        </p:nvSpPr>
        <p:spPr>
          <a:xfrm>
            <a:off x="5126418" y="552091"/>
            <a:ext cx="6224335" cy="5431536"/>
          </a:xfrm>
        </p:spPr>
        <p:txBody>
          <a:bodyPr vert="horz" lIns="91440" tIns="45720" rIns="91440" bIns="45720" rtlCol="0" anchor="ctr">
            <a:normAutofit/>
          </a:bodyPr>
          <a:lstStyle/>
          <a:p>
            <a:pPr marL="0" indent="0" algn="just">
              <a:buNone/>
            </a:pPr>
            <a:r>
              <a:rPr lang="en-US" sz="2400" dirty="0">
                <a:cs typeface="Calibri" panose="020F0502020204030204"/>
              </a:rPr>
              <a:t>We Will also host our application after each project by using different platforms for free like</a:t>
            </a:r>
            <a:endParaRPr lang="en-US" dirty="0"/>
          </a:p>
          <a:p>
            <a:pPr marL="342900" indent="-342900" algn="just"/>
            <a:r>
              <a:rPr lang="en-US" sz="2400" dirty="0">
                <a:cs typeface="Calibri" panose="020F0502020204030204"/>
              </a:rPr>
              <a:t>Netlify </a:t>
            </a:r>
          </a:p>
          <a:p>
            <a:pPr marL="342900" indent="-342900" algn="just"/>
            <a:r>
              <a:rPr lang="en-US" sz="2400" dirty="0">
                <a:cs typeface="Calibri" panose="020F0502020204030204"/>
              </a:rPr>
              <a:t>000webhost</a:t>
            </a:r>
            <a:r>
              <a:rPr lang="en-US" sz="2400">
                <a:cs typeface="Calibri" panose="020F0502020204030204"/>
              </a:rPr>
              <a:t> </a:t>
            </a:r>
            <a:endParaRPr lang="en-US" sz="2400" dirty="0">
              <a:cs typeface="Calibri" panose="020F0502020204030204"/>
            </a:endParaRPr>
          </a:p>
          <a:p>
            <a:pPr marL="342900" indent="-342900" algn="just"/>
            <a:r>
              <a:rPr lang="en-US" sz="2400" dirty="0">
                <a:cs typeface="Calibri" panose="020F0502020204030204"/>
              </a:rPr>
              <a:t>Glitch.com</a:t>
            </a:r>
          </a:p>
          <a:p>
            <a:pPr marL="342900" indent="-342900" algn="just"/>
            <a:endParaRPr lang="en-US" sz="2400" dirty="0">
              <a:cs typeface="Calibri" panose="020F0502020204030204"/>
            </a:endParaRPr>
          </a:p>
        </p:txBody>
      </p:sp>
    </p:spTree>
    <p:extLst>
      <p:ext uri="{BB962C8B-B14F-4D97-AF65-F5344CB8AC3E}">
        <p14:creationId xmlns:p14="http://schemas.microsoft.com/office/powerpoint/2010/main" val="2055353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4310876-DAB7-4EE7-C058-4A0AF4D95605}"/>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b="1" kern="1200" dirty="0">
                <a:latin typeface="+mj-lt"/>
                <a:ea typeface="+mj-ea"/>
                <a:cs typeface="+mj-cs"/>
              </a:rPr>
              <a:t>Any Queries?</a:t>
            </a:r>
            <a:endParaRPr lang="en-US" sz="7200" b="1" kern="1200" dirty="0">
              <a:latin typeface="+mj-lt"/>
              <a:cs typeface="Calibri Light"/>
            </a:endParaRPr>
          </a:p>
        </p:txBody>
      </p:sp>
      <p:sp>
        <p:nvSpPr>
          <p:cNvPr id="3" name="Content Placeholder 2">
            <a:extLst>
              <a:ext uri="{FF2B5EF4-FFF2-40B4-BE49-F238E27FC236}">
                <a16:creationId xmlns:a16="http://schemas.microsoft.com/office/drawing/2014/main" id="{93C8123B-9124-D3E3-29B0-AC5BBEAF7693}"/>
              </a:ext>
            </a:extLst>
          </p:cNvPr>
          <p:cNvSpPr>
            <a:spLocks noGrp="1"/>
          </p:cNvSpPr>
          <p:nvPr>
            <p:ph idx="1"/>
          </p:nvPr>
        </p:nvSpPr>
        <p:spPr>
          <a:xfrm>
            <a:off x="1966912" y="4326683"/>
            <a:ext cx="8258176" cy="631825"/>
          </a:xfrm>
        </p:spPr>
        <p:txBody>
          <a:bodyPr vert="horz" lIns="91440" tIns="45720" rIns="91440" bIns="45720" rtlCol="0" anchor="ctr">
            <a:noAutofit/>
          </a:bodyPr>
          <a:lstStyle/>
          <a:p>
            <a:pPr marL="0" indent="0" algn="ctr">
              <a:buNone/>
            </a:pPr>
            <a:r>
              <a:rPr lang="en-US" kern="1200" dirty="0">
                <a:latin typeface="+mn-lt"/>
                <a:ea typeface="+mn-ea"/>
                <a:cs typeface="+mn-cs"/>
              </a:rPr>
              <a:t>You can ask any query at any time in WhatsApp group</a:t>
            </a:r>
            <a:r>
              <a:rPr lang="en-US" dirty="0"/>
              <a:t> or also by emailing us</a:t>
            </a:r>
            <a:r>
              <a:rPr lang="en-US" kern="1200" dirty="0">
                <a:latin typeface="+mn-lt"/>
                <a:ea typeface="+mn-ea"/>
                <a:cs typeface="+mn-cs"/>
              </a:rPr>
              <a:t>. Feel Free to contact us</a:t>
            </a:r>
            <a:r>
              <a:rPr lang="en-US" dirty="0"/>
              <a:t>.</a:t>
            </a:r>
          </a:p>
          <a:p>
            <a:pPr marL="0" indent="0" algn="ctr">
              <a:buNone/>
            </a:pPr>
            <a:r>
              <a:rPr lang="en-US" dirty="0">
                <a:cs typeface="Calibri"/>
              </a:rPr>
              <a:t>Email: </a:t>
            </a:r>
            <a:r>
              <a:rPr lang="en-US" dirty="0">
                <a:solidFill>
                  <a:srgbClr val="0070C0"/>
                </a:solidFill>
                <a:cs typeface="Calibri"/>
              </a:rPr>
              <a:t>info@tierslimited.com</a:t>
            </a:r>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66050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4CE5841-C184-4A70-A609-5FE4A5078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3F9706-639A-2075-B9A9-B7D5D074B507}"/>
              </a:ext>
            </a:extLst>
          </p:cNvPr>
          <p:cNvSpPr>
            <a:spLocks noGrp="1"/>
          </p:cNvSpPr>
          <p:nvPr>
            <p:ph type="title"/>
          </p:nvPr>
        </p:nvSpPr>
        <p:spPr>
          <a:xfrm>
            <a:off x="841248" y="1683169"/>
            <a:ext cx="4068849" cy="4148586"/>
          </a:xfrm>
        </p:spPr>
        <p:txBody>
          <a:bodyPr anchor="t">
            <a:normAutofit/>
          </a:bodyPr>
          <a:lstStyle/>
          <a:p>
            <a:r>
              <a:rPr lang="en-US" sz="4800" dirty="0">
                <a:cs typeface="Calibri Light"/>
              </a:rPr>
              <a:t>What is </a:t>
            </a:r>
            <a:r>
              <a:rPr lang="en-US" sz="4800" b="1" dirty="0">
                <a:solidFill>
                  <a:schemeClr val="accent5">
                    <a:lumMod val="75000"/>
                  </a:schemeClr>
                </a:solidFill>
                <a:cs typeface="Calibri Light"/>
              </a:rPr>
              <a:t>TIERS Limited</a:t>
            </a:r>
            <a:r>
              <a:rPr lang="en-US" sz="4800" dirty="0">
                <a:cs typeface="Calibri Light"/>
              </a:rPr>
              <a:t>?</a:t>
            </a:r>
            <a:endParaRPr lang="en-US" sz="4800" dirty="0"/>
          </a:p>
        </p:txBody>
      </p:sp>
      <p:sp>
        <p:nvSpPr>
          <p:cNvPr id="5" name="Content Placeholder 4">
            <a:extLst>
              <a:ext uri="{FF2B5EF4-FFF2-40B4-BE49-F238E27FC236}">
                <a16:creationId xmlns:a16="http://schemas.microsoft.com/office/drawing/2014/main" id="{06547F33-5CF6-EF86-377B-2E0963821595}"/>
              </a:ext>
            </a:extLst>
          </p:cNvPr>
          <p:cNvSpPr>
            <a:spLocks noGrp="1"/>
          </p:cNvSpPr>
          <p:nvPr>
            <p:ph idx="1"/>
          </p:nvPr>
        </p:nvSpPr>
        <p:spPr>
          <a:xfrm>
            <a:off x="5532504" y="953368"/>
            <a:ext cx="5807516" cy="4878387"/>
          </a:xfrm>
        </p:spPr>
        <p:txBody>
          <a:bodyPr vert="horz" lIns="91440" tIns="45720" rIns="91440" bIns="45720" rtlCol="0" anchor="t">
            <a:normAutofit/>
          </a:bodyPr>
          <a:lstStyle/>
          <a:p>
            <a:pPr marL="0" indent="0" algn="just">
              <a:buNone/>
            </a:pPr>
            <a:r>
              <a:rPr lang="en-US" sz="2000" b="1" dirty="0">
                <a:solidFill>
                  <a:schemeClr val="accent5">
                    <a:lumMod val="75000"/>
                  </a:schemeClr>
                </a:solidFill>
                <a:ea typeface="+mn-lt"/>
                <a:cs typeface="+mn-lt"/>
              </a:rPr>
              <a:t>TIERS Limited</a:t>
            </a:r>
            <a:r>
              <a:rPr lang="en-US" sz="2000" dirty="0">
                <a:ea typeface="+mn-lt"/>
                <a:cs typeface="+mn-lt"/>
              </a:rPr>
              <a:t> is a technology consulting firm that integrates strategy, design, and engineering services into a streamlined workflow designed to assist clients at every stage of the process. </a:t>
            </a:r>
          </a:p>
          <a:p>
            <a:pPr marL="0" indent="0" algn="just">
              <a:buNone/>
            </a:pPr>
            <a:r>
              <a:rPr lang="en-US" sz="2000" dirty="0">
                <a:ea typeface="+mn-lt"/>
                <a:cs typeface="+mn-lt"/>
              </a:rPr>
              <a:t>We have designed and built a diverse range of high-quality products from scratch over the last four years. Our experts are knowledgeable in a wide range of fields, including real estate, e-learning, healthcare, e-commerce, advertising, augmented reality, finance, the sharing economy, and many others. We are more confident than ever in our core expertise after 4 years of experience and a team of 30+ people. Leading corporations rely on us. We have completed over 50 projects for over 100+ clients. The thing we are most proud of is gaining our clients' trust.</a:t>
            </a:r>
            <a:endParaRPr lang="en-US" sz="2000">
              <a:cs typeface="Calibri"/>
            </a:endParaRPr>
          </a:p>
        </p:txBody>
      </p:sp>
      <p:sp>
        <p:nvSpPr>
          <p:cNvPr id="12" name="Rectangle 11">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2065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16936" y="4000284"/>
            <a:ext cx="54864" cy="42062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Tree>
    <p:extLst>
      <p:ext uri="{BB962C8B-B14F-4D97-AF65-F5344CB8AC3E}">
        <p14:creationId xmlns:p14="http://schemas.microsoft.com/office/powerpoint/2010/main" val="1648906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D7F64A8-D625-4F61-A290-B499BB62A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6435F7-F41C-FC17-56D9-557D15A719BE}"/>
              </a:ext>
            </a:extLst>
          </p:cNvPr>
          <p:cNvSpPr>
            <a:spLocks noGrp="1"/>
          </p:cNvSpPr>
          <p:nvPr>
            <p:ph type="title"/>
          </p:nvPr>
        </p:nvSpPr>
        <p:spPr>
          <a:xfrm>
            <a:off x="1232180" y="469540"/>
            <a:ext cx="5801917" cy="1091127"/>
          </a:xfrm>
        </p:spPr>
        <p:txBody>
          <a:bodyPr anchor="b">
            <a:normAutofit/>
          </a:bodyPr>
          <a:lstStyle/>
          <a:p>
            <a:r>
              <a:rPr lang="en-US" b="1" dirty="0">
                <a:cs typeface="Calibri Light"/>
              </a:rPr>
              <a:t>Our Services</a:t>
            </a:r>
            <a:endParaRPr lang="en-US" b="1">
              <a:cs typeface="Calibri Light"/>
            </a:endParaRPr>
          </a:p>
        </p:txBody>
      </p:sp>
      <p:sp>
        <p:nvSpPr>
          <p:cNvPr id="3" name="Content Placeholder 2">
            <a:extLst>
              <a:ext uri="{FF2B5EF4-FFF2-40B4-BE49-F238E27FC236}">
                <a16:creationId xmlns:a16="http://schemas.microsoft.com/office/drawing/2014/main" id="{59660BAC-7D86-B24D-1182-119CEDBBBDBF}"/>
              </a:ext>
            </a:extLst>
          </p:cNvPr>
          <p:cNvSpPr>
            <a:spLocks noGrp="1"/>
          </p:cNvSpPr>
          <p:nvPr>
            <p:ph idx="1"/>
          </p:nvPr>
        </p:nvSpPr>
        <p:spPr>
          <a:xfrm>
            <a:off x="1328772" y="1710917"/>
            <a:ext cx="5801917" cy="2057045"/>
          </a:xfrm>
        </p:spPr>
        <p:txBody>
          <a:bodyPr vert="horz" lIns="91440" tIns="45720" rIns="91440" bIns="45720" rtlCol="0" anchor="t">
            <a:noAutofit/>
          </a:bodyPr>
          <a:lstStyle/>
          <a:p>
            <a:pPr marL="0" indent="0">
              <a:buNone/>
            </a:pPr>
            <a:r>
              <a:rPr lang="en-US" sz="2400" dirty="0">
                <a:cs typeface="Calibri" panose="020F0502020204030204"/>
              </a:rPr>
              <a:t>Our Services includes </a:t>
            </a:r>
          </a:p>
          <a:p>
            <a:r>
              <a:rPr lang="en-US" sz="2400" dirty="0">
                <a:cs typeface="Calibri" panose="020F0502020204030204"/>
              </a:rPr>
              <a:t>Web Development</a:t>
            </a:r>
          </a:p>
          <a:p>
            <a:r>
              <a:rPr lang="en-US" sz="2400" dirty="0">
                <a:cs typeface="Calibri" panose="020F0502020204030204"/>
              </a:rPr>
              <a:t>Mobile Development</a:t>
            </a:r>
          </a:p>
          <a:p>
            <a:r>
              <a:rPr lang="en-US" sz="2400" dirty="0">
                <a:cs typeface="Calibri" panose="020F0502020204030204"/>
              </a:rPr>
              <a:t>UI/UX</a:t>
            </a:r>
          </a:p>
          <a:p>
            <a:r>
              <a:rPr lang="en-US" sz="2400" dirty="0">
                <a:cs typeface="Calibri" panose="020F0502020204030204"/>
              </a:rPr>
              <a:t>Digital Marketing</a:t>
            </a:r>
          </a:p>
          <a:p>
            <a:r>
              <a:rPr lang="en-US" sz="2400" dirty="0">
                <a:cs typeface="Calibri" panose="020F0502020204030204"/>
              </a:rPr>
              <a:t>Artificial </a:t>
            </a:r>
            <a:r>
              <a:rPr lang="en-US" sz="2400" dirty="0" err="1">
                <a:cs typeface="Calibri" panose="020F0502020204030204"/>
              </a:rPr>
              <a:t>Intellegence</a:t>
            </a:r>
            <a:r>
              <a:rPr lang="en-US" sz="2400" dirty="0">
                <a:cs typeface="Calibri" panose="020F0502020204030204"/>
              </a:rPr>
              <a:t>/ Machine Learning</a:t>
            </a:r>
          </a:p>
          <a:p>
            <a:r>
              <a:rPr lang="en-US" sz="2400" dirty="0">
                <a:cs typeface="Calibri" panose="020F0502020204030204"/>
              </a:rPr>
              <a:t>Devops</a:t>
            </a:r>
          </a:p>
        </p:txBody>
      </p:sp>
      <p:pic>
        <p:nvPicPr>
          <p:cNvPr id="9" name="Graphic 8" descr="Robot">
            <a:extLst>
              <a:ext uri="{FF2B5EF4-FFF2-40B4-BE49-F238E27FC236}">
                <a16:creationId xmlns:a16="http://schemas.microsoft.com/office/drawing/2014/main" id="{A97550DA-09C7-4A35-B8B3-CD91423202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517307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F43797-9FF7-61AC-D508-6D033E6F4E4A}"/>
              </a:ext>
            </a:extLst>
          </p:cNvPr>
          <p:cNvSpPr>
            <a:spLocks noGrp="1"/>
          </p:cNvSpPr>
          <p:nvPr>
            <p:ph type="title"/>
          </p:nvPr>
        </p:nvSpPr>
        <p:spPr>
          <a:xfrm>
            <a:off x="838200" y="365125"/>
            <a:ext cx="10515600" cy="1325563"/>
          </a:xfrm>
        </p:spPr>
        <p:txBody>
          <a:bodyPr>
            <a:normAutofit/>
          </a:bodyPr>
          <a:lstStyle/>
          <a:p>
            <a:r>
              <a:rPr lang="en-US" sz="5400" b="1">
                <a:cs typeface="Calibri Light"/>
              </a:rPr>
              <a:t>Founder &amp; CEO Message</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20B28F9-24C5-A71E-4C5F-70A8C7574288}"/>
              </a:ext>
            </a:extLst>
          </p:cNvPr>
          <p:cNvSpPr>
            <a:spLocks noGrp="1"/>
          </p:cNvSpPr>
          <p:nvPr>
            <p:ph idx="1"/>
          </p:nvPr>
        </p:nvSpPr>
        <p:spPr>
          <a:xfrm>
            <a:off x="838200" y="1929384"/>
            <a:ext cx="7655491" cy="4251960"/>
          </a:xfrm>
        </p:spPr>
        <p:txBody>
          <a:bodyPr vert="horz" lIns="91440" tIns="45720" rIns="91440" bIns="45720" rtlCol="0" anchor="t">
            <a:noAutofit/>
          </a:bodyPr>
          <a:lstStyle/>
          <a:p>
            <a:pPr marL="0" indent="0" algn="just">
              <a:buNone/>
            </a:pPr>
            <a:r>
              <a:rPr lang="en-US" sz="2400" dirty="0">
                <a:ea typeface="+mn-lt"/>
                <a:cs typeface="+mn-lt"/>
              </a:rPr>
              <a:t>I am delighted to welcome each and every one of you to our esteemed company and extend my warmest greetings. As the Founder and CEO of Tiers Limited, it fills me with immense pride to see our internship program in full swing, even in a remote setting.</a:t>
            </a:r>
            <a:endParaRPr lang="en-US" sz="3200">
              <a:cs typeface="Calibri"/>
            </a:endParaRPr>
          </a:p>
          <a:p>
            <a:pPr marL="0" indent="0" algn="just">
              <a:buNone/>
            </a:pPr>
            <a:r>
              <a:rPr lang="en-US" sz="2400" dirty="0">
                <a:ea typeface="+mn-lt"/>
                <a:cs typeface="+mn-lt"/>
              </a:rPr>
              <a:t>First and foremost, let me express my gratitude for choosing Tiers Limited as your platform to kickstart your professional journey. We firmly believe that internships provide an invaluable opportunity for young minds to gain practical experience, develop essential skills, and explore their passions. Our internship program is designed to offer you a nurturing environment where you can learn, grow, and make a real impact.</a:t>
            </a:r>
            <a:endParaRPr lang="en-US" sz="2400">
              <a:cs typeface="Calibri"/>
            </a:endParaRPr>
          </a:p>
        </p:txBody>
      </p:sp>
      <p:pic>
        <p:nvPicPr>
          <p:cNvPr id="4" name="Picture 4" descr="A picture containing umbrella, person, person, standing&#10;&#10;Description automatically generated">
            <a:extLst>
              <a:ext uri="{FF2B5EF4-FFF2-40B4-BE49-F238E27FC236}">
                <a16:creationId xmlns:a16="http://schemas.microsoft.com/office/drawing/2014/main" id="{EAEC2AFE-FE77-1C58-7DC9-9B07C96EFA6D}"/>
              </a:ext>
            </a:extLst>
          </p:cNvPr>
          <p:cNvPicPr>
            <a:picLocks noChangeAspect="1"/>
          </p:cNvPicPr>
          <p:nvPr/>
        </p:nvPicPr>
        <p:blipFill>
          <a:blip r:embed="rId2"/>
          <a:stretch>
            <a:fillRect/>
          </a:stretch>
        </p:blipFill>
        <p:spPr>
          <a:xfrm>
            <a:off x="8910181" y="2057400"/>
            <a:ext cx="2503118" cy="2503118"/>
          </a:xfrm>
          <a:prstGeom prst="rect">
            <a:avLst/>
          </a:prstGeom>
        </p:spPr>
      </p:pic>
      <p:sp>
        <p:nvSpPr>
          <p:cNvPr id="5" name="TextBox 4">
            <a:extLst>
              <a:ext uri="{FF2B5EF4-FFF2-40B4-BE49-F238E27FC236}">
                <a16:creationId xmlns:a16="http://schemas.microsoft.com/office/drawing/2014/main" id="{2C7F42A2-9439-21A2-956C-089FEA4F3528}"/>
              </a:ext>
            </a:extLst>
          </p:cNvPr>
          <p:cNvSpPr txBox="1"/>
          <p:nvPr/>
        </p:nvSpPr>
        <p:spPr>
          <a:xfrm>
            <a:off x="9334500" y="4639848"/>
            <a:ext cx="274319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cs typeface="Calibri"/>
              </a:rPr>
              <a:t>Shoaib Rafique</a:t>
            </a:r>
          </a:p>
        </p:txBody>
      </p:sp>
    </p:spTree>
    <p:extLst>
      <p:ext uri="{BB962C8B-B14F-4D97-AF65-F5344CB8AC3E}">
        <p14:creationId xmlns:p14="http://schemas.microsoft.com/office/powerpoint/2010/main" val="649804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F43797-9FF7-61AC-D508-6D033E6F4E4A}"/>
              </a:ext>
            </a:extLst>
          </p:cNvPr>
          <p:cNvSpPr>
            <a:spLocks noGrp="1"/>
          </p:cNvSpPr>
          <p:nvPr>
            <p:ph type="title"/>
          </p:nvPr>
        </p:nvSpPr>
        <p:spPr>
          <a:xfrm>
            <a:off x="838200" y="365125"/>
            <a:ext cx="10515600" cy="1325563"/>
          </a:xfrm>
        </p:spPr>
        <p:txBody>
          <a:bodyPr>
            <a:normAutofit/>
          </a:bodyPr>
          <a:lstStyle/>
          <a:p>
            <a:r>
              <a:rPr lang="en-US" sz="5400" b="1" dirty="0">
                <a:cs typeface="Calibri Light"/>
              </a:rPr>
              <a:t>Founder &amp; CEO Message (Cont.)</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20B28F9-24C5-A71E-4C5F-70A8C7574288}"/>
              </a:ext>
            </a:extLst>
          </p:cNvPr>
          <p:cNvSpPr>
            <a:spLocks noGrp="1"/>
          </p:cNvSpPr>
          <p:nvPr>
            <p:ph idx="1"/>
          </p:nvPr>
        </p:nvSpPr>
        <p:spPr>
          <a:xfrm>
            <a:off x="838200" y="1929384"/>
            <a:ext cx="7655491" cy="4251960"/>
          </a:xfrm>
        </p:spPr>
        <p:txBody>
          <a:bodyPr vert="horz" lIns="91440" tIns="45720" rIns="91440" bIns="45720" rtlCol="0" anchor="t">
            <a:noAutofit/>
          </a:bodyPr>
          <a:lstStyle/>
          <a:p>
            <a:pPr algn="just">
              <a:buNone/>
            </a:pPr>
            <a:r>
              <a:rPr lang="en-US" dirty="0">
                <a:cs typeface="Calibri"/>
              </a:rPr>
              <a:t>  As an intern at Tiers Limited, you are an integral part of our family. We are committed to your personal and professional growth, and we will provide you with the necessary guidance, resources, and mentorship to make your experience enriching and rewarding. Take full advantage of this opportunity to expand your knowledge, build your network, and unlock your true potential</a:t>
            </a:r>
          </a:p>
          <a:p>
            <a:pPr marL="0" indent="0" algn="just">
              <a:buNone/>
            </a:pPr>
            <a:endParaRPr lang="en-US" sz="2400" dirty="0">
              <a:cs typeface="Calibri"/>
            </a:endParaRPr>
          </a:p>
        </p:txBody>
      </p:sp>
      <p:pic>
        <p:nvPicPr>
          <p:cNvPr id="4" name="Picture 4" descr="A picture containing umbrella, person, person, standing&#10;&#10;Description automatically generated">
            <a:extLst>
              <a:ext uri="{FF2B5EF4-FFF2-40B4-BE49-F238E27FC236}">
                <a16:creationId xmlns:a16="http://schemas.microsoft.com/office/drawing/2014/main" id="{EAEC2AFE-FE77-1C58-7DC9-9B07C96EFA6D}"/>
              </a:ext>
            </a:extLst>
          </p:cNvPr>
          <p:cNvPicPr>
            <a:picLocks noChangeAspect="1"/>
          </p:cNvPicPr>
          <p:nvPr/>
        </p:nvPicPr>
        <p:blipFill>
          <a:blip r:embed="rId2"/>
          <a:stretch>
            <a:fillRect/>
          </a:stretch>
        </p:blipFill>
        <p:spPr>
          <a:xfrm>
            <a:off x="8910181" y="2057400"/>
            <a:ext cx="2503118" cy="2503118"/>
          </a:xfrm>
          <a:prstGeom prst="rect">
            <a:avLst/>
          </a:prstGeom>
        </p:spPr>
      </p:pic>
      <p:sp>
        <p:nvSpPr>
          <p:cNvPr id="5" name="TextBox 4">
            <a:extLst>
              <a:ext uri="{FF2B5EF4-FFF2-40B4-BE49-F238E27FC236}">
                <a16:creationId xmlns:a16="http://schemas.microsoft.com/office/drawing/2014/main" id="{2C7F42A2-9439-21A2-956C-089FEA4F3528}"/>
              </a:ext>
            </a:extLst>
          </p:cNvPr>
          <p:cNvSpPr txBox="1"/>
          <p:nvPr/>
        </p:nvSpPr>
        <p:spPr>
          <a:xfrm>
            <a:off x="9334500" y="4639848"/>
            <a:ext cx="274319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cs typeface="Calibri"/>
              </a:rPr>
              <a:t>Shoaib Rafique</a:t>
            </a:r>
          </a:p>
        </p:txBody>
      </p:sp>
    </p:spTree>
    <p:extLst>
      <p:ext uri="{BB962C8B-B14F-4D97-AF65-F5344CB8AC3E}">
        <p14:creationId xmlns:p14="http://schemas.microsoft.com/office/powerpoint/2010/main" val="2541382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0B153B-57D7-5EF2-35A6-3B2725902D15}"/>
              </a:ext>
            </a:extLst>
          </p:cNvPr>
          <p:cNvSpPr>
            <a:spLocks noGrp="1"/>
          </p:cNvSpPr>
          <p:nvPr>
            <p:ph type="title"/>
          </p:nvPr>
        </p:nvSpPr>
        <p:spPr>
          <a:xfrm>
            <a:off x="838200" y="365125"/>
            <a:ext cx="10515600" cy="1325563"/>
          </a:xfrm>
        </p:spPr>
        <p:txBody>
          <a:bodyPr>
            <a:normAutofit/>
          </a:bodyPr>
          <a:lstStyle/>
          <a:p>
            <a:r>
              <a:rPr lang="en-US" sz="5400" b="1">
                <a:cs typeface="Calibri Light"/>
              </a:rPr>
              <a:t>Instructions for internship</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84875C4-91A8-A3C2-9414-F4A7E7570D73}"/>
              </a:ext>
            </a:extLst>
          </p:cNvPr>
          <p:cNvSpPr>
            <a:spLocks noGrp="1"/>
          </p:cNvSpPr>
          <p:nvPr>
            <p:ph idx="1"/>
          </p:nvPr>
        </p:nvSpPr>
        <p:spPr>
          <a:xfrm>
            <a:off x="838200" y="1929384"/>
            <a:ext cx="10515600" cy="4251960"/>
          </a:xfrm>
        </p:spPr>
        <p:txBody>
          <a:bodyPr vert="horz" lIns="91440" tIns="45720" rIns="91440" bIns="45720" rtlCol="0" anchor="t">
            <a:normAutofit/>
          </a:bodyPr>
          <a:lstStyle/>
          <a:p>
            <a:pPr algn="just"/>
            <a:r>
              <a:rPr lang="en-US" sz="2400" dirty="0">
                <a:cs typeface="Calibri"/>
              </a:rPr>
              <a:t>We will upload the manual to respected google classroom like web development, mobile development etc.</a:t>
            </a:r>
          </a:p>
          <a:p>
            <a:pPr algn="just"/>
            <a:r>
              <a:rPr lang="en-US" sz="2400" dirty="0">
                <a:cs typeface="Calibri"/>
              </a:rPr>
              <a:t>We will assign the Task based on the manual and You have to complete it in the given time span.</a:t>
            </a:r>
          </a:p>
          <a:p>
            <a:pPr algn="just"/>
            <a:r>
              <a:rPr lang="en-US" sz="2400" dirty="0">
                <a:cs typeface="Calibri"/>
              </a:rPr>
              <a:t>After Completion of one concept we will conduct an online test from where we can judge that how's the performance going on.</a:t>
            </a:r>
          </a:p>
          <a:p>
            <a:pPr algn="just"/>
            <a:r>
              <a:rPr lang="en-US" sz="2400" dirty="0">
                <a:cs typeface="Calibri"/>
              </a:rPr>
              <a:t>Internee will be removed from internship who will not submit their 2 tasks in the whole internship.</a:t>
            </a:r>
          </a:p>
          <a:p>
            <a:pPr algn="just"/>
            <a:r>
              <a:rPr lang="en-US" sz="2400" dirty="0">
                <a:cs typeface="Calibri"/>
              </a:rPr>
              <a:t>At the end we will also assign projects from where we can distinguish the top performers of the internship.</a:t>
            </a:r>
          </a:p>
        </p:txBody>
      </p:sp>
    </p:spTree>
    <p:extLst>
      <p:ext uri="{BB962C8B-B14F-4D97-AF65-F5344CB8AC3E}">
        <p14:creationId xmlns:p14="http://schemas.microsoft.com/office/powerpoint/2010/main" val="1956718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D7F64A8-D625-4F61-A290-B499BB62A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F5ED3B-0704-48A6-1AD5-FF0A2B3D4DE2}"/>
              </a:ext>
            </a:extLst>
          </p:cNvPr>
          <p:cNvSpPr>
            <a:spLocks noGrp="1"/>
          </p:cNvSpPr>
          <p:nvPr>
            <p:ph type="title"/>
          </p:nvPr>
        </p:nvSpPr>
        <p:spPr>
          <a:xfrm>
            <a:off x="1275109" y="576864"/>
            <a:ext cx="5801917" cy="844282"/>
          </a:xfrm>
        </p:spPr>
        <p:txBody>
          <a:bodyPr anchor="b">
            <a:normAutofit/>
          </a:bodyPr>
          <a:lstStyle/>
          <a:p>
            <a:r>
              <a:rPr lang="en-US" sz="4000" b="1" dirty="0">
                <a:cs typeface="Calibri Light"/>
              </a:rPr>
              <a:t>Benefits of Internship</a:t>
            </a:r>
          </a:p>
        </p:txBody>
      </p:sp>
      <p:sp>
        <p:nvSpPr>
          <p:cNvPr id="3" name="Content Placeholder 2">
            <a:extLst>
              <a:ext uri="{FF2B5EF4-FFF2-40B4-BE49-F238E27FC236}">
                <a16:creationId xmlns:a16="http://schemas.microsoft.com/office/drawing/2014/main" id="{EBC3C927-EDEB-E29D-9484-B3BA217479CB}"/>
              </a:ext>
            </a:extLst>
          </p:cNvPr>
          <p:cNvSpPr>
            <a:spLocks noGrp="1"/>
          </p:cNvSpPr>
          <p:nvPr>
            <p:ph idx="1"/>
          </p:nvPr>
        </p:nvSpPr>
        <p:spPr>
          <a:xfrm>
            <a:off x="1275111" y="1592861"/>
            <a:ext cx="5801917" cy="2057045"/>
          </a:xfrm>
        </p:spPr>
        <p:txBody>
          <a:bodyPr vert="horz" lIns="91440" tIns="45720" rIns="91440" bIns="45720" rtlCol="0" anchor="t">
            <a:noAutofit/>
          </a:bodyPr>
          <a:lstStyle/>
          <a:p>
            <a:r>
              <a:rPr lang="en-US" sz="2400" dirty="0">
                <a:cs typeface="Calibri"/>
              </a:rPr>
              <a:t>Get Internship Certificate</a:t>
            </a:r>
          </a:p>
          <a:p>
            <a:r>
              <a:rPr lang="en-US" sz="2400" dirty="0">
                <a:cs typeface="Calibri"/>
              </a:rPr>
              <a:t>Job Replacement Opportunities for top performers </a:t>
            </a:r>
          </a:p>
          <a:p>
            <a:r>
              <a:rPr lang="en-US" sz="2400" dirty="0">
                <a:cs typeface="Calibri"/>
              </a:rPr>
              <a:t>Learn Professional Skills</a:t>
            </a:r>
          </a:p>
          <a:p>
            <a:r>
              <a:rPr lang="en-US" sz="2400" dirty="0">
                <a:cs typeface="Calibri"/>
              </a:rPr>
              <a:t>Make yourself Competitive in IT Market</a:t>
            </a:r>
          </a:p>
          <a:p>
            <a:r>
              <a:rPr lang="en-US" sz="2400" dirty="0">
                <a:cs typeface="Calibri"/>
              </a:rPr>
              <a:t>Hands on Practice through working on different projects</a:t>
            </a:r>
          </a:p>
          <a:p>
            <a:r>
              <a:rPr lang="en-US" sz="2400" dirty="0">
                <a:cs typeface="Calibri"/>
              </a:rPr>
              <a:t>Mentorship &amp; Guidance</a:t>
            </a:r>
          </a:p>
          <a:p>
            <a:endParaRPr lang="en-US" sz="2400" dirty="0">
              <a:cs typeface="Calibri"/>
            </a:endParaRPr>
          </a:p>
        </p:txBody>
      </p:sp>
      <p:pic>
        <p:nvPicPr>
          <p:cNvPr id="9" name="Graphic 8" descr="Head with Gears">
            <a:extLst>
              <a:ext uri="{FF2B5EF4-FFF2-40B4-BE49-F238E27FC236}">
                <a16:creationId xmlns:a16="http://schemas.microsoft.com/office/drawing/2014/main" id="{5F23864A-69B0-4AC5-9343-B4A08597FC9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899383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5C8D7C-295D-4F1F-B925-6B14DB7D28F5}"/>
              </a:ext>
            </a:extLst>
          </p:cNvPr>
          <p:cNvSpPr>
            <a:spLocks noGrp="1"/>
          </p:cNvSpPr>
          <p:nvPr>
            <p:ph type="title"/>
          </p:nvPr>
        </p:nvSpPr>
        <p:spPr>
          <a:xfrm>
            <a:off x="841248" y="548640"/>
            <a:ext cx="3600860" cy="5431536"/>
          </a:xfrm>
        </p:spPr>
        <p:txBody>
          <a:bodyPr>
            <a:normAutofit/>
          </a:bodyPr>
          <a:lstStyle/>
          <a:p>
            <a:r>
              <a:rPr lang="en-US" sz="5400" b="1" dirty="0">
                <a:cs typeface="Calibri Light"/>
              </a:rPr>
              <a:t>What we will learn in this Internship?</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A941855-CFFD-20F7-7FE6-5AC652687A13}"/>
              </a:ext>
            </a:extLst>
          </p:cNvPr>
          <p:cNvSpPr>
            <a:spLocks noGrp="1"/>
          </p:cNvSpPr>
          <p:nvPr>
            <p:ph idx="1"/>
          </p:nvPr>
        </p:nvSpPr>
        <p:spPr>
          <a:xfrm>
            <a:off x="5126418" y="552091"/>
            <a:ext cx="6224335" cy="5431536"/>
          </a:xfrm>
        </p:spPr>
        <p:txBody>
          <a:bodyPr vert="horz" lIns="91440" tIns="45720" rIns="91440" bIns="45720" rtlCol="0" anchor="ctr">
            <a:normAutofit/>
          </a:bodyPr>
          <a:lstStyle/>
          <a:p>
            <a:pPr marL="0" indent="0" algn="just">
              <a:buNone/>
            </a:pPr>
            <a:r>
              <a:rPr lang="en-US" sz="2400" dirty="0">
                <a:cs typeface="Calibri" panose="020F0502020204030204"/>
              </a:rPr>
              <a:t>For Front End Development we will learn</a:t>
            </a:r>
          </a:p>
          <a:p>
            <a:pPr algn="just"/>
            <a:r>
              <a:rPr lang="en-US" sz="2400" dirty="0">
                <a:cs typeface="Calibri" panose="020F0502020204030204"/>
              </a:rPr>
              <a:t>HTML</a:t>
            </a:r>
          </a:p>
          <a:p>
            <a:pPr algn="just"/>
            <a:r>
              <a:rPr lang="en-US" sz="2400" dirty="0">
                <a:cs typeface="Calibri" panose="020F0502020204030204"/>
              </a:rPr>
              <a:t>CSS</a:t>
            </a:r>
          </a:p>
          <a:p>
            <a:pPr algn="just"/>
            <a:r>
              <a:rPr lang="en-US" sz="2400" dirty="0">
                <a:cs typeface="Calibri" panose="020F0502020204030204"/>
              </a:rPr>
              <a:t>JavaScript</a:t>
            </a:r>
          </a:p>
          <a:p>
            <a:pPr algn="just"/>
            <a:r>
              <a:rPr lang="en-US" sz="2400" dirty="0">
                <a:cs typeface="Calibri" panose="020F0502020204030204"/>
              </a:rPr>
              <a:t>React</a:t>
            </a:r>
          </a:p>
          <a:p>
            <a:pPr marL="0" indent="0" algn="just">
              <a:buNone/>
            </a:pPr>
            <a:r>
              <a:rPr lang="en-US" sz="2400" dirty="0">
                <a:cs typeface="Calibri" panose="020F0502020204030204"/>
              </a:rPr>
              <a:t>For Complete web Development we will learn backend technologies including MERN Stack</a:t>
            </a:r>
          </a:p>
          <a:p>
            <a:pPr algn="just"/>
            <a:r>
              <a:rPr lang="en-US" sz="2400" dirty="0">
                <a:cs typeface="Calibri" panose="020F0502020204030204"/>
              </a:rPr>
              <a:t>Node JS</a:t>
            </a:r>
          </a:p>
          <a:p>
            <a:pPr algn="just"/>
            <a:r>
              <a:rPr lang="en-US" sz="2400" dirty="0">
                <a:cs typeface="Calibri" panose="020F0502020204030204"/>
              </a:rPr>
              <a:t>Express JS (API)</a:t>
            </a:r>
          </a:p>
          <a:p>
            <a:pPr algn="just"/>
            <a:endParaRPr lang="en-US" sz="2400" dirty="0">
              <a:cs typeface="Calibri" panose="020F0502020204030204"/>
            </a:endParaRPr>
          </a:p>
          <a:p>
            <a:pPr algn="just"/>
            <a:endParaRPr lang="en-US" sz="2400" dirty="0">
              <a:cs typeface="Calibri" panose="020F0502020204030204"/>
            </a:endParaRPr>
          </a:p>
        </p:txBody>
      </p:sp>
    </p:spTree>
    <p:extLst>
      <p:ext uri="{BB962C8B-B14F-4D97-AF65-F5344CB8AC3E}">
        <p14:creationId xmlns:p14="http://schemas.microsoft.com/office/powerpoint/2010/main" val="3854919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5C8D7C-295D-4F1F-B925-6B14DB7D28F5}"/>
              </a:ext>
            </a:extLst>
          </p:cNvPr>
          <p:cNvSpPr>
            <a:spLocks noGrp="1"/>
          </p:cNvSpPr>
          <p:nvPr>
            <p:ph type="title"/>
          </p:nvPr>
        </p:nvSpPr>
        <p:spPr>
          <a:xfrm>
            <a:off x="841248" y="548640"/>
            <a:ext cx="3600860" cy="5431536"/>
          </a:xfrm>
        </p:spPr>
        <p:txBody>
          <a:bodyPr>
            <a:normAutofit/>
          </a:bodyPr>
          <a:lstStyle/>
          <a:p>
            <a:r>
              <a:rPr lang="en-US" sz="5400" b="1" dirty="0">
                <a:cs typeface="Calibri Light"/>
              </a:rPr>
              <a:t>What we will learn in this Internship?</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A941855-CFFD-20F7-7FE6-5AC652687A13}"/>
              </a:ext>
            </a:extLst>
          </p:cNvPr>
          <p:cNvSpPr>
            <a:spLocks noGrp="1"/>
          </p:cNvSpPr>
          <p:nvPr>
            <p:ph idx="1"/>
          </p:nvPr>
        </p:nvSpPr>
        <p:spPr>
          <a:xfrm>
            <a:off x="5126418" y="552091"/>
            <a:ext cx="6224335" cy="5431536"/>
          </a:xfrm>
        </p:spPr>
        <p:txBody>
          <a:bodyPr vert="horz" lIns="91440" tIns="45720" rIns="91440" bIns="45720" rtlCol="0" anchor="ctr">
            <a:normAutofit/>
          </a:bodyPr>
          <a:lstStyle/>
          <a:p>
            <a:pPr marL="0" indent="0" algn="just">
              <a:buNone/>
            </a:pPr>
            <a:r>
              <a:rPr lang="en-US" sz="2400" dirty="0">
                <a:cs typeface="Calibri" panose="020F0502020204030204"/>
              </a:rPr>
              <a:t>For Databases We will learn two databases</a:t>
            </a:r>
          </a:p>
          <a:p>
            <a:pPr algn="just"/>
            <a:r>
              <a:rPr lang="en-US" sz="2400" dirty="0">
                <a:cs typeface="Calibri" panose="020F0502020204030204"/>
              </a:rPr>
              <a:t>MongoDB</a:t>
            </a:r>
          </a:p>
          <a:p>
            <a:pPr algn="just"/>
            <a:r>
              <a:rPr lang="en-US" sz="2400" dirty="0">
                <a:cs typeface="Calibri" panose="020F0502020204030204"/>
              </a:rPr>
              <a:t>SQL</a:t>
            </a:r>
          </a:p>
          <a:p>
            <a:pPr marL="0" indent="0" algn="just">
              <a:buNone/>
            </a:pPr>
            <a:r>
              <a:rPr lang="en-US" sz="2400" dirty="0">
                <a:cs typeface="Calibri" panose="020F0502020204030204"/>
              </a:rPr>
              <a:t>We will also learn </a:t>
            </a:r>
          </a:p>
          <a:p>
            <a:pPr marL="342900" indent="-342900" algn="just"/>
            <a:r>
              <a:rPr lang="en-US" sz="2400" dirty="0">
                <a:cs typeface="Calibri" panose="020F0502020204030204"/>
              </a:rPr>
              <a:t>Creating our own API (Application Programming Interface) and integrate it in our application. </a:t>
            </a:r>
          </a:p>
          <a:p>
            <a:pPr marL="342900" indent="-342900" algn="just"/>
            <a:r>
              <a:rPr lang="en-US" sz="2400" dirty="0">
                <a:cs typeface="Calibri" panose="020F0502020204030204"/>
              </a:rPr>
              <a:t>Payment Gateway Integrations</a:t>
            </a:r>
          </a:p>
          <a:p>
            <a:pPr marL="342900" indent="-342900" algn="just"/>
            <a:r>
              <a:rPr lang="en-US" sz="2400" dirty="0">
                <a:cs typeface="Calibri" panose="020F0502020204030204"/>
              </a:rPr>
              <a:t>Email Integrations</a:t>
            </a:r>
          </a:p>
          <a:p>
            <a:pPr marL="342900" indent="-342900" algn="just"/>
            <a:endParaRPr lang="en-US" sz="2400" dirty="0">
              <a:cs typeface="Calibri" panose="020F0502020204030204"/>
            </a:endParaRPr>
          </a:p>
          <a:p>
            <a:pPr marL="0" indent="0" algn="just">
              <a:buNone/>
            </a:pPr>
            <a:endParaRPr lang="en-US" sz="2400" dirty="0">
              <a:cs typeface="Calibri" panose="020F0502020204030204"/>
            </a:endParaRPr>
          </a:p>
        </p:txBody>
      </p:sp>
    </p:spTree>
    <p:extLst>
      <p:ext uri="{BB962C8B-B14F-4D97-AF65-F5344CB8AC3E}">
        <p14:creationId xmlns:p14="http://schemas.microsoft.com/office/powerpoint/2010/main" val="309371519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TotalTime>
  <Words>680</Words>
  <Application>Microsoft Office PowerPoint</Application>
  <PresentationFormat>Widescreen</PresentationFormat>
  <Paragraphs>57</Paragraphs>
  <Slides>11</Slides>
  <Notes>0</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Welcome to TIERS Limited Summer Internship Program 2023</vt:lpstr>
      <vt:lpstr>What is TIERS Limited?</vt:lpstr>
      <vt:lpstr>Our Services</vt:lpstr>
      <vt:lpstr>Founder &amp; CEO Message</vt:lpstr>
      <vt:lpstr>Founder &amp; CEO Message (Cont.)</vt:lpstr>
      <vt:lpstr>Instructions for internship</vt:lpstr>
      <vt:lpstr>Benefits of Internship</vt:lpstr>
      <vt:lpstr>What we will learn in this Internship?</vt:lpstr>
      <vt:lpstr>What we will learn in this Internship?</vt:lpstr>
      <vt:lpstr>What we will learn in this Internship?</vt:lpstr>
      <vt:lpstr>Any Queries?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Captain</cp:lastModifiedBy>
  <cp:revision>286</cp:revision>
  <dcterms:created xsi:type="dcterms:W3CDTF">2023-05-25T09:01:21Z</dcterms:created>
  <dcterms:modified xsi:type="dcterms:W3CDTF">2023-06-08T18:24:27Z</dcterms:modified>
</cp:coreProperties>
</file>