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1"/>
  </p:notesMasterIdLst>
  <p:sldIdLst>
    <p:sldId id="256" r:id="rId2"/>
    <p:sldId id="1106" r:id="rId3"/>
    <p:sldId id="1107" r:id="rId4"/>
    <p:sldId id="1115" r:id="rId5"/>
    <p:sldId id="1110" r:id="rId6"/>
    <p:sldId id="1112" r:id="rId7"/>
    <p:sldId id="1113" r:id="rId8"/>
    <p:sldId id="1111" r:id="rId9"/>
    <p:sldId id="111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5226" autoAdjust="0"/>
  </p:normalViewPr>
  <p:slideViewPr>
    <p:cSldViewPr snapToGrid="0" showGuides="1">
      <p:cViewPr>
        <p:scale>
          <a:sx n="81" d="100"/>
          <a:sy n="81" d="100"/>
        </p:scale>
        <p:origin x="-414"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A646B8-8151-41BA-87A3-4FC3BF9DBE02}" type="datetimeFigureOut">
              <a:rPr lang="en-US" smtClean="0"/>
              <a:t>19-Oct-22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176269-1252-471A-B085-79E5DF5C1B40}" type="slidenum">
              <a:rPr lang="en-US" smtClean="0"/>
              <a:t>‹#›</a:t>
            </a:fld>
            <a:endParaRPr lang="en-US"/>
          </a:p>
        </p:txBody>
      </p:sp>
    </p:spTree>
    <p:extLst>
      <p:ext uri="{BB962C8B-B14F-4D97-AF65-F5344CB8AC3E}">
        <p14:creationId xmlns:p14="http://schemas.microsoft.com/office/powerpoint/2010/main" val="3980230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t>https://www.pexels.com/photo/alcohol-architecture-bar-beer-260922/</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404D46-4513-4DA2-8BC4-E588972472E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8055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t>https://www.pexels.com/photo/chef-holding-white-tea-cup-887827/https://www.pexels.com/photo/chef-holding-white-tea-cup-887827/</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404D46-4513-4DA2-8BC4-E588972472E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5056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t>https://www.pexels.com/photo/pendant-bulb-photo-750843/</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404D46-4513-4DA2-8BC4-E588972472E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0759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t>https://www.pexels.com/photo/pendant-bulb-photo-750843/</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404D46-4513-4DA2-8BC4-E588972472E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0759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t>https://unsplash.com/photos/Orz90t6o0e4</a:t>
            </a:r>
          </a:p>
          <a:p>
            <a:r>
              <a:rPr lang="en-US" dirty="0"/>
              <a:t>https://www.pexels.com/photo/plate-of-yellow-food-with-green-relish-2297961/</a:t>
            </a:r>
          </a:p>
          <a:p>
            <a:r>
              <a:rPr lang="en-US" dirty="0"/>
              <a:t>https://www.pexels.com/photo/top-view-photo-of-food-on-top-of-baking-rack-2741448/</a:t>
            </a:r>
          </a:p>
          <a:p>
            <a:r>
              <a:rPr lang="en-US" dirty="0"/>
              <a:t>https://www.pexels.com/photo/salad-on-a-plate-2097090/</a:t>
            </a:r>
          </a:p>
          <a:p>
            <a:r>
              <a:rPr lang="en-US" dirty="0"/>
              <a:t>https://www.pexels.com/photo/noodle-soup-with-meat-and-vegetables-in-white-ceramic-bowl-4110421/</a:t>
            </a:r>
          </a:p>
          <a:p>
            <a:r>
              <a:rPr lang="en-US" dirty="0"/>
              <a:t>https://www.pexels.com/photo/noodle-soup-with-meat-and-vegetables-in-white-ceramic-bowl-4110421/</a:t>
            </a:r>
          </a:p>
          <a:p>
            <a:r>
              <a:rPr lang="en-US" dirty="0"/>
              <a:t>https://www.pexels.com/photo/cooked-food-704569/</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404D46-4513-4DA2-8BC4-E588972472E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3497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t>https://pixabay.com/illustrations/cook-boy-cooking-kitchen-chef-1773638/</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404D46-4513-4DA2-8BC4-E588972472E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6402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t>https://www.pexels.com/photo/top-view-of-food-1640772/</a:t>
            </a:r>
          </a:p>
          <a:p>
            <a:r>
              <a:rPr lang="en-US" dirty="0"/>
              <a:t>https://www.pexels.com/photo/close-up-photo-of-a-cheese-burger-1633578/</a:t>
            </a:r>
          </a:p>
          <a:p>
            <a:r>
              <a:rPr lang="en-US" dirty="0"/>
              <a:t>https://www.pexels.com/photo/burrito-chicken-delicious-dinner-461198/</a:t>
            </a:r>
          </a:p>
          <a:p>
            <a:r>
              <a:rPr lang="en-US" dirty="0"/>
              <a:t>https://www.pexels.com/photo/blur-breakfast-close-up-dairy-product-376464/</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404D46-4513-4DA2-8BC4-E588972472E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4939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t>https://www.pexels.com/photo/alcohol-architecture-bar-beer-260922/</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404D46-4513-4DA2-8BC4-E588972472E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1614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7D012342-BA11-49A5-9190-5D0C5ABAB457}"/>
              </a:ext>
            </a:extLst>
          </p:cNvPr>
          <p:cNvSpPr>
            <a:spLocks noGrp="1"/>
          </p:cNvSpPr>
          <p:nvPr>
            <p:ph type="pic" sz="quarter" idx="10"/>
          </p:nvPr>
        </p:nvSpPr>
        <p:spPr>
          <a:xfrm>
            <a:off x="0" y="0"/>
            <a:ext cx="12192000" cy="6858000"/>
          </a:xfrm>
          <a:solidFill>
            <a:schemeClr val="bg1">
              <a:lumMod val="85000"/>
            </a:schemeClr>
          </a:solidFill>
        </p:spPr>
        <p:txBody>
          <a:bodyPr/>
          <a:lstStyle/>
          <a:p>
            <a:endParaRPr lang="en-US"/>
          </a:p>
        </p:txBody>
      </p:sp>
    </p:spTree>
    <p:extLst>
      <p:ext uri="{BB962C8B-B14F-4D97-AF65-F5344CB8AC3E}">
        <p14:creationId xmlns:p14="http://schemas.microsoft.com/office/powerpoint/2010/main" val="1314169057"/>
      </p:ext>
    </p:extLst>
  </p:cSld>
  <p:clrMapOvr>
    <a:masterClrMapping/>
  </p:clrMapOvr>
  <p:extLst>
    <p:ext uri="{DCECCB84-F9BA-43D5-87BE-67443E8EF086}">
      <p15:sldGuideLst xmlns:p15="http://schemas.microsoft.com/office/powerpoint/2012/main" xmlns="">
        <p15:guide id="1" pos="3840">
          <p15:clr>
            <a:srgbClr val="FBAE40"/>
          </p15:clr>
        </p15:guide>
        <p15:guide id="2"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2">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xmlns="" id="{B1A5EDF4-155C-4152-8186-F9BCF0FD70CE}"/>
              </a:ext>
            </a:extLst>
          </p:cNvPr>
          <p:cNvSpPr>
            <a:spLocks noGrp="1"/>
          </p:cNvSpPr>
          <p:nvPr>
            <p:ph type="pic" sz="quarter" idx="10"/>
          </p:nvPr>
        </p:nvSpPr>
        <p:spPr>
          <a:xfrm>
            <a:off x="3962400" y="0"/>
            <a:ext cx="8229600" cy="6858000"/>
          </a:xfrm>
          <a:solidFill>
            <a:schemeClr val="bg1">
              <a:lumMod val="85000"/>
            </a:schemeClr>
          </a:solidFill>
        </p:spPr>
        <p:txBody>
          <a:bodyPr/>
          <a:lstStyle/>
          <a:p>
            <a:endParaRPr lang="en-US"/>
          </a:p>
        </p:txBody>
      </p:sp>
    </p:spTree>
    <p:extLst>
      <p:ext uri="{BB962C8B-B14F-4D97-AF65-F5344CB8AC3E}">
        <p14:creationId xmlns:p14="http://schemas.microsoft.com/office/powerpoint/2010/main" val="669010896"/>
      </p:ext>
    </p:extLst>
  </p:cSld>
  <p:clrMapOvr>
    <a:masterClrMapping/>
  </p:clrMapOvr>
  <p:extLst>
    <p:ext uri="{DCECCB84-F9BA-43D5-87BE-67443E8EF086}">
      <p15:sldGuideLst xmlns:p15="http://schemas.microsoft.com/office/powerpoint/2012/main" xmlns="">
        <p15:guide id="1" pos="3840">
          <p15:clr>
            <a:srgbClr val="FBAE40"/>
          </p15:clr>
        </p15:guide>
        <p15:guide id="2"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3">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xmlns="" id="{3DB7C16E-602A-4F1F-9840-B47DCC44C99F}"/>
              </a:ext>
            </a:extLst>
          </p:cNvPr>
          <p:cNvSpPr>
            <a:spLocks noGrp="1"/>
          </p:cNvSpPr>
          <p:nvPr>
            <p:ph type="pic" sz="quarter" idx="10"/>
          </p:nvPr>
        </p:nvSpPr>
        <p:spPr>
          <a:xfrm>
            <a:off x="0" y="1739900"/>
            <a:ext cx="12192000" cy="3378200"/>
          </a:xfrm>
          <a:solidFill>
            <a:schemeClr val="bg1">
              <a:lumMod val="85000"/>
            </a:schemeClr>
          </a:solidFill>
        </p:spPr>
        <p:txBody>
          <a:bodyPr/>
          <a:lstStyle/>
          <a:p>
            <a:endParaRPr lang="en-US"/>
          </a:p>
        </p:txBody>
      </p:sp>
    </p:spTree>
    <p:extLst>
      <p:ext uri="{BB962C8B-B14F-4D97-AF65-F5344CB8AC3E}">
        <p14:creationId xmlns:p14="http://schemas.microsoft.com/office/powerpoint/2010/main" val="1345208704"/>
      </p:ext>
    </p:extLst>
  </p:cSld>
  <p:clrMapOvr>
    <a:masterClrMapping/>
  </p:clrMapOvr>
  <p:extLst>
    <p:ext uri="{DCECCB84-F9BA-43D5-87BE-67443E8EF086}">
      <p15:sldGuideLst xmlns:p15="http://schemas.microsoft.com/office/powerpoint/2012/main" xmlns="">
        <p15:guide id="1" pos="3840">
          <p15:clr>
            <a:srgbClr val="FBAE40"/>
          </p15:clr>
        </p15:guide>
        <p15:guide id="2"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6">
    <p:bg>
      <p:bgPr>
        <a:solidFill>
          <a:schemeClr val="accent4"/>
        </a:solidFill>
        <a:effectLst/>
      </p:bgPr>
    </p:bg>
    <p:spTree>
      <p:nvGrpSpPr>
        <p:cNvPr id="1" name=""/>
        <p:cNvGrpSpPr/>
        <p:nvPr/>
      </p:nvGrpSpPr>
      <p:grpSpPr>
        <a:xfrm>
          <a:off x="0" y="0"/>
          <a:ext cx="0" cy="0"/>
          <a:chOff x="0" y="0"/>
          <a:chExt cx="0" cy="0"/>
        </a:xfrm>
      </p:grpSpPr>
      <p:sp>
        <p:nvSpPr>
          <p:cNvPr id="13" name="Picture Placeholder 11">
            <a:extLst>
              <a:ext uri="{FF2B5EF4-FFF2-40B4-BE49-F238E27FC236}">
                <a16:creationId xmlns:a16="http://schemas.microsoft.com/office/drawing/2014/main" xmlns="" id="{2C06D9CB-4A2A-44AC-99EE-7BA18CE6845B}"/>
              </a:ext>
            </a:extLst>
          </p:cNvPr>
          <p:cNvSpPr>
            <a:spLocks noGrp="1"/>
          </p:cNvSpPr>
          <p:nvPr>
            <p:ph type="pic" sz="quarter" idx="15"/>
          </p:nvPr>
        </p:nvSpPr>
        <p:spPr>
          <a:xfrm>
            <a:off x="0" y="0"/>
            <a:ext cx="12192000" cy="3429000"/>
          </a:xfrm>
          <a:prstGeom prst="rect">
            <a:avLst/>
          </a:prstGeom>
          <a:solidFill>
            <a:schemeClr val="bg1">
              <a:lumMod val="85000"/>
            </a:schemeClr>
          </a:solidFill>
          <a:ln>
            <a:noFill/>
          </a:ln>
        </p:spPr>
        <p:txBody>
          <a:bodyPr wrap="square">
            <a:noAutofit/>
          </a:bodyPr>
          <a:lstStyle>
            <a:lvl1pPr>
              <a:defRPr sz="1800">
                <a:latin typeface="+mn-lt"/>
                <a:cs typeface="Arial" panose="020B0604020202020204" pitchFamily="34" charset="0"/>
              </a:defRPr>
            </a:lvl1pPr>
          </a:lstStyle>
          <a:p>
            <a:endParaRPr lang="en-ID"/>
          </a:p>
        </p:txBody>
      </p:sp>
      <p:sp>
        <p:nvSpPr>
          <p:cNvPr id="2" name="Picture Placeholder 12">
            <a:extLst>
              <a:ext uri="{FF2B5EF4-FFF2-40B4-BE49-F238E27FC236}">
                <a16:creationId xmlns:a16="http://schemas.microsoft.com/office/drawing/2014/main" xmlns="" id="{4DAA4A0B-89A0-4901-9BC6-B6E8DF99F996}"/>
              </a:ext>
            </a:extLst>
          </p:cNvPr>
          <p:cNvSpPr>
            <a:spLocks noGrp="1"/>
          </p:cNvSpPr>
          <p:nvPr>
            <p:ph type="pic" sz="quarter" idx="10"/>
          </p:nvPr>
        </p:nvSpPr>
        <p:spPr>
          <a:xfrm>
            <a:off x="905824" y="3000829"/>
            <a:ext cx="1567544" cy="1567543"/>
          </a:xfrm>
          <a:custGeom>
            <a:avLst/>
            <a:gdLst>
              <a:gd name="connsiteX0" fmla="*/ 1672046 w 3344092"/>
              <a:gd name="connsiteY0" fmla="*/ 0 h 3344092"/>
              <a:gd name="connsiteX1" fmla="*/ 3344092 w 3344092"/>
              <a:gd name="connsiteY1" fmla="*/ 1672046 h 3344092"/>
              <a:gd name="connsiteX2" fmla="*/ 1672046 w 3344092"/>
              <a:gd name="connsiteY2" fmla="*/ 3344092 h 3344092"/>
              <a:gd name="connsiteX3" fmla="*/ 0 w 3344092"/>
              <a:gd name="connsiteY3" fmla="*/ 1672046 h 3344092"/>
              <a:gd name="connsiteX4" fmla="*/ 1672046 w 3344092"/>
              <a:gd name="connsiteY4" fmla="*/ 0 h 3344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4092" h="3344092">
                <a:moveTo>
                  <a:pt x="1672046" y="0"/>
                </a:moveTo>
                <a:cubicBezTo>
                  <a:pt x="2595492" y="0"/>
                  <a:pt x="3344092" y="748600"/>
                  <a:pt x="3344092" y="1672046"/>
                </a:cubicBezTo>
                <a:cubicBezTo>
                  <a:pt x="3344092" y="2595492"/>
                  <a:pt x="2595492" y="3344092"/>
                  <a:pt x="1672046" y="3344092"/>
                </a:cubicBezTo>
                <a:cubicBezTo>
                  <a:pt x="748600" y="3344092"/>
                  <a:pt x="0" y="2595492"/>
                  <a:pt x="0" y="1672046"/>
                </a:cubicBezTo>
                <a:cubicBezTo>
                  <a:pt x="0" y="748600"/>
                  <a:pt x="748600" y="0"/>
                  <a:pt x="1672046" y="0"/>
                </a:cubicBezTo>
                <a:close/>
              </a:path>
            </a:pathLst>
          </a:custGeom>
          <a:solidFill>
            <a:schemeClr val="bg1">
              <a:lumMod val="85000"/>
            </a:schemeClr>
          </a:solidFill>
        </p:spPr>
        <p:txBody>
          <a:bodyPr wrap="square">
            <a:noAutofit/>
          </a:bodyPr>
          <a:lstStyle>
            <a:lvl1pPr>
              <a:defRPr sz="1800">
                <a:latin typeface="+mn-lt"/>
                <a:cs typeface="Arial" panose="020B0604020202020204" pitchFamily="34" charset="0"/>
              </a:defRPr>
            </a:lvl1pPr>
          </a:lstStyle>
          <a:p>
            <a:endParaRPr lang="en-ID"/>
          </a:p>
        </p:txBody>
      </p:sp>
      <p:sp>
        <p:nvSpPr>
          <p:cNvPr id="6" name="Picture Placeholder 12">
            <a:extLst>
              <a:ext uri="{FF2B5EF4-FFF2-40B4-BE49-F238E27FC236}">
                <a16:creationId xmlns:a16="http://schemas.microsoft.com/office/drawing/2014/main" xmlns="" id="{B5A38281-F7E3-4504-B585-6DB67C3F2406}"/>
              </a:ext>
            </a:extLst>
          </p:cNvPr>
          <p:cNvSpPr>
            <a:spLocks noGrp="1"/>
          </p:cNvSpPr>
          <p:nvPr>
            <p:ph type="pic" sz="quarter" idx="11"/>
          </p:nvPr>
        </p:nvSpPr>
        <p:spPr>
          <a:xfrm>
            <a:off x="3109026" y="3000829"/>
            <a:ext cx="1567544" cy="1567543"/>
          </a:xfrm>
          <a:custGeom>
            <a:avLst/>
            <a:gdLst>
              <a:gd name="connsiteX0" fmla="*/ 1672046 w 3344092"/>
              <a:gd name="connsiteY0" fmla="*/ 0 h 3344092"/>
              <a:gd name="connsiteX1" fmla="*/ 3344092 w 3344092"/>
              <a:gd name="connsiteY1" fmla="*/ 1672046 h 3344092"/>
              <a:gd name="connsiteX2" fmla="*/ 1672046 w 3344092"/>
              <a:gd name="connsiteY2" fmla="*/ 3344092 h 3344092"/>
              <a:gd name="connsiteX3" fmla="*/ 0 w 3344092"/>
              <a:gd name="connsiteY3" fmla="*/ 1672046 h 3344092"/>
              <a:gd name="connsiteX4" fmla="*/ 1672046 w 3344092"/>
              <a:gd name="connsiteY4" fmla="*/ 0 h 3344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4092" h="3344092">
                <a:moveTo>
                  <a:pt x="1672046" y="0"/>
                </a:moveTo>
                <a:cubicBezTo>
                  <a:pt x="2595492" y="0"/>
                  <a:pt x="3344092" y="748600"/>
                  <a:pt x="3344092" y="1672046"/>
                </a:cubicBezTo>
                <a:cubicBezTo>
                  <a:pt x="3344092" y="2595492"/>
                  <a:pt x="2595492" y="3344092"/>
                  <a:pt x="1672046" y="3344092"/>
                </a:cubicBezTo>
                <a:cubicBezTo>
                  <a:pt x="748600" y="3344092"/>
                  <a:pt x="0" y="2595492"/>
                  <a:pt x="0" y="1672046"/>
                </a:cubicBezTo>
                <a:cubicBezTo>
                  <a:pt x="0" y="748600"/>
                  <a:pt x="748600" y="0"/>
                  <a:pt x="1672046" y="0"/>
                </a:cubicBezTo>
                <a:close/>
              </a:path>
            </a:pathLst>
          </a:custGeom>
          <a:solidFill>
            <a:schemeClr val="bg1">
              <a:lumMod val="85000"/>
            </a:schemeClr>
          </a:solidFill>
        </p:spPr>
        <p:txBody>
          <a:bodyPr wrap="square">
            <a:noAutofit/>
          </a:bodyPr>
          <a:lstStyle>
            <a:lvl1pPr>
              <a:defRPr sz="1800">
                <a:latin typeface="+mn-lt"/>
                <a:cs typeface="Arial" panose="020B0604020202020204" pitchFamily="34" charset="0"/>
              </a:defRPr>
            </a:lvl1pPr>
          </a:lstStyle>
          <a:p>
            <a:endParaRPr lang="en-ID"/>
          </a:p>
        </p:txBody>
      </p:sp>
      <p:sp>
        <p:nvSpPr>
          <p:cNvPr id="8" name="Picture Placeholder 12">
            <a:extLst>
              <a:ext uri="{FF2B5EF4-FFF2-40B4-BE49-F238E27FC236}">
                <a16:creationId xmlns:a16="http://schemas.microsoft.com/office/drawing/2014/main" xmlns="" id="{410E7FB8-E1B0-41E9-9628-146FB9A86E4C}"/>
              </a:ext>
            </a:extLst>
          </p:cNvPr>
          <p:cNvSpPr>
            <a:spLocks noGrp="1"/>
          </p:cNvSpPr>
          <p:nvPr>
            <p:ph type="pic" sz="quarter" idx="12"/>
          </p:nvPr>
        </p:nvSpPr>
        <p:spPr>
          <a:xfrm>
            <a:off x="5312228" y="3000829"/>
            <a:ext cx="1567544" cy="1567543"/>
          </a:xfrm>
          <a:custGeom>
            <a:avLst/>
            <a:gdLst>
              <a:gd name="connsiteX0" fmla="*/ 1672046 w 3344092"/>
              <a:gd name="connsiteY0" fmla="*/ 0 h 3344092"/>
              <a:gd name="connsiteX1" fmla="*/ 3344092 w 3344092"/>
              <a:gd name="connsiteY1" fmla="*/ 1672046 h 3344092"/>
              <a:gd name="connsiteX2" fmla="*/ 1672046 w 3344092"/>
              <a:gd name="connsiteY2" fmla="*/ 3344092 h 3344092"/>
              <a:gd name="connsiteX3" fmla="*/ 0 w 3344092"/>
              <a:gd name="connsiteY3" fmla="*/ 1672046 h 3344092"/>
              <a:gd name="connsiteX4" fmla="*/ 1672046 w 3344092"/>
              <a:gd name="connsiteY4" fmla="*/ 0 h 3344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4092" h="3344092">
                <a:moveTo>
                  <a:pt x="1672046" y="0"/>
                </a:moveTo>
                <a:cubicBezTo>
                  <a:pt x="2595492" y="0"/>
                  <a:pt x="3344092" y="748600"/>
                  <a:pt x="3344092" y="1672046"/>
                </a:cubicBezTo>
                <a:cubicBezTo>
                  <a:pt x="3344092" y="2595492"/>
                  <a:pt x="2595492" y="3344092"/>
                  <a:pt x="1672046" y="3344092"/>
                </a:cubicBezTo>
                <a:cubicBezTo>
                  <a:pt x="748600" y="3344092"/>
                  <a:pt x="0" y="2595492"/>
                  <a:pt x="0" y="1672046"/>
                </a:cubicBezTo>
                <a:cubicBezTo>
                  <a:pt x="0" y="748600"/>
                  <a:pt x="748600" y="0"/>
                  <a:pt x="1672046" y="0"/>
                </a:cubicBezTo>
                <a:close/>
              </a:path>
            </a:pathLst>
          </a:custGeom>
          <a:solidFill>
            <a:schemeClr val="bg1">
              <a:lumMod val="85000"/>
            </a:schemeClr>
          </a:solidFill>
        </p:spPr>
        <p:txBody>
          <a:bodyPr wrap="square">
            <a:noAutofit/>
          </a:bodyPr>
          <a:lstStyle>
            <a:lvl1pPr>
              <a:defRPr sz="1800">
                <a:latin typeface="+mn-lt"/>
                <a:cs typeface="Arial" panose="020B0604020202020204" pitchFamily="34" charset="0"/>
              </a:defRPr>
            </a:lvl1pPr>
          </a:lstStyle>
          <a:p>
            <a:endParaRPr lang="en-ID"/>
          </a:p>
        </p:txBody>
      </p:sp>
      <p:sp>
        <p:nvSpPr>
          <p:cNvPr id="10" name="Picture Placeholder 12">
            <a:extLst>
              <a:ext uri="{FF2B5EF4-FFF2-40B4-BE49-F238E27FC236}">
                <a16:creationId xmlns:a16="http://schemas.microsoft.com/office/drawing/2014/main" xmlns="" id="{00B4E87D-4404-4F72-A0CF-0853A598EF35}"/>
              </a:ext>
            </a:extLst>
          </p:cNvPr>
          <p:cNvSpPr>
            <a:spLocks noGrp="1"/>
          </p:cNvSpPr>
          <p:nvPr>
            <p:ph type="pic" sz="quarter" idx="13"/>
          </p:nvPr>
        </p:nvSpPr>
        <p:spPr>
          <a:xfrm>
            <a:off x="7515430" y="3000829"/>
            <a:ext cx="1567544" cy="1567543"/>
          </a:xfrm>
          <a:custGeom>
            <a:avLst/>
            <a:gdLst>
              <a:gd name="connsiteX0" fmla="*/ 1672046 w 3344092"/>
              <a:gd name="connsiteY0" fmla="*/ 0 h 3344092"/>
              <a:gd name="connsiteX1" fmla="*/ 3344092 w 3344092"/>
              <a:gd name="connsiteY1" fmla="*/ 1672046 h 3344092"/>
              <a:gd name="connsiteX2" fmla="*/ 1672046 w 3344092"/>
              <a:gd name="connsiteY2" fmla="*/ 3344092 h 3344092"/>
              <a:gd name="connsiteX3" fmla="*/ 0 w 3344092"/>
              <a:gd name="connsiteY3" fmla="*/ 1672046 h 3344092"/>
              <a:gd name="connsiteX4" fmla="*/ 1672046 w 3344092"/>
              <a:gd name="connsiteY4" fmla="*/ 0 h 3344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4092" h="3344092">
                <a:moveTo>
                  <a:pt x="1672046" y="0"/>
                </a:moveTo>
                <a:cubicBezTo>
                  <a:pt x="2595492" y="0"/>
                  <a:pt x="3344092" y="748600"/>
                  <a:pt x="3344092" y="1672046"/>
                </a:cubicBezTo>
                <a:cubicBezTo>
                  <a:pt x="3344092" y="2595492"/>
                  <a:pt x="2595492" y="3344092"/>
                  <a:pt x="1672046" y="3344092"/>
                </a:cubicBezTo>
                <a:cubicBezTo>
                  <a:pt x="748600" y="3344092"/>
                  <a:pt x="0" y="2595492"/>
                  <a:pt x="0" y="1672046"/>
                </a:cubicBezTo>
                <a:cubicBezTo>
                  <a:pt x="0" y="748600"/>
                  <a:pt x="748600" y="0"/>
                  <a:pt x="1672046" y="0"/>
                </a:cubicBezTo>
                <a:close/>
              </a:path>
            </a:pathLst>
          </a:custGeom>
          <a:solidFill>
            <a:schemeClr val="bg1">
              <a:lumMod val="85000"/>
            </a:schemeClr>
          </a:solidFill>
        </p:spPr>
        <p:txBody>
          <a:bodyPr wrap="square">
            <a:noAutofit/>
          </a:bodyPr>
          <a:lstStyle>
            <a:lvl1pPr>
              <a:defRPr sz="1800">
                <a:latin typeface="+mn-lt"/>
                <a:cs typeface="Arial" panose="020B0604020202020204" pitchFamily="34" charset="0"/>
              </a:defRPr>
            </a:lvl1pPr>
          </a:lstStyle>
          <a:p>
            <a:endParaRPr lang="en-ID"/>
          </a:p>
        </p:txBody>
      </p:sp>
      <p:sp>
        <p:nvSpPr>
          <p:cNvPr id="12" name="Picture Placeholder 12">
            <a:extLst>
              <a:ext uri="{FF2B5EF4-FFF2-40B4-BE49-F238E27FC236}">
                <a16:creationId xmlns:a16="http://schemas.microsoft.com/office/drawing/2014/main" xmlns="" id="{3C409604-2AB8-4696-9651-F8BCB671DEE5}"/>
              </a:ext>
            </a:extLst>
          </p:cNvPr>
          <p:cNvSpPr>
            <a:spLocks noGrp="1"/>
          </p:cNvSpPr>
          <p:nvPr>
            <p:ph type="pic" sz="quarter" idx="14"/>
          </p:nvPr>
        </p:nvSpPr>
        <p:spPr>
          <a:xfrm>
            <a:off x="9718632" y="3000829"/>
            <a:ext cx="1567544" cy="1567543"/>
          </a:xfrm>
          <a:custGeom>
            <a:avLst/>
            <a:gdLst>
              <a:gd name="connsiteX0" fmla="*/ 1672046 w 3344092"/>
              <a:gd name="connsiteY0" fmla="*/ 0 h 3344092"/>
              <a:gd name="connsiteX1" fmla="*/ 3344092 w 3344092"/>
              <a:gd name="connsiteY1" fmla="*/ 1672046 h 3344092"/>
              <a:gd name="connsiteX2" fmla="*/ 1672046 w 3344092"/>
              <a:gd name="connsiteY2" fmla="*/ 3344092 h 3344092"/>
              <a:gd name="connsiteX3" fmla="*/ 0 w 3344092"/>
              <a:gd name="connsiteY3" fmla="*/ 1672046 h 3344092"/>
              <a:gd name="connsiteX4" fmla="*/ 1672046 w 3344092"/>
              <a:gd name="connsiteY4" fmla="*/ 0 h 3344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4092" h="3344092">
                <a:moveTo>
                  <a:pt x="1672046" y="0"/>
                </a:moveTo>
                <a:cubicBezTo>
                  <a:pt x="2595492" y="0"/>
                  <a:pt x="3344092" y="748600"/>
                  <a:pt x="3344092" y="1672046"/>
                </a:cubicBezTo>
                <a:cubicBezTo>
                  <a:pt x="3344092" y="2595492"/>
                  <a:pt x="2595492" y="3344092"/>
                  <a:pt x="1672046" y="3344092"/>
                </a:cubicBezTo>
                <a:cubicBezTo>
                  <a:pt x="748600" y="3344092"/>
                  <a:pt x="0" y="2595492"/>
                  <a:pt x="0" y="1672046"/>
                </a:cubicBezTo>
                <a:cubicBezTo>
                  <a:pt x="0" y="748600"/>
                  <a:pt x="748600" y="0"/>
                  <a:pt x="1672046" y="0"/>
                </a:cubicBezTo>
                <a:close/>
              </a:path>
            </a:pathLst>
          </a:custGeom>
          <a:solidFill>
            <a:schemeClr val="bg1">
              <a:lumMod val="85000"/>
            </a:schemeClr>
          </a:solidFill>
        </p:spPr>
        <p:txBody>
          <a:bodyPr wrap="square">
            <a:noAutofit/>
          </a:bodyPr>
          <a:lstStyle>
            <a:lvl1pPr>
              <a:defRPr sz="1800">
                <a:latin typeface="+mn-lt"/>
                <a:cs typeface="Arial" panose="020B0604020202020204" pitchFamily="34" charset="0"/>
              </a:defRPr>
            </a:lvl1pPr>
          </a:lstStyle>
          <a:p>
            <a:endParaRPr lang="en-ID"/>
          </a:p>
        </p:txBody>
      </p:sp>
    </p:spTree>
    <p:extLst>
      <p:ext uri="{BB962C8B-B14F-4D97-AF65-F5344CB8AC3E}">
        <p14:creationId xmlns:p14="http://schemas.microsoft.com/office/powerpoint/2010/main" val="3223924714"/>
      </p:ext>
    </p:extLst>
  </p:cSld>
  <p:clrMapOvr>
    <a:masterClrMapping/>
  </p:clrMapOvr>
  <p:extLst>
    <p:ext uri="{DCECCB84-F9BA-43D5-87BE-67443E8EF086}">
      <p15:sldGuideLst xmlns:p15="http://schemas.microsoft.com/office/powerpoint/2012/main" xmlns="">
        <p15:guide id="1" pos="3840">
          <p15:clr>
            <a:srgbClr val="FBAE40"/>
          </p15:clr>
        </p15:guide>
        <p15:guide id="2"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7">
    <p:bg>
      <p:bgPr>
        <a:solidFill>
          <a:schemeClr val="accent1"/>
        </a:solidFill>
        <a:effectLst/>
      </p:bgPr>
    </p:bg>
    <p:spTree>
      <p:nvGrpSpPr>
        <p:cNvPr id="1" name=""/>
        <p:cNvGrpSpPr/>
        <p:nvPr/>
      </p:nvGrpSpPr>
      <p:grpSpPr>
        <a:xfrm>
          <a:off x="0" y="0"/>
          <a:ext cx="0" cy="0"/>
          <a:chOff x="0" y="0"/>
          <a:chExt cx="0" cy="0"/>
        </a:xfrm>
      </p:grpSpPr>
      <p:sp>
        <p:nvSpPr>
          <p:cNvPr id="3" name="Picture Placeholder 12">
            <a:extLst>
              <a:ext uri="{FF2B5EF4-FFF2-40B4-BE49-F238E27FC236}">
                <a16:creationId xmlns:a16="http://schemas.microsoft.com/office/drawing/2014/main" xmlns="" id="{68CAC5B5-D94B-45CA-A37B-5037BF020A56}"/>
              </a:ext>
            </a:extLst>
          </p:cNvPr>
          <p:cNvSpPr>
            <a:spLocks noGrp="1"/>
          </p:cNvSpPr>
          <p:nvPr>
            <p:ph type="pic" sz="quarter" idx="10"/>
          </p:nvPr>
        </p:nvSpPr>
        <p:spPr>
          <a:xfrm>
            <a:off x="4245923" y="2554514"/>
            <a:ext cx="1748973" cy="1748972"/>
          </a:xfrm>
          <a:custGeom>
            <a:avLst/>
            <a:gdLst>
              <a:gd name="connsiteX0" fmla="*/ 1672046 w 3344092"/>
              <a:gd name="connsiteY0" fmla="*/ 0 h 3344092"/>
              <a:gd name="connsiteX1" fmla="*/ 3344092 w 3344092"/>
              <a:gd name="connsiteY1" fmla="*/ 1672046 h 3344092"/>
              <a:gd name="connsiteX2" fmla="*/ 1672046 w 3344092"/>
              <a:gd name="connsiteY2" fmla="*/ 3344092 h 3344092"/>
              <a:gd name="connsiteX3" fmla="*/ 0 w 3344092"/>
              <a:gd name="connsiteY3" fmla="*/ 1672046 h 3344092"/>
              <a:gd name="connsiteX4" fmla="*/ 1672046 w 3344092"/>
              <a:gd name="connsiteY4" fmla="*/ 0 h 3344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4092" h="3344092">
                <a:moveTo>
                  <a:pt x="1672046" y="0"/>
                </a:moveTo>
                <a:cubicBezTo>
                  <a:pt x="2595492" y="0"/>
                  <a:pt x="3344092" y="748600"/>
                  <a:pt x="3344092" y="1672046"/>
                </a:cubicBezTo>
                <a:cubicBezTo>
                  <a:pt x="3344092" y="2595492"/>
                  <a:pt x="2595492" y="3344092"/>
                  <a:pt x="1672046" y="3344092"/>
                </a:cubicBezTo>
                <a:cubicBezTo>
                  <a:pt x="748600" y="3344092"/>
                  <a:pt x="0" y="2595492"/>
                  <a:pt x="0" y="1672046"/>
                </a:cubicBezTo>
                <a:cubicBezTo>
                  <a:pt x="0" y="748600"/>
                  <a:pt x="748600" y="0"/>
                  <a:pt x="1672046" y="0"/>
                </a:cubicBezTo>
                <a:close/>
              </a:path>
            </a:pathLst>
          </a:custGeom>
          <a:solidFill>
            <a:schemeClr val="bg1">
              <a:lumMod val="85000"/>
            </a:schemeClr>
          </a:solidFill>
        </p:spPr>
        <p:txBody>
          <a:bodyPr wrap="square">
            <a:noAutofit/>
          </a:bodyPr>
          <a:lstStyle>
            <a:lvl1pPr>
              <a:defRPr sz="1800">
                <a:latin typeface="+mn-lt"/>
                <a:cs typeface="Arial" panose="020B0604020202020204" pitchFamily="34" charset="0"/>
              </a:defRPr>
            </a:lvl1pPr>
          </a:lstStyle>
          <a:p>
            <a:endParaRPr lang="en-ID"/>
          </a:p>
        </p:txBody>
      </p:sp>
      <p:sp>
        <p:nvSpPr>
          <p:cNvPr id="5" name="Picture Placeholder 12">
            <a:extLst>
              <a:ext uri="{FF2B5EF4-FFF2-40B4-BE49-F238E27FC236}">
                <a16:creationId xmlns:a16="http://schemas.microsoft.com/office/drawing/2014/main" xmlns="" id="{6BCA401F-175A-4C55-972A-F05B9D50D2E6}"/>
              </a:ext>
            </a:extLst>
          </p:cNvPr>
          <p:cNvSpPr>
            <a:spLocks noGrp="1"/>
          </p:cNvSpPr>
          <p:nvPr>
            <p:ph type="pic" sz="quarter" idx="11"/>
          </p:nvPr>
        </p:nvSpPr>
        <p:spPr>
          <a:xfrm>
            <a:off x="4245923" y="4418295"/>
            <a:ext cx="1748973" cy="1748972"/>
          </a:xfrm>
          <a:custGeom>
            <a:avLst/>
            <a:gdLst>
              <a:gd name="connsiteX0" fmla="*/ 1672046 w 3344092"/>
              <a:gd name="connsiteY0" fmla="*/ 0 h 3344092"/>
              <a:gd name="connsiteX1" fmla="*/ 3344092 w 3344092"/>
              <a:gd name="connsiteY1" fmla="*/ 1672046 h 3344092"/>
              <a:gd name="connsiteX2" fmla="*/ 1672046 w 3344092"/>
              <a:gd name="connsiteY2" fmla="*/ 3344092 h 3344092"/>
              <a:gd name="connsiteX3" fmla="*/ 0 w 3344092"/>
              <a:gd name="connsiteY3" fmla="*/ 1672046 h 3344092"/>
              <a:gd name="connsiteX4" fmla="*/ 1672046 w 3344092"/>
              <a:gd name="connsiteY4" fmla="*/ 0 h 3344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4092" h="3344092">
                <a:moveTo>
                  <a:pt x="1672046" y="0"/>
                </a:moveTo>
                <a:cubicBezTo>
                  <a:pt x="2595492" y="0"/>
                  <a:pt x="3344092" y="748600"/>
                  <a:pt x="3344092" y="1672046"/>
                </a:cubicBezTo>
                <a:cubicBezTo>
                  <a:pt x="3344092" y="2595492"/>
                  <a:pt x="2595492" y="3344092"/>
                  <a:pt x="1672046" y="3344092"/>
                </a:cubicBezTo>
                <a:cubicBezTo>
                  <a:pt x="748600" y="3344092"/>
                  <a:pt x="0" y="2595492"/>
                  <a:pt x="0" y="1672046"/>
                </a:cubicBezTo>
                <a:cubicBezTo>
                  <a:pt x="0" y="748600"/>
                  <a:pt x="748600" y="0"/>
                  <a:pt x="1672046" y="0"/>
                </a:cubicBezTo>
                <a:close/>
              </a:path>
            </a:pathLst>
          </a:custGeom>
          <a:solidFill>
            <a:schemeClr val="bg1">
              <a:lumMod val="85000"/>
            </a:schemeClr>
          </a:solidFill>
        </p:spPr>
        <p:txBody>
          <a:bodyPr wrap="square">
            <a:noAutofit/>
          </a:bodyPr>
          <a:lstStyle>
            <a:lvl1pPr>
              <a:defRPr sz="1800">
                <a:latin typeface="+mn-lt"/>
                <a:cs typeface="Arial" panose="020B0604020202020204" pitchFamily="34" charset="0"/>
              </a:defRPr>
            </a:lvl1pPr>
          </a:lstStyle>
          <a:p>
            <a:endParaRPr lang="en-ID"/>
          </a:p>
        </p:txBody>
      </p:sp>
      <p:sp>
        <p:nvSpPr>
          <p:cNvPr id="7" name="Picture Placeholder 12">
            <a:extLst>
              <a:ext uri="{FF2B5EF4-FFF2-40B4-BE49-F238E27FC236}">
                <a16:creationId xmlns:a16="http://schemas.microsoft.com/office/drawing/2014/main" xmlns="" id="{C06A2B6F-EDF2-4DC5-94B5-4CDB34C432D3}"/>
              </a:ext>
            </a:extLst>
          </p:cNvPr>
          <p:cNvSpPr>
            <a:spLocks noGrp="1"/>
          </p:cNvSpPr>
          <p:nvPr>
            <p:ph type="pic" sz="quarter" idx="12"/>
          </p:nvPr>
        </p:nvSpPr>
        <p:spPr>
          <a:xfrm>
            <a:off x="6212720" y="2554514"/>
            <a:ext cx="1748973" cy="1748972"/>
          </a:xfrm>
          <a:custGeom>
            <a:avLst/>
            <a:gdLst>
              <a:gd name="connsiteX0" fmla="*/ 1672046 w 3344092"/>
              <a:gd name="connsiteY0" fmla="*/ 0 h 3344092"/>
              <a:gd name="connsiteX1" fmla="*/ 3344092 w 3344092"/>
              <a:gd name="connsiteY1" fmla="*/ 1672046 h 3344092"/>
              <a:gd name="connsiteX2" fmla="*/ 1672046 w 3344092"/>
              <a:gd name="connsiteY2" fmla="*/ 3344092 h 3344092"/>
              <a:gd name="connsiteX3" fmla="*/ 0 w 3344092"/>
              <a:gd name="connsiteY3" fmla="*/ 1672046 h 3344092"/>
              <a:gd name="connsiteX4" fmla="*/ 1672046 w 3344092"/>
              <a:gd name="connsiteY4" fmla="*/ 0 h 3344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4092" h="3344092">
                <a:moveTo>
                  <a:pt x="1672046" y="0"/>
                </a:moveTo>
                <a:cubicBezTo>
                  <a:pt x="2595492" y="0"/>
                  <a:pt x="3344092" y="748600"/>
                  <a:pt x="3344092" y="1672046"/>
                </a:cubicBezTo>
                <a:cubicBezTo>
                  <a:pt x="3344092" y="2595492"/>
                  <a:pt x="2595492" y="3344092"/>
                  <a:pt x="1672046" y="3344092"/>
                </a:cubicBezTo>
                <a:cubicBezTo>
                  <a:pt x="748600" y="3344092"/>
                  <a:pt x="0" y="2595492"/>
                  <a:pt x="0" y="1672046"/>
                </a:cubicBezTo>
                <a:cubicBezTo>
                  <a:pt x="0" y="748600"/>
                  <a:pt x="748600" y="0"/>
                  <a:pt x="1672046" y="0"/>
                </a:cubicBezTo>
                <a:close/>
              </a:path>
            </a:pathLst>
          </a:custGeom>
          <a:solidFill>
            <a:schemeClr val="bg1">
              <a:lumMod val="85000"/>
            </a:schemeClr>
          </a:solidFill>
        </p:spPr>
        <p:txBody>
          <a:bodyPr wrap="square">
            <a:noAutofit/>
          </a:bodyPr>
          <a:lstStyle>
            <a:lvl1pPr>
              <a:defRPr sz="1800">
                <a:latin typeface="+mn-lt"/>
                <a:cs typeface="Arial" panose="020B0604020202020204" pitchFamily="34" charset="0"/>
              </a:defRPr>
            </a:lvl1pPr>
          </a:lstStyle>
          <a:p>
            <a:endParaRPr lang="en-ID"/>
          </a:p>
        </p:txBody>
      </p:sp>
      <p:sp>
        <p:nvSpPr>
          <p:cNvPr id="9" name="Picture Placeholder 12">
            <a:extLst>
              <a:ext uri="{FF2B5EF4-FFF2-40B4-BE49-F238E27FC236}">
                <a16:creationId xmlns:a16="http://schemas.microsoft.com/office/drawing/2014/main" xmlns="" id="{F3A533B1-A90B-476E-99CE-28B5C524F20B}"/>
              </a:ext>
            </a:extLst>
          </p:cNvPr>
          <p:cNvSpPr>
            <a:spLocks noGrp="1"/>
          </p:cNvSpPr>
          <p:nvPr>
            <p:ph type="pic" sz="quarter" idx="13"/>
          </p:nvPr>
        </p:nvSpPr>
        <p:spPr>
          <a:xfrm>
            <a:off x="6212720" y="4418295"/>
            <a:ext cx="1748973" cy="1748972"/>
          </a:xfrm>
          <a:custGeom>
            <a:avLst/>
            <a:gdLst>
              <a:gd name="connsiteX0" fmla="*/ 1672046 w 3344092"/>
              <a:gd name="connsiteY0" fmla="*/ 0 h 3344092"/>
              <a:gd name="connsiteX1" fmla="*/ 3344092 w 3344092"/>
              <a:gd name="connsiteY1" fmla="*/ 1672046 h 3344092"/>
              <a:gd name="connsiteX2" fmla="*/ 1672046 w 3344092"/>
              <a:gd name="connsiteY2" fmla="*/ 3344092 h 3344092"/>
              <a:gd name="connsiteX3" fmla="*/ 0 w 3344092"/>
              <a:gd name="connsiteY3" fmla="*/ 1672046 h 3344092"/>
              <a:gd name="connsiteX4" fmla="*/ 1672046 w 3344092"/>
              <a:gd name="connsiteY4" fmla="*/ 0 h 3344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4092" h="3344092">
                <a:moveTo>
                  <a:pt x="1672046" y="0"/>
                </a:moveTo>
                <a:cubicBezTo>
                  <a:pt x="2595492" y="0"/>
                  <a:pt x="3344092" y="748600"/>
                  <a:pt x="3344092" y="1672046"/>
                </a:cubicBezTo>
                <a:cubicBezTo>
                  <a:pt x="3344092" y="2595492"/>
                  <a:pt x="2595492" y="3344092"/>
                  <a:pt x="1672046" y="3344092"/>
                </a:cubicBezTo>
                <a:cubicBezTo>
                  <a:pt x="748600" y="3344092"/>
                  <a:pt x="0" y="2595492"/>
                  <a:pt x="0" y="1672046"/>
                </a:cubicBezTo>
                <a:cubicBezTo>
                  <a:pt x="0" y="748600"/>
                  <a:pt x="748600" y="0"/>
                  <a:pt x="1672046" y="0"/>
                </a:cubicBezTo>
                <a:close/>
              </a:path>
            </a:pathLst>
          </a:custGeom>
          <a:solidFill>
            <a:schemeClr val="bg1">
              <a:lumMod val="85000"/>
            </a:schemeClr>
          </a:solidFill>
        </p:spPr>
        <p:txBody>
          <a:bodyPr wrap="square">
            <a:noAutofit/>
          </a:bodyPr>
          <a:lstStyle>
            <a:lvl1pPr>
              <a:defRPr sz="1800">
                <a:latin typeface="+mn-lt"/>
                <a:cs typeface="Arial" panose="020B0604020202020204" pitchFamily="34" charset="0"/>
              </a:defRPr>
            </a:lvl1pPr>
          </a:lstStyle>
          <a:p>
            <a:endParaRPr lang="en-ID"/>
          </a:p>
        </p:txBody>
      </p:sp>
    </p:spTree>
    <p:extLst>
      <p:ext uri="{BB962C8B-B14F-4D97-AF65-F5344CB8AC3E}">
        <p14:creationId xmlns:p14="http://schemas.microsoft.com/office/powerpoint/2010/main" val="1894725114"/>
      </p:ext>
    </p:extLst>
  </p:cSld>
  <p:clrMapOvr>
    <a:masterClrMapping/>
  </p:clrMapOvr>
  <p:extLst>
    <p:ext uri="{DCECCB84-F9BA-43D5-87BE-67443E8EF086}">
      <p15:sldGuideLst xmlns:p15="http://schemas.microsoft.com/office/powerpoint/2012/main" xmlns="">
        <p15:guide id="1" pos="3840">
          <p15:clr>
            <a:srgbClr val="FBAE40"/>
          </p15:clr>
        </p15:guide>
        <p15:guide id="2"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8">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1783036"/>
      </p:ext>
    </p:extLst>
  </p:cSld>
  <p:clrMapOvr>
    <a:masterClrMapping/>
  </p:clrMapOvr>
  <p:extLst>
    <p:ext uri="{DCECCB84-F9BA-43D5-87BE-67443E8EF086}">
      <p15:sldGuideLst xmlns:p15="http://schemas.microsoft.com/office/powerpoint/2012/main" xmlns="">
        <p15:guide id="1" pos="3840">
          <p15:clr>
            <a:srgbClr val="FBAE40"/>
          </p15:clr>
        </p15:guide>
        <p15:guide id="2"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s://www.free-power-point-templates.com/" TargetMode="Externa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85C0CBB-F5B2-457D-A9C5-C908707B72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BC42FF3-AF53-46D9-95E4-04B8964466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A86D124-621B-4063-A623-DD503374F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75EAF-CD5D-444F-A0D2-2250F389893E}" type="datetimeFigureOut">
              <a:rPr lang="en-US" smtClean="0"/>
              <a:t>19-Oct-22</a:t>
            </a:fld>
            <a:endParaRPr lang="en-US"/>
          </a:p>
        </p:txBody>
      </p:sp>
      <p:sp>
        <p:nvSpPr>
          <p:cNvPr id="5" name="Footer Placeholder 4">
            <a:extLst>
              <a:ext uri="{FF2B5EF4-FFF2-40B4-BE49-F238E27FC236}">
                <a16:creationId xmlns:a16="http://schemas.microsoft.com/office/drawing/2014/main" xmlns="" id="{AAEAE27F-222E-404F-9D44-1F47922B76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3CA7C765-5AA3-45FE-8B89-1A634918CC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9D70AB-1EB1-4D45-B7D5-C4B9C7B21152}" type="slidenum">
              <a:rPr lang="en-US" smtClean="0"/>
              <a:t>‹#›</a:t>
            </a:fld>
            <a:endParaRPr lang="en-US"/>
          </a:p>
        </p:txBody>
      </p:sp>
      <p:sp>
        <p:nvSpPr>
          <p:cNvPr id="8" name="TextBox 7">
            <a:extLst>
              <a:ext uri="{FF2B5EF4-FFF2-40B4-BE49-F238E27FC236}">
                <a16:creationId xmlns:a16="http://schemas.microsoft.com/office/drawing/2014/main" xmlns="" id="{58676530-3125-405F-8EF2-17DF62C4BBAA}"/>
              </a:ext>
            </a:extLst>
          </p:cNvPr>
          <p:cNvSpPr txBox="1"/>
          <p:nvPr userDrawn="1"/>
        </p:nvSpPr>
        <p:spPr>
          <a:xfrm>
            <a:off x="-46180" y="6889888"/>
            <a:ext cx="6096000" cy="276999"/>
          </a:xfrm>
          <a:prstGeom prst="rect">
            <a:avLst/>
          </a:prstGeom>
          <a:noFill/>
        </p:spPr>
        <p:txBody>
          <a:bodyPr wrap="square">
            <a:spAutoFit/>
          </a:bodyPr>
          <a:lstStyle/>
          <a:p>
            <a:r>
              <a:rPr lang="en-US" sz="1200">
                <a:solidFill>
                  <a:schemeClr val="bg1">
                    <a:lumMod val="65000"/>
                  </a:schemeClr>
                </a:solidFill>
                <a:hlinkClick r:id="rId8">
                  <a:extLst>
                    <a:ext uri="{A12FA001-AC4F-418D-AE19-62706E023703}">
                      <ahyp:hlinkClr xmlns:ahyp="http://schemas.microsoft.com/office/drawing/2018/hyperlinkcolor" xmlns="" val="tx"/>
                    </a:ext>
                  </a:extLst>
                </a:hlinkClick>
              </a:rPr>
              <a:t>https://www.free-power-point-templates.com/</a:t>
            </a:r>
            <a:endParaRPr lang="en-US" sz="1200">
              <a:solidFill>
                <a:schemeClr val="bg1">
                  <a:lumMod val="65000"/>
                </a:schemeClr>
              </a:solidFill>
            </a:endParaRPr>
          </a:p>
        </p:txBody>
      </p:sp>
      <p:sp>
        <p:nvSpPr>
          <p:cNvPr id="10" name="TextBox 9">
            <a:extLst>
              <a:ext uri="{FF2B5EF4-FFF2-40B4-BE49-F238E27FC236}">
                <a16:creationId xmlns:a16="http://schemas.microsoft.com/office/drawing/2014/main" xmlns="" id="{24299FBE-D1E6-4B49-86EB-7A4DE2506238}"/>
              </a:ext>
            </a:extLst>
          </p:cNvPr>
          <p:cNvSpPr txBox="1"/>
          <p:nvPr userDrawn="1"/>
        </p:nvSpPr>
        <p:spPr>
          <a:xfrm>
            <a:off x="11042213" y="6889887"/>
            <a:ext cx="1206062" cy="276999"/>
          </a:xfrm>
          <a:prstGeom prst="rect">
            <a:avLst/>
          </a:prstGeom>
          <a:noFill/>
        </p:spPr>
        <p:txBody>
          <a:bodyPr wrap="square">
            <a:spAutoFit/>
          </a:bodyPr>
          <a:lstStyle/>
          <a:p>
            <a:pPr algn="r"/>
            <a:r>
              <a:rPr lang="en-US" sz="1200">
                <a:solidFill>
                  <a:schemeClr val="bg1">
                    <a:lumMod val="65000"/>
                  </a:schemeClr>
                </a:solidFill>
              </a:rPr>
              <a:t>FPPT.com</a:t>
            </a:r>
          </a:p>
        </p:txBody>
      </p:sp>
    </p:spTree>
    <p:extLst>
      <p:ext uri="{BB962C8B-B14F-4D97-AF65-F5344CB8AC3E}">
        <p14:creationId xmlns:p14="http://schemas.microsoft.com/office/powerpoint/2010/main" val="376005231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4" r:id="rId4"/>
    <p:sldLayoutId id="2147483675" r:id="rId5"/>
    <p:sldLayoutId id="2147483676"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9.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1.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1.sv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0.jpeg"/><Relationship Id="rId5" Type="http://schemas.openxmlformats.org/officeDocument/2006/relationships/image" Target="../media/image9.jpeg"/><Relationship Id="rId10" Type="http://schemas.openxmlformats.org/officeDocument/2006/relationships/image" Target="../media/image11.sv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39.svg"/><Relationship Id="rId13" Type="http://schemas.openxmlformats.org/officeDocument/2006/relationships/image" Target="../media/image4.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image" Target="../media/image27.sv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37.svg"/><Relationship Id="rId11" Type="http://schemas.openxmlformats.org/officeDocument/2006/relationships/image" Target="../media/image17.png"/><Relationship Id="rId5" Type="http://schemas.openxmlformats.org/officeDocument/2006/relationships/image" Target="../media/image14.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16.png"/><Relationship Id="rId14" Type="http://schemas.openxmlformats.org/officeDocument/2006/relationships/image" Target="../media/image7.svg"/></Relationships>
</file>

<file path=ppt/slides/_rels/slide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4.png"/><Relationship Id="rId12"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5.xml"/><Relationship Id="rId11" Type="http://schemas.openxmlformats.org/officeDocument/2006/relationships/image" Target="../media/image20.png"/><Relationship Id="rId10" Type="http://schemas.openxmlformats.org/officeDocument/2006/relationships/image" Target="../media/image19.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xmlns="" id="{B963BE22-028B-4D06-AE3F-21FCE98C4A87}"/>
              </a:ext>
            </a:extLst>
          </p:cNvPr>
          <p:cNvPicPr>
            <a:picLocks noGrp="1" noChangeAspect="1"/>
          </p:cNvPicPr>
          <p:nvPr>
            <p:ph type="pic" sz="quarter" idx="10"/>
          </p:nvPr>
        </p:nvPicPr>
        <p:blipFill>
          <a:blip r:embed="rId3">
            <a:extLst>
              <a:ext uri="{28A0092B-C50C-407E-A947-70E740481C1C}">
                <a14:useLocalDpi xmlns:a14="http://schemas.microsoft.com/office/drawing/2010/main"/>
              </a:ext>
            </a:extLst>
          </a:blip>
          <a:srcRect/>
          <a:stretch>
            <a:fillRect/>
          </a:stretch>
        </p:blipFill>
        <p:spPr/>
      </p:pic>
      <p:sp>
        <p:nvSpPr>
          <p:cNvPr id="5" name="Rectangle 4">
            <a:extLst>
              <a:ext uri="{FF2B5EF4-FFF2-40B4-BE49-F238E27FC236}">
                <a16:creationId xmlns:a16="http://schemas.microsoft.com/office/drawing/2014/main" xmlns="" id="{C7C2967F-D599-4E19-9390-D6AAE3DBB24E}"/>
              </a:ext>
            </a:extLst>
          </p:cNvPr>
          <p:cNvSpPr/>
          <p:nvPr/>
        </p:nvSpPr>
        <p:spPr>
          <a:xfrm>
            <a:off x="0" y="0"/>
            <a:ext cx="12192000" cy="685800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xmlns="" id="{4FE25551-F0CD-4F01-BC01-93AB9AD63763}"/>
              </a:ext>
            </a:extLst>
          </p:cNvPr>
          <p:cNvSpPr txBox="1"/>
          <p:nvPr/>
        </p:nvSpPr>
        <p:spPr>
          <a:xfrm>
            <a:off x="2895600" y="3022421"/>
            <a:ext cx="640080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200" b="1" noProof="0" dirty="0" smtClean="0">
                <a:solidFill>
                  <a:srgbClr val="FCBF49"/>
                </a:solidFill>
                <a:latin typeface="Open Sans" panose="020B0606030504020204" pitchFamily="34" charset="0"/>
                <a:ea typeface="Open Sans" panose="020B0606030504020204" pitchFamily="34" charset="0"/>
                <a:cs typeface="Open Sans" panose="020B0606030504020204" pitchFamily="34" charset="0"/>
              </a:rPr>
              <a:t>FOODIFY</a:t>
            </a:r>
            <a:endParaRPr kumimoji="0" lang="en-US" sz="7200" b="1" i="0" u="none" strike="noStrike" kern="1200" cap="none" spc="0" normalizeH="0" baseline="0" noProof="0" dirty="0">
              <a:ln>
                <a:noFill/>
              </a:ln>
              <a:solidFill>
                <a:srgbClr val="FCBF49"/>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Rounded Corners 14">
            <a:extLst>
              <a:ext uri="{FF2B5EF4-FFF2-40B4-BE49-F238E27FC236}">
                <a16:creationId xmlns:a16="http://schemas.microsoft.com/office/drawing/2014/main" xmlns="" id="{09935488-0C96-428A-A10B-21E0FE22E41C}"/>
              </a:ext>
            </a:extLst>
          </p:cNvPr>
          <p:cNvSpPr/>
          <p:nvPr/>
        </p:nvSpPr>
        <p:spPr>
          <a:xfrm>
            <a:off x="4059577" y="6410325"/>
            <a:ext cx="4072290" cy="26291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xmlns="" id="{9DBE4769-AA00-4592-9F41-2A4CCD867763}"/>
              </a:ext>
            </a:extLst>
          </p:cNvPr>
          <p:cNvSpPr txBox="1"/>
          <p:nvPr/>
        </p:nvSpPr>
        <p:spPr>
          <a:xfrm>
            <a:off x="4364424" y="6408043"/>
            <a:ext cx="3482200"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30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www.websiteexample.com</a:t>
            </a:r>
          </a:p>
        </p:txBody>
      </p:sp>
      <p:sp>
        <p:nvSpPr>
          <p:cNvPr id="18" name="Rectangle 17">
            <a:extLst>
              <a:ext uri="{FF2B5EF4-FFF2-40B4-BE49-F238E27FC236}">
                <a16:creationId xmlns:a16="http://schemas.microsoft.com/office/drawing/2014/main" xmlns="" id="{6FCFB007-FD00-4A47-A9D1-50FB5860261F}"/>
              </a:ext>
            </a:extLst>
          </p:cNvPr>
          <p:cNvSpPr/>
          <p:nvPr/>
        </p:nvSpPr>
        <p:spPr>
          <a:xfrm>
            <a:off x="3106113" y="4083477"/>
            <a:ext cx="5979772" cy="457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 name="Graphic 19" descr="Fork and knife">
            <a:extLst>
              <a:ext uri="{FF2B5EF4-FFF2-40B4-BE49-F238E27FC236}">
                <a16:creationId xmlns:a16="http://schemas.microsoft.com/office/drawing/2014/main" xmlns="" id="{8D3D9BA2-CCA6-40D7-A484-9B9DA212623E}"/>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5638800" y="2212956"/>
            <a:ext cx="914400" cy="914400"/>
          </a:xfrm>
          <a:prstGeom prst="rect">
            <a:avLst/>
          </a:prstGeom>
        </p:spPr>
      </p:pic>
      <p:sp>
        <p:nvSpPr>
          <p:cNvPr id="22" name="TextBox 21">
            <a:extLst>
              <a:ext uri="{FF2B5EF4-FFF2-40B4-BE49-F238E27FC236}">
                <a16:creationId xmlns:a16="http://schemas.microsoft.com/office/drawing/2014/main" xmlns="" id="{6E2186E5-8029-47D6-AB99-DCEAB3FCF57F}"/>
              </a:ext>
            </a:extLst>
          </p:cNvPr>
          <p:cNvSpPr txBox="1"/>
          <p:nvPr/>
        </p:nvSpPr>
        <p:spPr>
          <a:xfrm>
            <a:off x="4499656" y="2485490"/>
            <a:ext cx="1177244"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Since</a:t>
            </a:r>
          </a:p>
        </p:txBody>
      </p:sp>
      <p:sp>
        <p:nvSpPr>
          <p:cNvPr id="24" name="TextBox 23">
            <a:extLst>
              <a:ext uri="{FF2B5EF4-FFF2-40B4-BE49-F238E27FC236}">
                <a16:creationId xmlns:a16="http://schemas.microsoft.com/office/drawing/2014/main" xmlns="" id="{00593C06-9E00-4A1A-B256-3CCA636D18FF}"/>
              </a:ext>
            </a:extLst>
          </p:cNvPr>
          <p:cNvSpPr txBox="1"/>
          <p:nvPr/>
        </p:nvSpPr>
        <p:spPr>
          <a:xfrm>
            <a:off x="6520769" y="2485490"/>
            <a:ext cx="11772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2022</a:t>
            </a:r>
            <a:endParaRPr kumimoji="0" lang="en-US" sz="18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45036881"/>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a:extLst>
              <a:ext uri="{FF2B5EF4-FFF2-40B4-BE49-F238E27FC236}">
                <a16:creationId xmlns:a16="http://schemas.microsoft.com/office/drawing/2014/main" xmlns="" id="{18B82638-FC9C-4F3A-A691-CDD07189F9EE}"/>
              </a:ext>
            </a:extLst>
          </p:cNvPr>
          <p:cNvPicPr>
            <a:picLocks noGrp="1" noChangeAspect="1"/>
          </p:cNvPicPr>
          <p:nvPr>
            <p:ph type="pic" sz="quarter" idx="10"/>
          </p:nvPr>
        </p:nvPicPr>
        <p:blipFill>
          <a:blip r:embed="rId3" cstate="email">
            <a:extLst>
              <a:ext uri="{28A0092B-C50C-407E-A947-70E740481C1C}">
                <a14:useLocalDpi xmlns:a14="http://schemas.microsoft.com/office/drawing/2010/main"/>
              </a:ext>
            </a:extLst>
          </a:blip>
          <a:srcRect/>
          <a:stretch>
            <a:fillRect/>
          </a:stretch>
        </p:blipFill>
        <p:spPr/>
      </p:pic>
      <p:sp>
        <p:nvSpPr>
          <p:cNvPr id="39" name="Rectangle 38">
            <a:extLst>
              <a:ext uri="{FF2B5EF4-FFF2-40B4-BE49-F238E27FC236}">
                <a16:creationId xmlns:a16="http://schemas.microsoft.com/office/drawing/2014/main" xmlns="" id="{E0A2CACF-A186-433E-BCA8-F5FF8FA5BB85}"/>
              </a:ext>
            </a:extLst>
          </p:cNvPr>
          <p:cNvSpPr/>
          <p:nvPr/>
        </p:nvSpPr>
        <p:spPr>
          <a:xfrm>
            <a:off x="0" y="0"/>
            <a:ext cx="12192000" cy="6858000"/>
          </a:xfrm>
          <a:prstGeom prst="rect">
            <a:avLst/>
          </a:prstGeom>
          <a:gradFill flip="none" rotWithShape="1">
            <a:gsLst>
              <a:gs pos="0">
                <a:schemeClr val="accent1"/>
              </a:gs>
              <a:gs pos="50000">
                <a:schemeClr val="accent1">
                  <a:alpha val="80000"/>
                </a:schemeClr>
              </a:gs>
              <a:gs pos="33000">
                <a:schemeClr val="accent1"/>
              </a:gs>
              <a:gs pos="100000">
                <a:schemeClr val="accent1">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xmlns="" id="{8C5E700E-6739-43FA-AACB-62000771B63D}"/>
              </a:ext>
            </a:extLst>
          </p:cNvPr>
          <p:cNvSpPr txBox="1"/>
          <p:nvPr/>
        </p:nvSpPr>
        <p:spPr>
          <a:xfrm>
            <a:off x="1547446" y="2216184"/>
            <a:ext cx="431995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smtClean="0">
                <a:solidFill>
                  <a:srgbClr val="FCBF49"/>
                </a:solidFill>
                <a:latin typeface="Open Sans" panose="020B0606030504020204" pitchFamily="34" charset="0"/>
                <a:ea typeface="Open Sans" panose="020B0606030504020204" pitchFamily="34" charset="0"/>
                <a:cs typeface="Open Sans" panose="020B0606030504020204" pitchFamily="34" charset="0"/>
              </a:rPr>
              <a:t>BACKGROUND</a:t>
            </a:r>
            <a:endParaRPr kumimoji="0" lang="en-US" sz="4400" b="1" i="0" u="none" strike="noStrike" kern="1200" cap="none" spc="0" normalizeH="0" baseline="0" noProof="0" dirty="0">
              <a:ln>
                <a:noFill/>
              </a:ln>
              <a:solidFill>
                <a:srgbClr val="FCBF49"/>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8" name="Text Placeholder 10">
            <a:extLst>
              <a:ext uri="{FF2B5EF4-FFF2-40B4-BE49-F238E27FC236}">
                <a16:creationId xmlns:a16="http://schemas.microsoft.com/office/drawing/2014/main" xmlns="" id="{511F3A55-D478-474F-BB6E-42868C075962}"/>
              </a:ext>
            </a:extLst>
          </p:cNvPr>
          <p:cNvSpPr txBox="1">
            <a:spLocks/>
          </p:cNvSpPr>
          <p:nvPr/>
        </p:nvSpPr>
        <p:spPr>
          <a:xfrm>
            <a:off x="1659301" y="3359350"/>
            <a:ext cx="4208097" cy="1161023"/>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Presentations are communication tools that can be used as demonstrations, lectures, speeches, reports, and more. </a:t>
            </a:r>
          </a:p>
        </p:txBody>
      </p:sp>
      <p:grpSp>
        <p:nvGrpSpPr>
          <p:cNvPr id="18" name="Group 17">
            <a:extLst>
              <a:ext uri="{FF2B5EF4-FFF2-40B4-BE49-F238E27FC236}">
                <a16:creationId xmlns:a16="http://schemas.microsoft.com/office/drawing/2014/main" xmlns="" id="{109C8C18-DAAF-41E6-8534-A4C5FE41911C}"/>
              </a:ext>
            </a:extLst>
          </p:cNvPr>
          <p:cNvGrpSpPr/>
          <p:nvPr/>
        </p:nvGrpSpPr>
        <p:grpSpPr>
          <a:xfrm>
            <a:off x="0" y="6312933"/>
            <a:ext cx="12192000" cy="545067"/>
            <a:chOff x="0" y="6312933"/>
            <a:chExt cx="12192000" cy="545067"/>
          </a:xfrm>
        </p:grpSpPr>
        <p:sp>
          <p:nvSpPr>
            <p:cNvPr id="13" name="Rectangle 12">
              <a:extLst>
                <a:ext uri="{FF2B5EF4-FFF2-40B4-BE49-F238E27FC236}">
                  <a16:creationId xmlns:a16="http://schemas.microsoft.com/office/drawing/2014/main" xmlns="" id="{0CC0DA6D-7C75-4426-846D-9001FC732F0E}"/>
                </a:ext>
              </a:extLst>
            </p:cNvPr>
            <p:cNvSpPr/>
            <p:nvPr/>
          </p:nvSpPr>
          <p:spPr>
            <a:xfrm>
              <a:off x="0" y="6786000"/>
              <a:ext cx="12192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Isosceles Triangle 24">
              <a:extLst>
                <a:ext uri="{FF2B5EF4-FFF2-40B4-BE49-F238E27FC236}">
                  <a16:creationId xmlns:a16="http://schemas.microsoft.com/office/drawing/2014/main" xmlns="" id="{6DD43EE2-FF14-455F-A410-65C90204A4E7}"/>
                </a:ext>
              </a:extLst>
            </p:cNvPr>
            <p:cNvSpPr/>
            <p:nvPr/>
          </p:nvSpPr>
          <p:spPr>
            <a:xfrm>
              <a:off x="5272088" y="6312933"/>
              <a:ext cx="1647825" cy="473067"/>
            </a:xfrm>
            <a:custGeom>
              <a:avLst/>
              <a:gdLst>
                <a:gd name="connsiteX0" fmla="*/ 0 w 943428"/>
                <a:gd name="connsiteY0" fmla="*/ 510146 h 510146"/>
                <a:gd name="connsiteX1" fmla="*/ 471714 w 943428"/>
                <a:gd name="connsiteY1" fmla="*/ 0 h 510146"/>
                <a:gd name="connsiteX2" fmla="*/ 943428 w 943428"/>
                <a:gd name="connsiteY2" fmla="*/ 510146 h 510146"/>
                <a:gd name="connsiteX3" fmla="*/ 0 w 943428"/>
                <a:gd name="connsiteY3" fmla="*/ 510146 h 510146"/>
                <a:gd name="connsiteX0" fmla="*/ 0 w 943428"/>
                <a:gd name="connsiteY0" fmla="*/ 510146 h 510146"/>
                <a:gd name="connsiteX1" fmla="*/ 471714 w 943428"/>
                <a:gd name="connsiteY1" fmla="*/ 0 h 510146"/>
                <a:gd name="connsiteX2" fmla="*/ 943428 w 943428"/>
                <a:gd name="connsiteY2" fmla="*/ 510146 h 510146"/>
                <a:gd name="connsiteX3" fmla="*/ 0 w 943428"/>
                <a:gd name="connsiteY3" fmla="*/ 510146 h 510146"/>
                <a:gd name="connsiteX0" fmla="*/ 0 w 943428"/>
                <a:gd name="connsiteY0" fmla="*/ 510146 h 510146"/>
                <a:gd name="connsiteX1" fmla="*/ 471714 w 943428"/>
                <a:gd name="connsiteY1" fmla="*/ 0 h 510146"/>
                <a:gd name="connsiteX2" fmla="*/ 943428 w 943428"/>
                <a:gd name="connsiteY2" fmla="*/ 510146 h 510146"/>
                <a:gd name="connsiteX3" fmla="*/ 0 w 943428"/>
                <a:gd name="connsiteY3" fmla="*/ 510146 h 510146"/>
                <a:gd name="connsiteX0" fmla="*/ 0 w 943428"/>
                <a:gd name="connsiteY0" fmla="*/ 510146 h 510146"/>
                <a:gd name="connsiteX1" fmla="*/ 471714 w 943428"/>
                <a:gd name="connsiteY1" fmla="*/ 0 h 510146"/>
                <a:gd name="connsiteX2" fmla="*/ 943428 w 943428"/>
                <a:gd name="connsiteY2" fmla="*/ 510146 h 510146"/>
                <a:gd name="connsiteX3" fmla="*/ 0 w 943428"/>
                <a:gd name="connsiteY3" fmla="*/ 510146 h 510146"/>
                <a:gd name="connsiteX0" fmla="*/ 0 w 943428"/>
                <a:gd name="connsiteY0" fmla="*/ 510146 h 510146"/>
                <a:gd name="connsiteX1" fmla="*/ 471714 w 943428"/>
                <a:gd name="connsiteY1" fmla="*/ 0 h 510146"/>
                <a:gd name="connsiteX2" fmla="*/ 943428 w 943428"/>
                <a:gd name="connsiteY2" fmla="*/ 510146 h 510146"/>
                <a:gd name="connsiteX3" fmla="*/ 0 w 943428"/>
                <a:gd name="connsiteY3" fmla="*/ 510146 h 510146"/>
                <a:gd name="connsiteX0" fmla="*/ 0 w 943428"/>
                <a:gd name="connsiteY0" fmla="*/ 462521 h 462521"/>
                <a:gd name="connsiteX1" fmla="*/ 471714 w 943428"/>
                <a:gd name="connsiteY1" fmla="*/ 0 h 462521"/>
                <a:gd name="connsiteX2" fmla="*/ 943428 w 943428"/>
                <a:gd name="connsiteY2" fmla="*/ 462521 h 462521"/>
                <a:gd name="connsiteX3" fmla="*/ 0 w 943428"/>
                <a:gd name="connsiteY3" fmla="*/ 462521 h 4625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Lst>
              <a:ahLst/>
              <a:cxnLst>
                <a:cxn ang="0">
                  <a:pos x="connsiteX0" y="connsiteY0"/>
                </a:cxn>
                <a:cxn ang="0">
                  <a:pos x="connsiteX1" y="connsiteY1"/>
                </a:cxn>
                <a:cxn ang="0">
                  <a:pos x="connsiteX2" y="connsiteY2"/>
                </a:cxn>
                <a:cxn ang="0">
                  <a:pos x="connsiteX3" y="connsiteY3"/>
                </a:cxn>
              </a:cxnLst>
              <a:rect l="l" t="t" r="r" b="b"/>
              <a:pathLst>
                <a:path w="943428" h="394012">
                  <a:moveTo>
                    <a:pt x="0" y="394012"/>
                  </a:moveTo>
                  <a:cubicBezTo>
                    <a:pt x="255943" y="258464"/>
                    <a:pt x="241729" y="9821"/>
                    <a:pt x="464828" y="0"/>
                  </a:cubicBezTo>
                  <a:cubicBezTo>
                    <a:pt x="682648" y="7384"/>
                    <a:pt x="665172" y="266005"/>
                    <a:pt x="943428" y="394012"/>
                  </a:cubicBezTo>
                  <a:lnTo>
                    <a:pt x="0" y="3940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Graphic 8" descr="Fork and knife">
              <a:extLst>
                <a:ext uri="{FF2B5EF4-FFF2-40B4-BE49-F238E27FC236}">
                  <a16:creationId xmlns:a16="http://schemas.microsoft.com/office/drawing/2014/main" xmlns="" id="{855F63FE-A57A-4A10-A773-BB95693C266B}"/>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5867399" y="6354364"/>
              <a:ext cx="457200" cy="457200"/>
            </a:xfrm>
            <a:prstGeom prst="rect">
              <a:avLst/>
            </a:prstGeom>
          </p:spPr>
        </p:pic>
      </p:grpSp>
      <p:pic>
        <p:nvPicPr>
          <p:cNvPr id="16" name="Graphic 15" descr="Knife">
            <a:extLst>
              <a:ext uri="{FF2B5EF4-FFF2-40B4-BE49-F238E27FC236}">
                <a16:creationId xmlns:a16="http://schemas.microsoft.com/office/drawing/2014/main" xmlns="" id="{3B39931A-6EB6-4641-8478-020AA72F785E}"/>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xmlns="" r:embed="rId7"/>
              </a:ext>
            </a:extLst>
          </a:blip>
          <a:stretch>
            <a:fillRect/>
          </a:stretch>
        </p:blipFill>
        <p:spPr>
          <a:xfrm>
            <a:off x="1706880" y="1647763"/>
            <a:ext cx="548640" cy="548640"/>
          </a:xfrm>
          <a:prstGeom prst="rect">
            <a:avLst/>
          </a:prstGeom>
        </p:spPr>
      </p:pic>
    </p:spTree>
    <p:extLst>
      <p:ext uri="{BB962C8B-B14F-4D97-AF65-F5344CB8AC3E}">
        <p14:creationId xmlns:p14="http://schemas.microsoft.com/office/powerpoint/2010/main" val="2322159571"/>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xmlns="" id="{89E0F971-15BC-4591-8D27-1887F4A66E06}"/>
              </a:ext>
            </a:extLst>
          </p:cNvPr>
          <p:cNvPicPr>
            <a:picLocks noGrp="1" noChangeAspect="1"/>
          </p:cNvPicPr>
          <p:nvPr>
            <p:ph type="pic" sz="quarter" idx="10"/>
          </p:nvPr>
        </p:nvPicPr>
        <p:blipFill>
          <a:blip r:embed="rId3" cstate="email">
            <a:extLst>
              <a:ext uri="{28A0092B-C50C-407E-A947-70E740481C1C}">
                <a14:useLocalDpi xmlns:a14="http://schemas.microsoft.com/office/drawing/2010/main"/>
              </a:ext>
            </a:extLst>
          </a:blip>
          <a:srcRect/>
          <a:stretch>
            <a:fillRect/>
          </a:stretch>
        </p:blipFill>
        <p:spPr/>
      </p:pic>
      <p:sp>
        <p:nvSpPr>
          <p:cNvPr id="4" name="Rectangle 3">
            <a:extLst>
              <a:ext uri="{FF2B5EF4-FFF2-40B4-BE49-F238E27FC236}">
                <a16:creationId xmlns:a16="http://schemas.microsoft.com/office/drawing/2014/main" xmlns="" id="{8F8EB528-181F-4609-9213-CCEB8E6D9683}"/>
              </a:ext>
            </a:extLst>
          </p:cNvPr>
          <p:cNvSpPr/>
          <p:nvPr/>
        </p:nvSpPr>
        <p:spPr>
          <a:xfrm>
            <a:off x="-1" y="1535723"/>
            <a:ext cx="12192000" cy="4654061"/>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The method dramatically streamlines the ordering procedure for both the consumer and the restaurant, as well as significantly reducing the establishment's workload. The system will also automatically compute and show the final bill, ensuring that the bills are ready to print with no errors because the information for that item has already been entered.</a:t>
            </a:r>
            <a:endParaRPr lang="en-US" dirty="0"/>
          </a:p>
        </p:txBody>
      </p:sp>
      <p:grpSp>
        <p:nvGrpSpPr>
          <p:cNvPr id="92" name="Group 91">
            <a:extLst>
              <a:ext uri="{FF2B5EF4-FFF2-40B4-BE49-F238E27FC236}">
                <a16:creationId xmlns:a16="http://schemas.microsoft.com/office/drawing/2014/main" xmlns="" id="{E553AFA2-A5D4-498D-BE50-109C6538A2EE}"/>
              </a:ext>
            </a:extLst>
          </p:cNvPr>
          <p:cNvGrpSpPr/>
          <p:nvPr/>
        </p:nvGrpSpPr>
        <p:grpSpPr>
          <a:xfrm>
            <a:off x="0" y="6312933"/>
            <a:ext cx="12192000" cy="545067"/>
            <a:chOff x="0" y="6312933"/>
            <a:chExt cx="12192000" cy="545067"/>
          </a:xfrm>
        </p:grpSpPr>
        <p:sp>
          <p:nvSpPr>
            <p:cNvPr id="93" name="Rectangle 92">
              <a:extLst>
                <a:ext uri="{FF2B5EF4-FFF2-40B4-BE49-F238E27FC236}">
                  <a16:creationId xmlns:a16="http://schemas.microsoft.com/office/drawing/2014/main" xmlns="" id="{3B572A34-2F40-4FC1-BE49-9C636771E36A}"/>
                </a:ext>
              </a:extLst>
            </p:cNvPr>
            <p:cNvSpPr/>
            <p:nvPr/>
          </p:nvSpPr>
          <p:spPr>
            <a:xfrm>
              <a:off x="0" y="6786000"/>
              <a:ext cx="121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Isosceles Triangle 24">
              <a:extLst>
                <a:ext uri="{FF2B5EF4-FFF2-40B4-BE49-F238E27FC236}">
                  <a16:creationId xmlns:a16="http://schemas.microsoft.com/office/drawing/2014/main" xmlns="" id="{B1A1C991-7A7D-4576-9D0D-6C10B8FD2482}"/>
                </a:ext>
              </a:extLst>
            </p:cNvPr>
            <p:cNvSpPr/>
            <p:nvPr/>
          </p:nvSpPr>
          <p:spPr>
            <a:xfrm>
              <a:off x="5272088" y="6312933"/>
              <a:ext cx="1647825" cy="473067"/>
            </a:xfrm>
            <a:custGeom>
              <a:avLst/>
              <a:gdLst>
                <a:gd name="connsiteX0" fmla="*/ 0 w 943428"/>
                <a:gd name="connsiteY0" fmla="*/ 510146 h 510146"/>
                <a:gd name="connsiteX1" fmla="*/ 471714 w 943428"/>
                <a:gd name="connsiteY1" fmla="*/ 0 h 510146"/>
                <a:gd name="connsiteX2" fmla="*/ 943428 w 943428"/>
                <a:gd name="connsiteY2" fmla="*/ 510146 h 510146"/>
                <a:gd name="connsiteX3" fmla="*/ 0 w 943428"/>
                <a:gd name="connsiteY3" fmla="*/ 510146 h 510146"/>
                <a:gd name="connsiteX0" fmla="*/ 0 w 943428"/>
                <a:gd name="connsiteY0" fmla="*/ 510146 h 510146"/>
                <a:gd name="connsiteX1" fmla="*/ 471714 w 943428"/>
                <a:gd name="connsiteY1" fmla="*/ 0 h 510146"/>
                <a:gd name="connsiteX2" fmla="*/ 943428 w 943428"/>
                <a:gd name="connsiteY2" fmla="*/ 510146 h 510146"/>
                <a:gd name="connsiteX3" fmla="*/ 0 w 943428"/>
                <a:gd name="connsiteY3" fmla="*/ 510146 h 510146"/>
                <a:gd name="connsiteX0" fmla="*/ 0 w 943428"/>
                <a:gd name="connsiteY0" fmla="*/ 510146 h 510146"/>
                <a:gd name="connsiteX1" fmla="*/ 471714 w 943428"/>
                <a:gd name="connsiteY1" fmla="*/ 0 h 510146"/>
                <a:gd name="connsiteX2" fmla="*/ 943428 w 943428"/>
                <a:gd name="connsiteY2" fmla="*/ 510146 h 510146"/>
                <a:gd name="connsiteX3" fmla="*/ 0 w 943428"/>
                <a:gd name="connsiteY3" fmla="*/ 510146 h 510146"/>
                <a:gd name="connsiteX0" fmla="*/ 0 w 943428"/>
                <a:gd name="connsiteY0" fmla="*/ 510146 h 510146"/>
                <a:gd name="connsiteX1" fmla="*/ 471714 w 943428"/>
                <a:gd name="connsiteY1" fmla="*/ 0 h 510146"/>
                <a:gd name="connsiteX2" fmla="*/ 943428 w 943428"/>
                <a:gd name="connsiteY2" fmla="*/ 510146 h 510146"/>
                <a:gd name="connsiteX3" fmla="*/ 0 w 943428"/>
                <a:gd name="connsiteY3" fmla="*/ 510146 h 510146"/>
                <a:gd name="connsiteX0" fmla="*/ 0 w 943428"/>
                <a:gd name="connsiteY0" fmla="*/ 510146 h 510146"/>
                <a:gd name="connsiteX1" fmla="*/ 471714 w 943428"/>
                <a:gd name="connsiteY1" fmla="*/ 0 h 510146"/>
                <a:gd name="connsiteX2" fmla="*/ 943428 w 943428"/>
                <a:gd name="connsiteY2" fmla="*/ 510146 h 510146"/>
                <a:gd name="connsiteX3" fmla="*/ 0 w 943428"/>
                <a:gd name="connsiteY3" fmla="*/ 510146 h 510146"/>
                <a:gd name="connsiteX0" fmla="*/ 0 w 943428"/>
                <a:gd name="connsiteY0" fmla="*/ 462521 h 462521"/>
                <a:gd name="connsiteX1" fmla="*/ 471714 w 943428"/>
                <a:gd name="connsiteY1" fmla="*/ 0 h 462521"/>
                <a:gd name="connsiteX2" fmla="*/ 943428 w 943428"/>
                <a:gd name="connsiteY2" fmla="*/ 462521 h 462521"/>
                <a:gd name="connsiteX3" fmla="*/ 0 w 943428"/>
                <a:gd name="connsiteY3" fmla="*/ 462521 h 4625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Lst>
              <a:ahLst/>
              <a:cxnLst>
                <a:cxn ang="0">
                  <a:pos x="connsiteX0" y="connsiteY0"/>
                </a:cxn>
                <a:cxn ang="0">
                  <a:pos x="connsiteX1" y="connsiteY1"/>
                </a:cxn>
                <a:cxn ang="0">
                  <a:pos x="connsiteX2" y="connsiteY2"/>
                </a:cxn>
                <a:cxn ang="0">
                  <a:pos x="connsiteX3" y="connsiteY3"/>
                </a:cxn>
              </a:cxnLst>
              <a:rect l="l" t="t" r="r" b="b"/>
              <a:pathLst>
                <a:path w="943428" h="394012">
                  <a:moveTo>
                    <a:pt x="0" y="394012"/>
                  </a:moveTo>
                  <a:cubicBezTo>
                    <a:pt x="255943" y="258464"/>
                    <a:pt x="241729" y="9821"/>
                    <a:pt x="464828" y="0"/>
                  </a:cubicBezTo>
                  <a:cubicBezTo>
                    <a:pt x="682648" y="7384"/>
                    <a:pt x="665172" y="266005"/>
                    <a:pt x="943428" y="394012"/>
                  </a:cubicBezTo>
                  <a:lnTo>
                    <a:pt x="0" y="39401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5" name="Graphic 94" descr="Fork and knife">
              <a:extLst>
                <a:ext uri="{FF2B5EF4-FFF2-40B4-BE49-F238E27FC236}">
                  <a16:creationId xmlns:a16="http://schemas.microsoft.com/office/drawing/2014/main" xmlns="" id="{B94C8872-7E11-4551-A0CA-9189C1EA6AF9}"/>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5867399" y="6354364"/>
              <a:ext cx="457200" cy="457200"/>
            </a:xfrm>
            <a:prstGeom prst="rect">
              <a:avLst/>
            </a:prstGeom>
          </p:spPr>
        </p:pic>
      </p:grpSp>
      <p:sp>
        <p:nvSpPr>
          <p:cNvPr id="17" name="TextBox 16">
            <a:extLst>
              <a:ext uri="{FF2B5EF4-FFF2-40B4-BE49-F238E27FC236}">
                <a16:creationId xmlns:a16="http://schemas.microsoft.com/office/drawing/2014/main" xmlns="" id="{94AF28BF-A8BB-43C8-8039-34531C46312E}"/>
              </a:ext>
            </a:extLst>
          </p:cNvPr>
          <p:cNvSpPr txBox="1"/>
          <p:nvPr/>
        </p:nvSpPr>
        <p:spPr>
          <a:xfrm>
            <a:off x="2735942" y="370347"/>
            <a:ext cx="6749143"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srgbClr val="003049"/>
                </a:solidFill>
                <a:effectLst/>
                <a:uLnTx/>
                <a:uFillTx/>
                <a:latin typeface="Open Sans" panose="020B0606030504020204" pitchFamily="34" charset="0"/>
                <a:ea typeface="Open Sans" panose="020B0606030504020204" pitchFamily="34" charset="0"/>
                <a:cs typeface="Open Sans" panose="020B0606030504020204" pitchFamily="34" charset="0"/>
              </a:rPr>
              <a:t>PROBLEM STATEMENT</a:t>
            </a:r>
            <a:endParaRPr kumimoji="0" lang="en-US" sz="4400" b="1" i="0" u="none" strike="noStrike" kern="1200" cap="none" spc="0" normalizeH="0" baseline="0" noProof="0" dirty="0">
              <a:ln>
                <a:noFill/>
              </a:ln>
              <a:solidFill>
                <a:srgbClr val="003049"/>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362936126"/>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xmlns="" id="{89E0F971-15BC-4591-8D27-1887F4A66E06}"/>
              </a:ext>
            </a:extLst>
          </p:cNvPr>
          <p:cNvPicPr>
            <a:picLocks noGrp="1" noChangeAspect="1"/>
          </p:cNvPicPr>
          <p:nvPr>
            <p:ph type="pic" sz="quarter" idx="10"/>
          </p:nvPr>
        </p:nvPicPr>
        <p:blipFill>
          <a:blip r:embed="rId3" cstate="email">
            <a:extLst>
              <a:ext uri="{28A0092B-C50C-407E-A947-70E740481C1C}">
                <a14:useLocalDpi xmlns:a14="http://schemas.microsoft.com/office/drawing/2010/main"/>
              </a:ext>
            </a:extLst>
          </a:blip>
          <a:srcRect/>
          <a:stretch>
            <a:fillRect/>
          </a:stretch>
        </p:blipFill>
        <p:spPr/>
      </p:pic>
      <p:sp>
        <p:nvSpPr>
          <p:cNvPr id="4" name="Rectangle 3">
            <a:extLst>
              <a:ext uri="{FF2B5EF4-FFF2-40B4-BE49-F238E27FC236}">
                <a16:creationId xmlns:a16="http://schemas.microsoft.com/office/drawing/2014/main" xmlns="" id="{8F8EB528-181F-4609-9213-CCEB8E6D9683}"/>
              </a:ext>
            </a:extLst>
          </p:cNvPr>
          <p:cNvSpPr/>
          <p:nvPr/>
        </p:nvSpPr>
        <p:spPr>
          <a:xfrm>
            <a:off x="-1" y="1723292"/>
            <a:ext cx="12192000" cy="446649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The inspiration for creating this application came from the fact that I dislike waiting in restaurants for long periods of time or having to call restaurants to place an order, especially when I am extremely hungry, and that some people are hesitant to ask detailed menu information such as price and so on. Even though I dislike it, it will allow us to skip the long lines at the desk.</a:t>
            </a:r>
            <a:endParaRPr lang="en-US" dirty="0"/>
          </a:p>
        </p:txBody>
      </p:sp>
      <p:grpSp>
        <p:nvGrpSpPr>
          <p:cNvPr id="92" name="Group 91">
            <a:extLst>
              <a:ext uri="{FF2B5EF4-FFF2-40B4-BE49-F238E27FC236}">
                <a16:creationId xmlns:a16="http://schemas.microsoft.com/office/drawing/2014/main" xmlns="" id="{E553AFA2-A5D4-498D-BE50-109C6538A2EE}"/>
              </a:ext>
            </a:extLst>
          </p:cNvPr>
          <p:cNvGrpSpPr/>
          <p:nvPr/>
        </p:nvGrpSpPr>
        <p:grpSpPr>
          <a:xfrm>
            <a:off x="0" y="6312933"/>
            <a:ext cx="12192000" cy="545067"/>
            <a:chOff x="0" y="6312933"/>
            <a:chExt cx="12192000" cy="545067"/>
          </a:xfrm>
        </p:grpSpPr>
        <p:sp>
          <p:nvSpPr>
            <p:cNvPr id="93" name="Rectangle 92">
              <a:extLst>
                <a:ext uri="{FF2B5EF4-FFF2-40B4-BE49-F238E27FC236}">
                  <a16:creationId xmlns:a16="http://schemas.microsoft.com/office/drawing/2014/main" xmlns="" id="{3B572A34-2F40-4FC1-BE49-9C636771E36A}"/>
                </a:ext>
              </a:extLst>
            </p:cNvPr>
            <p:cNvSpPr/>
            <p:nvPr/>
          </p:nvSpPr>
          <p:spPr>
            <a:xfrm>
              <a:off x="0" y="6786000"/>
              <a:ext cx="121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Isosceles Triangle 24">
              <a:extLst>
                <a:ext uri="{FF2B5EF4-FFF2-40B4-BE49-F238E27FC236}">
                  <a16:creationId xmlns:a16="http://schemas.microsoft.com/office/drawing/2014/main" xmlns="" id="{B1A1C991-7A7D-4576-9D0D-6C10B8FD2482}"/>
                </a:ext>
              </a:extLst>
            </p:cNvPr>
            <p:cNvSpPr/>
            <p:nvPr/>
          </p:nvSpPr>
          <p:spPr>
            <a:xfrm>
              <a:off x="5272088" y="6312933"/>
              <a:ext cx="1647825" cy="473067"/>
            </a:xfrm>
            <a:custGeom>
              <a:avLst/>
              <a:gdLst>
                <a:gd name="connsiteX0" fmla="*/ 0 w 943428"/>
                <a:gd name="connsiteY0" fmla="*/ 510146 h 510146"/>
                <a:gd name="connsiteX1" fmla="*/ 471714 w 943428"/>
                <a:gd name="connsiteY1" fmla="*/ 0 h 510146"/>
                <a:gd name="connsiteX2" fmla="*/ 943428 w 943428"/>
                <a:gd name="connsiteY2" fmla="*/ 510146 h 510146"/>
                <a:gd name="connsiteX3" fmla="*/ 0 w 943428"/>
                <a:gd name="connsiteY3" fmla="*/ 510146 h 510146"/>
                <a:gd name="connsiteX0" fmla="*/ 0 w 943428"/>
                <a:gd name="connsiteY0" fmla="*/ 510146 h 510146"/>
                <a:gd name="connsiteX1" fmla="*/ 471714 w 943428"/>
                <a:gd name="connsiteY1" fmla="*/ 0 h 510146"/>
                <a:gd name="connsiteX2" fmla="*/ 943428 w 943428"/>
                <a:gd name="connsiteY2" fmla="*/ 510146 h 510146"/>
                <a:gd name="connsiteX3" fmla="*/ 0 w 943428"/>
                <a:gd name="connsiteY3" fmla="*/ 510146 h 510146"/>
                <a:gd name="connsiteX0" fmla="*/ 0 w 943428"/>
                <a:gd name="connsiteY0" fmla="*/ 510146 h 510146"/>
                <a:gd name="connsiteX1" fmla="*/ 471714 w 943428"/>
                <a:gd name="connsiteY1" fmla="*/ 0 h 510146"/>
                <a:gd name="connsiteX2" fmla="*/ 943428 w 943428"/>
                <a:gd name="connsiteY2" fmla="*/ 510146 h 510146"/>
                <a:gd name="connsiteX3" fmla="*/ 0 w 943428"/>
                <a:gd name="connsiteY3" fmla="*/ 510146 h 510146"/>
                <a:gd name="connsiteX0" fmla="*/ 0 w 943428"/>
                <a:gd name="connsiteY0" fmla="*/ 510146 h 510146"/>
                <a:gd name="connsiteX1" fmla="*/ 471714 w 943428"/>
                <a:gd name="connsiteY1" fmla="*/ 0 h 510146"/>
                <a:gd name="connsiteX2" fmla="*/ 943428 w 943428"/>
                <a:gd name="connsiteY2" fmla="*/ 510146 h 510146"/>
                <a:gd name="connsiteX3" fmla="*/ 0 w 943428"/>
                <a:gd name="connsiteY3" fmla="*/ 510146 h 510146"/>
                <a:gd name="connsiteX0" fmla="*/ 0 w 943428"/>
                <a:gd name="connsiteY0" fmla="*/ 510146 h 510146"/>
                <a:gd name="connsiteX1" fmla="*/ 471714 w 943428"/>
                <a:gd name="connsiteY1" fmla="*/ 0 h 510146"/>
                <a:gd name="connsiteX2" fmla="*/ 943428 w 943428"/>
                <a:gd name="connsiteY2" fmla="*/ 510146 h 510146"/>
                <a:gd name="connsiteX3" fmla="*/ 0 w 943428"/>
                <a:gd name="connsiteY3" fmla="*/ 510146 h 510146"/>
                <a:gd name="connsiteX0" fmla="*/ 0 w 943428"/>
                <a:gd name="connsiteY0" fmla="*/ 462521 h 462521"/>
                <a:gd name="connsiteX1" fmla="*/ 471714 w 943428"/>
                <a:gd name="connsiteY1" fmla="*/ 0 h 462521"/>
                <a:gd name="connsiteX2" fmla="*/ 943428 w 943428"/>
                <a:gd name="connsiteY2" fmla="*/ 462521 h 462521"/>
                <a:gd name="connsiteX3" fmla="*/ 0 w 943428"/>
                <a:gd name="connsiteY3" fmla="*/ 462521 h 4625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Lst>
              <a:ahLst/>
              <a:cxnLst>
                <a:cxn ang="0">
                  <a:pos x="connsiteX0" y="connsiteY0"/>
                </a:cxn>
                <a:cxn ang="0">
                  <a:pos x="connsiteX1" y="connsiteY1"/>
                </a:cxn>
                <a:cxn ang="0">
                  <a:pos x="connsiteX2" y="connsiteY2"/>
                </a:cxn>
                <a:cxn ang="0">
                  <a:pos x="connsiteX3" y="connsiteY3"/>
                </a:cxn>
              </a:cxnLst>
              <a:rect l="l" t="t" r="r" b="b"/>
              <a:pathLst>
                <a:path w="943428" h="394012">
                  <a:moveTo>
                    <a:pt x="0" y="394012"/>
                  </a:moveTo>
                  <a:cubicBezTo>
                    <a:pt x="255943" y="258464"/>
                    <a:pt x="241729" y="9821"/>
                    <a:pt x="464828" y="0"/>
                  </a:cubicBezTo>
                  <a:cubicBezTo>
                    <a:pt x="682648" y="7384"/>
                    <a:pt x="665172" y="266005"/>
                    <a:pt x="943428" y="394012"/>
                  </a:cubicBezTo>
                  <a:lnTo>
                    <a:pt x="0" y="39401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5" name="Graphic 94" descr="Fork and knife">
              <a:extLst>
                <a:ext uri="{FF2B5EF4-FFF2-40B4-BE49-F238E27FC236}">
                  <a16:creationId xmlns:a16="http://schemas.microsoft.com/office/drawing/2014/main" xmlns="" id="{B94C8872-7E11-4551-A0CA-9189C1EA6AF9}"/>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5867399" y="6354364"/>
              <a:ext cx="457200" cy="457200"/>
            </a:xfrm>
            <a:prstGeom prst="rect">
              <a:avLst/>
            </a:prstGeom>
          </p:spPr>
        </p:pic>
      </p:grpSp>
      <p:sp>
        <p:nvSpPr>
          <p:cNvPr id="17" name="TextBox 16">
            <a:extLst>
              <a:ext uri="{FF2B5EF4-FFF2-40B4-BE49-F238E27FC236}">
                <a16:creationId xmlns:a16="http://schemas.microsoft.com/office/drawing/2014/main" xmlns="" id="{94AF28BF-A8BB-43C8-8039-34531C46312E}"/>
              </a:ext>
            </a:extLst>
          </p:cNvPr>
          <p:cNvSpPr txBox="1"/>
          <p:nvPr/>
        </p:nvSpPr>
        <p:spPr>
          <a:xfrm>
            <a:off x="2735942" y="370347"/>
            <a:ext cx="6912150"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srgbClr val="003049"/>
                </a:solidFill>
                <a:effectLst/>
                <a:uLnTx/>
                <a:uFillTx/>
                <a:latin typeface="Open Sans" panose="020B0606030504020204" pitchFamily="34" charset="0"/>
                <a:ea typeface="Open Sans" panose="020B0606030504020204" pitchFamily="34" charset="0"/>
                <a:cs typeface="Open Sans" panose="020B0606030504020204" pitchFamily="34" charset="0"/>
              </a:rPr>
              <a:t>SIGNIFICANCE</a:t>
            </a:r>
            <a:r>
              <a:rPr kumimoji="0" lang="en-US" sz="4400" b="1" i="0" u="none" strike="noStrike" kern="1200" cap="none" spc="0" normalizeH="0" noProof="0" dirty="0" smtClean="0">
                <a:ln>
                  <a:noFill/>
                </a:ln>
                <a:solidFill>
                  <a:srgbClr val="003049"/>
                </a:solidFill>
                <a:effectLst/>
                <a:uLnTx/>
                <a:uFillTx/>
                <a:latin typeface="Open Sans" panose="020B0606030504020204" pitchFamily="34" charset="0"/>
                <a:ea typeface="Open Sans" panose="020B0606030504020204" pitchFamily="34" charset="0"/>
                <a:cs typeface="Open Sans" panose="020B0606030504020204" pitchFamily="34" charset="0"/>
              </a:rPr>
              <a:t> OF PROBLEM</a:t>
            </a:r>
            <a:endParaRPr kumimoji="0" lang="en-US" sz="4400" b="1" i="0" u="none" strike="noStrike" kern="1200" cap="none" spc="0" normalizeH="0" baseline="0" noProof="0" dirty="0">
              <a:ln>
                <a:noFill/>
              </a:ln>
              <a:solidFill>
                <a:srgbClr val="003049"/>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52030251"/>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Placeholder 37">
            <a:extLst>
              <a:ext uri="{FF2B5EF4-FFF2-40B4-BE49-F238E27FC236}">
                <a16:creationId xmlns:a16="http://schemas.microsoft.com/office/drawing/2014/main" xmlns="" id="{187492EA-A9DF-4F4A-BBA0-30CA41F9F7BC}"/>
              </a:ext>
            </a:extLst>
          </p:cNvPr>
          <p:cNvPicPr>
            <a:picLocks noGrp="1" noChangeAspect="1"/>
          </p:cNvPicPr>
          <p:nvPr>
            <p:ph type="pic" sz="quarter" idx="15"/>
          </p:nvPr>
        </p:nvPicPr>
        <p:blipFill rotWithShape="1">
          <a:blip r:embed="rId3" cstate="email">
            <a:extLst>
              <a:ext uri="{28A0092B-C50C-407E-A947-70E740481C1C}">
                <a14:useLocalDpi xmlns:a14="http://schemas.microsoft.com/office/drawing/2010/main"/>
              </a:ext>
            </a:extLst>
          </a:blip>
          <a:srcRect/>
          <a:stretch/>
        </p:blipFill>
        <p:spPr>
          <a:xfrm>
            <a:off x="0" y="0"/>
            <a:ext cx="12192000" cy="3429000"/>
          </a:xfrm>
        </p:spPr>
      </p:pic>
      <p:sp>
        <p:nvSpPr>
          <p:cNvPr id="39" name="Rectangle 38">
            <a:extLst>
              <a:ext uri="{FF2B5EF4-FFF2-40B4-BE49-F238E27FC236}">
                <a16:creationId xmlns:a16="http://schemas.microsoft.com/office/drawing/2014/main" xmlns="" id="{BD098D79-409D-4173-9BAE-9D83C261E060}"/>
              </a:ext>
            </a:extLst>
          </p:cNvPr>
          <p:cNvSpPr/>
          <p:nvPr/>
        </p:nvSpPr>
        <p:spPr>
          <a:xfrm>
            <a:off x="0" y="0"/>
            <a:ext cx="12192000" cy="342900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3" name="Picture Placeholder 62">
            <a:extLst>
              <a:ext uri="{FF2B5EF4-FFF2-40B4-BE49-F238E27FC236}">
                <a16:creationId xmlns:a16="http://schemas.microsoft.com/office/drawing/2014/main" xmlns="" id="{C882ED93-B2E2-408F-A0A5-139589BDA727}"/>
              </a:ext>
            </a:extLst>
          </p:cNvPr>
          <p:cNvPicPr>
            <a:picLocks noGrp="1" noChangeAspect="1"/>
          </p:cNvPicPr>
          <p:nvPr>
            <p:ph type="pic" sz="quarter" idx="11"/>
          </p:nvPr>
        </p:nvPicPr>
        <p:blipFill rotWithShape="1">
          <a:blip r:embed="rId4" cstate="email">
            <a:extLst>
              <a:ext uri="{28A0092B-C50C-407E-A947-70E740481C1C}">
                <a14:useLocalDpi xmlns:a14="http://schemas.microsoft.com/office/drawing/2010/main"/>
              </a:ext>
            </a:extLst>
          </a:blip>
          <a:srcRect/>
          <a:stretch/>
        </p:blipFill>
        <p:spPr>
          <a:xfrm>
            <a:off x="70156" y="515536"/>
            <a:ext cx="1567544" cy="1567543"/>
          </a:xfrm>
        </p:spPr>
      </p:pic>
      <p:pic>
        <p:nvPicPr>
          <p:cNvPr id="65" name="Picture Placeholder 64">
            <a:extLst>
              <a:ext uri="{FF2B5EF4-FFF2-40B4-BE49-F238E27FC236}">
                <a16:creationId xmlns:a16="http://schemas.microsoft.com/office/drawing/2014/main" xmlns="" id="{FCEBB204-ED8D-4116-9A2D-C02B13DA762C}"/>
              </a:ext>
            </a:extLst>
          </p:cNvPr>
          <p:cNvPicPr>
            <a:picLocks noGrp="1" noChangeAspect="1"/>
          </p:cNvPicPr>
          <p:nvPr>
            <p:ph type="pic" sz="quarter" idx="12"/>
          </p:nvPr>
        </p:nvPicPr>
        <p:blipFill rotWithShape="1">
          <a:blip r:embed="rId5" cstate="email">
            <a:extLst>
              <a:ext uri="{28A0092B-C50C-407E-A947-70E740481C1C}">
                <a14:useLocalDpi xmlns:a14="http://schemas.microsoft.com/office/drawing/2010/main"/>
              </a:ext>
            </a:extLst>
          </a:blip>
          <a:srcRect/>
          <a:stretch/>
        </p:blipFill>
        <p:spPr>
          <a:xfrm>
            <a:off x="10086496" y="381509"/>
            <a:ext cx="1567544" cy="1567543"/>
          </a:xfrm>
        </p:spPr>
      </p:pic>
      <p:pic>
        <p:nvPicPr>
          <p:cNvPr id="67" name="Picture Placeholder 66">
            <a:extLst>
              <a:ext uri="{FF2B5EF4-FFF2-40B4-BE49-F238E27FC236}">
                <a16:creationId xmlns:a16="http://schemas.microsoft.com/office/drawing/2014/main" xmlns="" id="{E26EBBE9-06D3-4E61-ACD0-8A645D563D5F}"/>
              </a:ext>
            </a:extLst>
          </p:cNvPr>
          <p:cNvPicPr>
            <a:picLocks noGrp="1" noChangeAspect="1"/>
          </p:cNvPicPr>
          <p:nvPr>
            <p:ph type="pic" sz="quarter" idx="13"/>
          </p:nvPr>
        </p:nvPicPr>
        <p:blipFill rotWithShape="1">
          <a:blip r:embed="rId6" cstate="email">
            <a:extLst>
              <a:ext uri="{28A0092B-C50C-407E-A947-70E740481C1C}">
                <a14:useLocalDpi xmlns:a14="http://schemas.microsoft.com/office/drawing/2010/main"/>
              </a:ext>
            </a:extLst>
          </a:blip>
          <a:srcRect/>
          <a:stretch/>
        </p:blipFill>
        <p:spPr>
          <a:xfrm>
            <a:off x="0" y="5349262"/>
            <a:ext cx="1567544" cy="1567543"/>
          </a:xfrm>
        </p:spPr>
      </p:pic>
      <p:pic>
        <p:nvPicPr>
          <p:cNvPr id="69" name="Picture Placeholder 68">
            <a:extLst>
              <a:ext uri="{FF2B5EF4-FFF2-40B4-BE49-F238E27FC236}">
                <a16:creationId xmlns:a16="http://schemas.microsoft.com/office/drawing/2014/main" xmlns="" id="{A95922EE-FEDD-4C82-961C-1AD60B780567}"/>
              </a:ext>
            </a:extLst>
          </p:cNvPr>
          <p:cNvPicPr>
            <a:picLocks noGrp="1" noChangeAspect="1"/>
          </p:cNvPicPr>
          <p:nvPr>
            <p:ph type="pic" sz="quarter" idx="14"/>
          </p:nvPr>
        </p:nvPicPr>
        <p:blipFill rotWithShape="1">
          <a:blip r:embed="rId7" cstate="email">
            <a:extLst>
              <a:ext uri="{28A0092B-C50C-407E-A947-70E740481C1C}">
                <a14:useLocalDpi xmlns:a14="http://schemas.microsoft.com/office/drawing/2010/main"/>
              </a:ext>
            </a:extLst>
          </a:blip>
          <a:srcRect t="-342"/>
          <a:stretch/>
        </p:blipFill>
        <p:spPr>
          <a:xfrm>
            <a:off x="10329354" y="5132780"/>
            <a:ext cx="1567544" cy="1567543"/>
          </a:xfrm>
        </p:spPr>
      </p:pic>
      <p:sp>
        <p:nvSpPr>
          <p:cNvPr id="42" name="TextBox 41">
            <a:extLst>
              <a:ext uri="{FF2B5EF4-FFF2-40B4-BE49-F238E27FC236}">
                <a16:creationId xmlns:a16="http://schemas.microsoft.com/office/drawing/2014/main" xmlns="" id="{3B14A085-39E1-4568-84BC-2F289FBB746A}"/>
              </a:ext>
            </a:extLst>
          </p:cNvPr>
          <p:cNvSpPr txBox="1"/>
          <p:nvPr/>
        </p:nvSpPr>
        <p:spPr>
          <a:xfrm>
            <a:off x="917461" y="3966647"/>
            <a:ext cx="10386104" cy="1323439"/>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100" normalizeH="0" baseline="0" noProof="0" dirty="0" smtClean="0">
                <a:ln>
                  <a:noFill/>
                </a:ln>
                <a:solidFill>
                  <a:schemeClr val="accent5">
                    <a:lumMod val="25000"/>
                  </a:schemeClr>
                </a:solidFill>
                <a:effectLst/>
                <a:uLnTx/>
                <a:uFillTx/>
                <a:latin typeface="Open Sans SemiBold" panose="020B0706030804020204" pitchFamily="34" charset="0"/>
                <a:ea typeface="Open Sans SemiBold" panose="020B0706030804020204" pitchFamily="34" charset="0"/>
                <a:cs typeface="Open Sans SemiBold" panose="020B0706030804020204" pitchFamily="34" charset="0"/>
              </a:rPr>
              <a:t>Based</a:t>
            </a:r>
            <a:r>
              <a:rPr kumimoji="0" lang="en-US" sz="1600" b="0" i="0" u="none" strike="noStrike" kern="1200" cap="none" spc="100" normalizeH="0" noProof="0" dirty="0" smtClean="0">
                <a:ln>
                  <a:noFill/>
                </a:ln>
                <a:solidFill>
                  <a:schemeClr val="accent5">
                    <a:lumMod val="25000"/>
                  </a:schemeClr>
                </a:solidFill>
                <a:effectLst/>
                <a:uLnTx/>
                <a:uFillTx/>
                <a:latin typeface="Open Sans SemiBold" panose="020B0706030804020204" pitchFamily="34" charset="0"/>
                <a:ea typeface="Open Sans SemiBold" panose="020B0706030804020204" pitchFamily="34" charset="0"/>
                <a:cs typeface="Open Sans SemiBold" panose="020B0706030804020204" pitchFamily="34" charset="0"/>
              </a:rPr>
              <a:t> on our discussion of problem statement we propose a solution of developing mobile application which allow users to reserve their tables from home and place their order via QR code scanner. The main reason to build this app is to minimize the workload on restaurant’s staff and customers will not have to wait for a long time to place their order. </a:t>
            </a:r>
            <a:r>
              <a:rPr lang="en-US" sz="1600" spc="100" dirty="0" smtClean="0">
                <a:solidFill>
                  <a:schemeClr val="accent5">
                    <a:lumMod val="25000"/>
                  </a:schemeClr>
                </a:solidFill>
                <a:latin typeface="Open Sans SemiBold" panose="020B0706030804020204" pitchFamily="34" charset="0"/>
                <a:ea typeface="Open Sans SemiBold" panose="020B0706030804020204" pitchFamily="34" charset="0"/>
                <a:cs typeface="Open Sans SemiBold" panose="020B0706030804020204" pitchFamily="34" charset="0"/>
              </a:rPr>
              <a:t>In our system bills will also paid online by customers.</a:t>
            </a:r>
            <a:endParaRPr kumimoji="0" lang="en-US" sz="1600" b="0" i="0" u="none" strike="noStrike" kern="1200" cap="none" spc="100" normalizeH="0" baseline="0" noProof="0" dirty="0">
              <a:ln>
                <a:noFill/>
              </a:ln>
              <a:solidFill>
                <a:schemeClr val="accent5">
                  <a:lumMod val="25000"/>
                </a:schemeClr>
              </a:solidFill>
              <a:effectLst/>
              <a:uLnTx/>
              <a:uFillTx/>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41" name="TextBox 40">
            <a:extLst>
              <a:ext uri="{FF2B5EF4-FFF2-40B4-BE49-F238E27FC236}">
                <a16:creationId xmlns:a16="http://schemas.microsoft.com/office/drawing/2014/main" xmlns="" id="{53CDD11F-FC1F-4B3F-9611-07695B978C45}"/>
              </a:ext>
            </a:extLst>
          </p:cNvPr>
          <p:cNvSpPr txBox="1"/>
          <p:nvPr/>
        </p:nvSpPr>
        <p:spPr>
          <a:xfrm>
            <a:off x="2735942" y="780561"/>
            <a:ext cx="6749143"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srgbClr val="FCBF49"/>
                </a:solidFill>
                <a:effectLst/>
                <a:uLnTx/>
                <a:uFillTx/>
                <a:latin typeface="Open Sans" panose="020B0606030504020204" pitchFamily="34" charset="0"/>
                <a:ea typeface="Open Sans" panose="020B0606030504020204" pitchFamily="34" charset="0"/>
                <a:cs typeface="Open Sans" panose="020B0606030504020204" pitchFamily="34" charset="0"/>
              </a:rPr>
              <a:t>PROPOSED SOLUTION</a:t>
            </a:r>
            <a:endParaRPr kumimoji="0" lang="en-US" sz="4400" b="1" i="0" u="none" strike="noStrike" kern="1200" cap="none" spc="0" normalizeH="0" baseline="0" noProof="0" dirty="0">
              <a:ln>
                <a:noFill/>
              </a:ln>
              <a:solidFill>
                <a:srgbClr val="FCBF49"/>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nvGrpSpPr>
          <p:cNvPr id="72" name="Group 71">
            <a:extLst>
              <a:ext uri="{FF2B5EF4-FFF2-40B4-BE49-F238E27FC236}">
                <a16:creationId xmlns:a16="http://schemas.microsoft.com/office/drawing/2014/main" xmlns="" id="{6975DE88-8A7F-4F72-8C81-CF56DF355E7E}"/>
              </a:ext>
            </a:extLst>
          </p:cNvPr>
          <p:cNvGrpSpPr/>
          <p:nvPr/>
        </p:nvGrpSpPr>
        <p:grpSpPr>
          <a:xfrm>
            <a:off x="0" y="6312933"/>
            <a:ext cx="12192000" cy="545067"/>
            <a:chOff x="0" y="6312933"/>
            <a:chExt cx="12192000" cy="545067"/>
          </a:xfrm>
        </p:grpSpPr>
        <p:sp>
          <p:nvSpPr>
            <p:cNvPr id="73" name="Rectangle 72">
              <a:extLst>
                <a:ext uri="{FF2B5EF4-FFF2-40B4-BE49-F238E27FC236}">
                  <a16:creationId xmlns:a16="http://schemas.microsoft.com/office/drawing/2014/main" xmlns="" id="{F1A651DC-21C9-44F5-843E-81724DFDD173}"/>
                </a:ext>
              </a:extLst>
            </p:cNvPr>
            <p:cNvSpPr/>
            <p:nvPr/>
          </p:nvSpPr>
          <p:spPr>
            <a:xfrm>
              <a:off x="0" y="6786000"/>
              <a:ext cx="121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Isosceles Triangle 24">
              <a:extLst>
                <a:ext uri="{FF2B5EF4-FFF2-40B4-BE49-F238E27FC236}">
                  <a16:creationId xmlns:a16="http://schemas.microsoft.com/office/drawing/2014/main" xmlns="" id="{2E0EEFE1-E57B-49D0-8235-3F54845D7174}"/>
                </a:ext>
              </a:extLst>
            </p:cNvPr>
            <p:cNvSpPr/>
            <p:nvPr/>
          </p:nvSpPr>
          <p:spPr>
            <a:xfrm>
              <a:off x="5272088" y="6312933"/>
              <a:ext cx="1647825" cy="473067"/>
            </a:xfrm>
            <a:custGeom>
              <a:avLst/>
              <a:gdLst>
                <a:gd name="connsiteX0" fmla="*/ 0 w 943428"/>
                <a:gd name="connsiteY0" fmla="*/ 510146 h 510146"/>
                <a:gd name="connsiteX1" fmla="*/ 471714 w 943428"/>
                <a:gd name="connsiteY1" fmla="*/ 0 h 510146"/>
                <a:gd name="connsiteX2" fmla="*/ 943428 w 943428"/>
                <a:gd name="connsiteY2" fmla="*/ 510146 h 510146"/>
                <a:gd name="connsiteX3" fmla="*/ 0 w 943428"/>
                <a:gd name="connsiteY3" fmla="*/ 510146 h 510146"/>
                <a:gd name="connsiteX0" fmla="*/ 0 w 943428"/>
                <a:gd name="connsiteY0" fmla="*/ 510146 h 510146"/>
                <a:gd name="connsiteX1" fmla="*/ 471714 w 943428"/>
                <a:gd name="connsiteY1" fmla="*/ 0 h 510146"/>
                <a:gd name="connsiteX2" fmla="*/ 943428 w 943428"/>
                <a:gd name="connsiteY2" fmla="*/ 510146 h 510146"/>
                <a:gd name="connsiteX3" fmla="*/ 0 w 943428"/>
                <a:gd name="connsiteY3" fmla="*/ 510146 h 510146"/>
                <a:gd name="connsiteX0" fmla="*/ 0 w 943428"/>
                <a:gd name="connsiteY0" fmla="*/ 510146 h 510146"/>
                <a:gd name="connsiteX1" fmla="*/ 471714 w 943428"/>
                <a:gd name="connsiteY1" fmla="*/ 0 h 510146"/>
                <a:gd name="connsiteX2" fmla="*/ 943428 w 943428"/>
                <a:gd name="connsiteY2" fmla="*/ 510146 h 510146"/>
                <a:gd name="connsiteX3" fmla="*/ 0 w 943428"/>
                <a:gd name="connsiteY3" fmla="*/ 510146 h 510146"/>
                <a:gd name="connsiteX0" fmla="*/ 0 w 943428"/>
                <a:gd name="connsiteY0" fmla="*/ 510146 h 510146"/>
                <a:gd name="connsiteX1" fmla="*/ 471714 w 943428"/>
                <a:gd name="connsiteY1" fmla="*/ 0 h 510146"/>
                <a:gd name="connsiteX2" fmla="*/ 943428 w 943428"/>
                <a:gd name="connsiteY2" fmla="*/ 510146 h 510146"/>
                <a:gd name="connsiteX3" fmla="*/ 0 w 943428"/>
                <a:gd name="connsiteY3" fmla="*/ 510146 h 510146"/>
                <a:gd name="connsiteX0" fmla="*/ 0 w 943428"/>
                <a:gd name="connsiteY0" fmla="*/ 510146 h 510146"/>
                <a:gd name="connsiteX1" fmla="*/ 471714 w 943428"/>
                <a:gd name="connsiteY1" fmla="*/ 0 h 510146"/>
                <a:gd name="connsiteX2" fmla="*/ 943428 w 943428"/>
                <a:gd name="connsiteY2" fmla="*/ 510146 h 510146"/>
                <a:gd name="connsiteX3" fmla="*/ 0 w 943428"/>
                <a:gd name="connsiteY3" fmla="*/ 510146 h 510146"/>
                <a:gd name="connsiteX0" fmla="*/ 0 w 943428"/>
                <a:gd name="connsiteY0" fmla="*/ 462521 h 462521"/>
                <a:gd name="connsiteX1" fmla="*/ 471714 w 943428"/>
                <a:gd name="connsiteY1" fmla="*/ 0 h 462521"/>
                <a:gd name="connsiteX2" fmla="*/ 943428 w 943428"/>
                <a:gd name="connsiteY2" fmla="*/ 462521 h 462521"/>
                <a:gd name="connsiteX3" fmla="*/ 0 w 943428"/>
                <a:gd name="connsiteY3" fmla="*/ 462521 h 4625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Lst>
              <a:ahLst/>
              <a:cxnLst>
                <a:cxn ang="0">
                  <a:pos x="connsiteX0" y="connsiteY0"/>
                </a:cxn>
                <a:cxn ang="0">
                  <a:pos x="connsiteX1" y="connsiteY1"/>
                </a:cxn>
                <a:cxn ang="0">
                  <a:pos x="connsiteX2" y="connsiteY2"/>
                </a:cxn>
                <a:cxn ang="0">
                  <a:pos x="connsiteX3" y="connsiteY3"/>
                </a:cxn>
              </a:cxnLst>
              <a:rect l="l" t="t" r="r" b="b"/>
              <a:pathLst>
                <a:path w="943428" h="394012">
                  <a:moveTo>
                    <a:pt x="0" y="394012"/>
                  </a:moveTo>
                  <a:cubicBezTo>
                    <a:pt x="255943" y="258464"/>
                    <a:pt x="241729" y="9821"/>
                    <a:pt x="464828" y="0"/>
                  </a:cubicBezTo>
                  <a:cubicBezTo>
                    <a:pt x="682648" y="7384"/>
                    <a:pt x="665172" y="266005"/>
                    <a:pt x="943428" y="394012"/>
                  </a:cubicBezTo>
                  <a:lnTo>
                    <a:pt x="0" y="39401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5" name="Graphic 74" descr="Fork and knife">
              <a:extLst>
                <a:ext uri="{FF2B5EF4-FFF2-40B4-BE49-F238E27FC236}">
                  <a16:creationId xmlns:a16="http://schemas.microsoft.com/office/drawing/2014/main" xmlns="" id="{8A3E032B-079B-4F9D-AA3A-67A0E00E4D03}"/>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xmlns="" r:embed="rId10"/>
                </a:ext>
              </a:extLst>
            </a:blip>
            <a:stretch>
              <a:fillRect/>
            </a:stretch>
          </p:blipFill>
          <p:spPr>
            <a:xfrm>
              <a:off x="5867399" y="6354364"/>
              <a:ext cx="457200" cy="457200"/>
            </a:xfrm>
            <a:prstGeom prst="rect">
              <a:avLst/>
            </a:prstGeom>
          </p:spPr>
        </p:pic>
      </p:grpSp>
    </p:spTree>
    <p:extLst>
      <p:ext uri="{BB962C8B-B14F-4D97-AF65-F5344CB8AC3E}">
        <p14:creationId xmlns:p14="http://schemas.microsoft.com/office/powerpoint/2010/main" val="1664718182"/>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xmlns="" id="{EF3D6978-FD0E-488D-8FA5-EEAD70D904B4}"/>
              </a:ext>
            </a:extLst>
          </p:cNvPr>
          <p:cNvSpPr txBox="1"/>
          <p:nvPr/>
        </p:nvSpPr>
        <p:spPr>
          <a:xfrm>
            <a:off x="770139" y="767274"/>
            <a:ext cx="5013434"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noProof="0" dirty="0" smtClean="0">
                <a:solidFill>
                  <a:srgbClr val="FCBF49"/>
                </a:solidFill>
                <a:latin typeface="Open Sans" panose="020B0606030504020204" pitchFamily="34" charset="0"/>
                <a:ea typeface="Open Sans" panose="020B0606030504020204" pitchFamily="34" charset="0"/>
                <a:cs typeface="Open Sans" panose="020B0606030504020204" pitchFamily="34" charset="0"/>
              </a:rPr>
              <a:t>METHODOLOGY</a:t>
            </a:r>
            <a:endParaRPr kumimoji="0" lang="en-US" sz="4400" b="1" i="0" u="none" strike="noStrike" kern="1200" cap="none" spc="0" normalizeH="0" baseline="0" noProof="0" dirty="0">
              <a:ln>
                <a:noFill/>
              </a:ln>
              <a:solidFill>
                <a:srgbClr val="FCBF49"/>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33" name="Text Placeholder 10">
            <a:extLst>
              <a:ext uri="{FF2B5EF4-FFF2-40B4-BE49-F238E27FC236}">
                <a16:creationId xmlns:a16="http://schemas.microsoft.com/office/drawing/2014/main" xmlns="" id="{6FD20D7D-95F6-4D92-ABC9-0BB522BEB495}"/>
              </a:ext>
            </a:extLst>
          </p:cNvPr>
          <p:cNvSpPr txBox="1">
            <a:spLocks/>
          </p:cNvSpPr>
          <p:nvPr/>
        </p:nvSpPr>
        <p:spPr>
          <a:xfrm>
            <a:off x="770139" y="1910440"/>
            <a:ext cx="4109783" cy="2308324"/>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lnSpc>
                <a:spcPct val="150000"/>
              </a:lnSpc>
              <a:defRPr/>
            </a:pPr>
            <a:r>
              <a:rPr lang="en-US" sz="1600" dirty="0" smtClean="0">
                <a:solidFill>
                  <a:prstClr val="white"/>
                </a:solidFill>
                <a:latin typeface="Open Sans" panose="020B0606030504020204" pitchFamily="34" charset="0"/>
                <a:ea typeface="Open Sans" panose="020B0606030504020204" pitchFamily="34" charset="0"/>
                <a:cs typeface="Open Sans" panose="020B0606030504020204" pitchFamily="34" charset="0"/>
              </a:rPr>
              <a:t>In software </a:t>
            </a:r>
            <a:r>
              <a:rPr lang="en-US" sz="1600" dirty="0">
                <a:solidFill>
                  <a:prstClr val="white"/>
                </a:solidFill>
                <a:latin typeface="Open Sans" panose="020B0606030504020204" pitchFamily="34" charset="0"/>
                <a:ea typeface="Open Sans" panose="020B0606030504020204" pitchFamily="34" charset="0"/>
                <a:cs typeface="Open Sans" panose="020B0606030504020204" pitchFamily="34" charset="0"/>
              </a:rPr>
              <a:t>engineering, development</a:t>
            </a:r>
          </a:p>
          <a:p>
            <a:pPr lvl="0" algn="just">
              <a:lnSpc>
                <a:spcPct val="150000"/>
              </a:lnSpc>
              <a:defRPr/>
            </a:pPr>
            <a:r>
              <a:rPr lang="en-US" sz="1600" dirty="0">
                <a:solidFill>
                  <a:prstClr val="white"/>
                </a:solidFill>
                <a:latin typeface="Open Sans" panose="020B0606030504020204" pitchFamily="34" charset="0"/>
                <a:ea typeface="Open Sans" panose="020B0606030504020204" pitchFamily="34" charset="0"/>
                <a:cs typeface="Open Sans" panose="020B0606030504020204" pitchFamily="34" charset="0"/>
              </a:rPr>
              <a:t>methodology is known as software</a:t>
            </a:r>
          </a:p>
          <a:p>
            <a:pPr lvl="0" algn="just">
              <a:lnSpc>
                <a:spcPct val="150000"/>
              </a:lnSpc>
              <a:defRPr/>
            </a:pPr>
            <a:r>
              <a:rPr lang="en-US" sz="1600" dirty="0">
                <a:solidFill>
                  <a:prstClr val="white"/>
                </a:solidFill>
                <a:latin typeface="Open Sans" panose="020B0606030504020204" pitchFamily="34" charset="0"/>
                <a:ea typeface="Open Sans" panose="020B0606030504020204" pitchFamily="34" charset="0"/>
                <a:cs typeface="Open Sans" panose="020B0606030504020204" pitchFamily="34" charset="0"/>
              </a:rPr>
              <a:t>development life cycle (SDLC). For this</a:t>
            </a:r>
          </a:p>
          <a:p>
            <a:pPr lvl="0" algn="just">
              <a:lnSpc>
                <a:spcPct val="150000"/>
              </a:lnSpc>
              <a:defRPr/>
            </a:pPr>
            <a:r>
              <a:rPr lang="en-US" sz="1600" dirty="0">
                <a:solidFill>
                  <a:prstClr val="white"/>
                </a:solidFill>
                <a:latin typeface="Open Sans" panose="020B0606030504020204" pitchFamily="34" charset="0"/>
                <a:ea typeface="Open Sans" panose="020B0606030504020204" pitchFamily="34" charset="0"/>
                <a:cs typeface="Open Sans" panose="020B0606030504020204" pitchFamily="34" charset="0"/>
              </a:rPr>
              <a:t>project, we decided to use iterative</a:t>
            </a:r>
          </a:p>
          <a:p>
            <a:pPr lvl="0" algn="just">
              <a:lnSpc>
                <a:spcPct val="150000"/>
              </a:lnSpc>
              <a:defRPr/>
            </a:pPr>
            <a:r>
              <a:rPr lang="en-US" sz="1600" dirty="0">
                <a:solidFill>
                  <a:prstClr val="white"/>
                </a:solidFill>
                <a:latin typeface="Open Sans" panose="020B0606030504020204" pitchFamily="34" charset="0"/>
                <a:ea typeface="Open Sans" panose="020B0606030504020204" pitchFamily="34" charset="0"/>
                <a:cs typeface="Open Sans" panose="020B0606030504020204" pitchFamily="34" charset="0"/>
              </a:rPr>
              <a:t>development as it is more suitable for this</a:t>
            </a:r>
          </a:p>
          <a:p>
            <a:pPr lvl="0" algn="just">
              <a:lnSpc>
                <a:spcPct val="150000"/>
              </a:lnSpc>
              <a:defRPr/>
            </a:pPr>
            <a:r>
              <a:rPr lang="en-US" sz="1600" dirty="0">
                <a:solidFill>
                  <a:prstClr val="white"/>
                </a:solidFill>
                <a:latin typeface="Open Sans" panose="020B0606030504020204" pitchFamily="34" charset="0"/>
                <a:ea typeface="Open Sans" panose="020B0606030504020204" pitchFamily="34" charset="0"/>
                <a:cs typeface="Open Sans" panose="020B0606030504020204" pitchFamily="34" charset="0"/>
              </a:rPr>
              <a:t>project.</a:t>
            </a:r>
            <a:endParaRPr kumimoji="0" lang="en-US" sz="16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nvGrpSpPr>
          <p:cNvPr id="35" name="Group 34">
            <a:extLst>
              <a:ext uri="{FF2B5EF4-FFF2-40B4-BE49-F238E27FC236}">
                <a16:creationId xmlns:a16="http://schemas.microsoft.com/office/drawing/2014/main" xmlns="" id="{6203D04B-67BE-4D64-B4EA-54FA36BE6374}"/>
              </a:ext>
            </a:extLst>
          </p:cNvPr>
          <p:cNvGrpSpPr/>
          <p:nvPr/>
        </p:nvGrpSpPr>
        <p:grpSpPr>
          <a:xfrm>
            <a:off x="0" y="6312933"/>
            <a:ext cx="12192000" cy="545067"/>
            <a:chOff x="0" y="6312933"/>
            <a:chExt cx="12192000" cy="545067"/>
          </a:xfrm>
        </p:grpSpPr>
        <p:sp>
          <p:nvSpPr>
            <p:cNvPr id="36" name="Rectangle 35">
              <a:extLst>
                <a:ext uri="{FF2B5EF4-FFF2-40B4-BE49-F238E27FC236}">
                  <a16:creationId xmlns:a16="http://schemas.microsoft.com/office/drawing/2014/main" xmlns="" id="{E1CE4C2A-A1D9-4A47-B070-1685892E2DC4}"/>
                </a:ext>
              </a:extLst>
            </p:cNvPr>
            <p:cNvSpPr/>
            <p:nvPr/>
          </p:nvSpPr>
          <p:spPr>
            <a:xfrm>
              <a:off x="0" y="6786000"/>
              <a:ext cx="12192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Isosceles Triangle 24">
              <a:extLst>
                <a:ext uri="{FF2B5EF4-FFF2-40B4-BE49-F238E27FC236}">
                  <a16:creationId xmlns:a16="http://schemas.microsoft.com/office/drawing/2014/main" xmlns="" id="{B539156E-52ED-4551-8766-9C392B1C4F01}"/>
                </a:ext>
              </a:extLst>
            </p:cNvPr>
            <p:cNvSpPr/>
            <p:nvPr/>
          </p:nvSpPr>
          <p:spPr>
            <a:xfrm>
              <a:off x="5272088" y="6312933"/>
              <a:ext cx="1647825" cy="473067"/>
            </a:xfrm>
            <a:custGeom>
              <a:avLst/>
              <a:gdLst>
                <a:gd name="connsiteX0" fmla="*/ 0 w 943428"/>
                <a:gd name="connsiteY0" fmla="*/ 510146 h 510146"/>
                <a:gd name="connsiteX1" fmla="*/ 471714 w 943428"/>
                <a:gd name="connsiteY1" fmla="*/ 0 h 510146"/>
                <a:gd name="connsiteX2" fmla="*/ 943428 w 943428"/>
                <a:gd name="connsiteY2" fmla="*/ 510146 h 510146"/>
                <a:gd name="connsiteX3" fmla="*/ 0 w 943428"/>
                <a:gd name="connsiteY3" fmla="*/ 510146 h 510146"/>
                <a:gd name="connsiteX0" fmla="*/ 0 w 943428"/>
                <a:gd name="connsiteY0" fmla="*/ 510146 h 510146"/>
                <a:gd name="connsiteX1" fmla="*/ 471714 w 943428"/>
                <a:gd name="connsiteY1" fmla="*/ 0 h 510146"/>
                <a:gd name="connsiteX2" fmla="*/ 943428 w 943428"/>
                <a:gd name="connsiteY2" fmla="*/ 510146 h 510146"/>
                <a:gd name="connsiteX3" fmla="*/ 0 w 943428"/>
                <a:gd name="connsiteY3" fmla="*/ 510146 h 510146"/>
                <a:gd name="connsiteX0" fmla="*/ 0 w 943428"/>
                <a:gd name="connsiteY0" fmla="*/ 510146 h 510146"/>
                <a:gd name="connsiteX1" fmla="*/ 471714 w 943428"/>
                <a:gd name="connsiteY1" fmla="*/ 0 h 510146"/>
                <a:gd name="connsiteX2" fmla="*/ 943428 w 943428"/>
                <a:gd name="connsiteY2" fmla="*/ 510146 h 510146"/>
                <a:gd name="connsiteX3" fmla="*/ 0 w 943428"/>
                <a:gd name="connsiteY3" fmla="*/ 510146 h 510146"/>
                <a:gd name="connsiteX0" fmla="*/ 0 w 943428"/>
                <a:gd name="connsiteY0" fmla="*/ 510146 h 510146"/>
                <a:gd name="connsiteX1" fmla="*/ 471714 w 943428"/>
                <a:gd name="connsiteY1" fmla="*/ 0 h 510146"/>
                <a:gd name="connsiteX2" fmla="*/ 943428 w 943428"/>
                <a:gd name="connsiteY2" fmla="*/ 510146 h 510146"/>
                <a:gd name="connsiteX3" fmla="*/ 0 w 943428"/>
                <a:gd name="connsiteY3" fmla="*/ 510146 h 510146"/>
                <a:gd name="connsiteX0" fmla="*/ 0 w 943428"/>
                <a:gd name="connsiteY0" fmla="*/ 510146 h 510146"/>
                <a:gd name="connsiteX1" fmla="*/ 471714 w 943428"/>
                <a:gd name="connsiteY1" fmla="*/ 0 h 510146"/>
                <a:gd name="connsiteX2" fmla="*/ 943428 w 943428"/>
                <a:gd name="connsiteY2" fmla="*/ 510146 h 510146"/>
                <a:gd name="connsiteX3" fmla="*/ 0 w 943428"/>
                <a:gd name="connsiteY3" fmla="*/ 510146 h 510146"/>
                <a:gd name="connsiteX0" fmla="*/ 0 w 943428"/>
                <a:gd name="connsiteY0" fmla="*/ 462521 h 462521"/>
                <a:gd name="connsiteX1" fmla="*/ 471714 w 943428"/>
                <a:gd name="connsiteY1" fmla="*/ 0 h 462521"/>
                <a:gd name="connsiteX2" fmla="*/ 943428 w 943428"/>
                <a:gd name="connsiteY2" fmla="*/ 462521 h 462521"/>
                <a:gd name="connsiteX3" fmla="*/ 0 w 943428"/>
                <a:gd name="connsiteY3" fmla="*/ 462521 h 4625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Lst>
              <a:ahLst/>
              <a:cxnLst>
                <a:cxn ang="0">
                  <a:pos x="connsiteX0" y="connsiteY0"/>
                </a:cxn>
                <a:cxn ang="0">
                  <a:pos x="connsiteX1" y="connsiteY1"/>
                </a:cxn>
                <a:cxn ang="0">
                  <a:pos x="connsiteX2" y="connsiteY2"/>
                </a:cxn>
                <a:cxn ang="0">
                  <a:pos x="connsiteX3" y="connsiteY3"/>
                </a:cxn>
              </a:cxnLst>
              <a:rect l="l" t="t" r="r" b="b"/>
              <a:pathLst>
                <a:path w="943428" h="394012">
                  <a:moveTo>
                    <a:pt x="0" y="394012"/>
                  </a:moveTo>
                  <a:cubicBezTo>
                    <a:pt x="255943" y="258464"/>
                    <a:pt x="241729" y="9821"/>
                    <a:pt x="464828" y="0"/>
                  </a:cubicBezTo>
                  <a:cubicBezTo>
                    <a:pt x="682648" y="7384"/>
                    <a:pt x="665172" y="266005"/>
                    <a:pt x="943428" y="394012"/>
                  </a:cubicBezTo>
                  <a:lnTo>
                    <a:pt x="0" y="3940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9" name="Graphic 38" descr="Fork and knife">
              <a:extLst>
                <a:ext uri="{FF2B5EF4-FFF2-40B4-BE49-F238E27FC236}">
                  <a16:creationId xmlns:a16="http://schemas.microsoft.com/office/drawing/2014/main" xmlns="" id="{A300B417-8329-41FE-BF87-17A199A768E2}"/>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5867399" y="6354364"/>
              <a:ext cx="457200" cy="457200"/>
            </a:xfrm>
            <a:prstGeom prst="rect">
              <a:avLst/>
            </a:prstGeom>
          </p:spPr>
        </p:pic>
      </p:gr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7736" y="1111377"/>
            <a:ext cx="5142857" cy="3838095"/>
          </a:xfrm>
          <a:prstGeom prst="rect">
            <a:avLst/>
          </a:prstGeom>
        </p:spPr>
      </p:pic>
    </p:spTree>
    <p:extLst>
      <p:ext uri="{BB962C8B-B14F-4D97-AF65-F5344CB8AC3E}">
        <p14:creationId xmlns:p14="http://schemas.microsoft.com/office/powerpoint/2010/main" val="3564119404"/>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1">
            <a:extLst>
              <a:ext uri="{FF2B5EF4-FFF2-40B4-BE49-F238E27FC236}">
                <a16:creationId xmlns:a16="http://schemas.microsoft.com/office/drawing/2014/main" xmlns="" id="{977BA617-9B07-4796-9268-B6825FB96638}"/>
              </a:ext>
            </a:extLst>
          </p:cNvPr>
          <p:cNvGrpSpPr/>
          <p:nvPr/>
        </p:nvGrpSpPr>
        <p:grpSpPr>
          <a:xfrm>
            <a:off x="7994314" y="1387092"/>
            <a:ext cx="2664161" cy="4421683"/>
            <a:chOff x="798370" y="58"/>
            <a:chExt cx="4131888" cy="6857656"/>
          </a:xfrm>
        </p:grpSpPr>
        <p:grpSp>
          <p:nvGrpSpPr>
            <p:cNvPr id="4" name="Graphic 1">
              <a:extLst>
                <a:ext uri="{FF2B5EF4-FFF2-40B4-BE49-F238E27FC236}">
                  <a16:creationId xmlns:a16="http://schemas.microsoft.com/office/drawing/2014/main" xmlns="" id="{977BA617-9B07-4796-9268-B6825FB96638}"/>
                </a:ext>
              </a:extLst>
            </p:cNvPr>
            <p:cNvGrpSpPr/>
            <p:nvPr/>
          </p:nvGrpSpPr>
          <p:grpSpPr>
            <a:xfrm>
              <a:off x="1701675" y="5001507"/>
              <a:ext cx="953897" cy="729910"/>
              <a:chOff x="1701675" y="5001507"/>
              <a:chExt cx="953897" cy="729910"/>
            </a:xfrm>
          </p:grpSpPr>
          <p:grpSp>
            <p:nvGrpSpPr>
              <p:cNvPr id="5" name="Graphic 1">
                <a:extLst>
                  <a:ext uri="{FF2B5EF4-FFF2-40B4-BE49-F238E27FC236}">
                    <a16:creationId xmlns:a16="http://schemas.microsoft.com/office/drawing/2014/main" xmlns="" id="{977BA617-9B07-4796-9268-B6825FB96638}"/>
                  </a:ext>
                </a:extLst>
              </p:cNvPr>
              <p:cNvGrpSpPr/>
              <p:nvPr/>
            </p:nvGrpSpPr>
            <p:grpSpPr>
              <a:xfrm>
                <a:off x="1701675" y="5001507"/>
                <a:ext cx="953897" cy="729910"/>
                <a:chOff x="1701675" y="5001507"/>
                <a:chExt cx="953897" cy="729910"/>
              </a:xfrm>
            </p:grpSpPr>
            <p:sp>
              <p:nvSpPr>
                <p:cNvPr id="6" name="Freeform: Shape 5">
                  <a:extLst>
                    <a:ext uri="{FF2B5EF4-FFF2-40B4-BE49-F238E27FC236}">
                      <a16:creationId xmlns:a16="http://schemas.microsoft.com/office/drawing/2014/main" xmlns="" id="{FED17C9F-615A-4D80-973C-E4181BCBB0D6}"/>
                    </a:ext>
                  </a:extLst>
                </p:cNvPr>
                <p:cNvSpPr/>
                <p:nvPr/>
              </p:nvSpPr>
              <p:spPr>
                <a:xfrm>
                  <a:off x="1702006" y="5001507"/>
                  <a:ext cx="953566" cy="729248"/>
                </a:xfrm>
                <a:custGeom>
                  <a:avLst/>
                  <a:gdLst>
                    <a:gd name="connsiteX0" fmla="*/ 953567 w 953566"/>
                    <a:gd name="connsiteY0" fmla="*/ 0 h 729248"/>
                    <a:gd name="connsiteX1" fmla="*/ 770532 w 953566"/>
                    <a:gd name="connsiteY1" fmla="*/ 76457 h 729248"/>
                    <a:gd name="connsiteX2" fmla="*/ 469667 w 953566"/>
                    <a:gd name="connsiteY2" fmla="*/ 249232 h 729248"/>
                    <a:gd name="connsiteX3" fmla="*/ 225400 w 953566"/>
                    <a:gd name="connsiteY3" fmla="*/ 147619 h 729248"/>
                    <a:gd name="connsiteX4" fmla="*/ 0 w 953566"/>
                    <a:gd name="connsiteY4" fmla="*/ 346872 h 729248"/>
                    <a:gd name="connsiteX5" fmla="*/ 251879 w 953566"/>
                    <a:gd name="connsiteY5" fmla="*/ 677526 h 729248"/>
                    <a:gd name="connsiteX6" fmla="*/ 378315 w 953566"/>
                    <a:gd name="connsiteY6" fmla="*/ 726511 h 729248"/>
                    <a:gd name="connsiteX7" fmla="*/ 676533 w 953566"/>
                    <a:gd name="connsiteY7" fmla="*/ 700032 h 729248"/>
                    <a:gd name="connsiteX8" fmla="*/ 920799 w 953566"/>
                    <a:gd name="connsiteY8" fmla="*/ 500780 h 729248"/>
                    <a:gd name="connsiteX9" fmla="*/ 953567 w 953566"/>
                    <a:gd name="connsiteY9" fmla="*/ 0 h 729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3566" h="729248">
                      <a:moveTo>
                        <a:pt x="953567" y="0"/>
                      </a:moveTo>
                      <a:cubicBezTo>
                        <a:pt x="953567" y="0"/>
                        <a:pt x="856919" y="8937"/>
                        <a:pt x="770532" y="76457"/>
                      </a:cubicBezTo>
                      <a:cubicBezTo>
                        <a:pt x="684145" y="143978"/>
                        <a:pt x="511040" y="237978"/>
                        <a:pt x="469667" y="249232"/>
                      </a:cubicBezTo>
                      <a:cubicBezTo>
                        <a:pt x="428294" y="260485"/>
                        <a:pt x="292921" y="170126"/>
                        <a:pt x="225400" y="147619"/>
                      </a:cubicBezTo>
                      <a:cubicBezTo>
                        <a:pt x="157880" y="125112"/>
                        <a:pt x="0" y="346872"/>
                        <a:pt x="0" y="346872"/>
                      </a:cubicBezTo>
                      <a:cubicBezTo>
                        <a:pt x="0" y="346872"/>
                        <a:pt x="214147" y="651378"/>
                        <a:pt x="251879" y="677526"/>
                      </a:cubicBezTo>
                      <a:cubicBezTo>
                        <a:pt x="289612" y="704004"/>
                        <a:pt x="306823" y="723863"/>
                        <a:pt x="378315" y="726511"/>
                      </a:cubicBezTo>
                      <a:cubicBezTo>
                        <a:pt x="449808" y="729159"/>
                        <a:pt x="567639" y="737765"/>
                        <a:pt x="676533" y="700032"/>
                      </a:cubicBezTo>
                      <a:cubicBezTo>
                        <a:pt x="785426" y="662300"/>
                        <a:pt x="920799" y="500780"/>
                        <a:pt x="920799" y="500780"/>
                      </a:cubicBezTo>
                      <a:lnTo>
                        <a:pt x="953567" y="0"/>
                      </a:lnTo>
                      <a:close/>
                    </a:path>
                  </a:pathLst>
                </a:custGeom>
                <a:solidFill>
                  <a:srgbClr val="D4D0C1"/>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xmlns="" id="{D365D565-6024-4DAA-8086-F43C8186F1B2}"/>
                    </a:ext>
                  </a:extLst>
                </p:cNvPr>
                <p:cNvSpPr/>
                <p:nvPr/>
              </p:nvSpPr>
              <p:spPr>
                <a:xfrm>
                  <a:off x="1701675" y="5217971"/>
                  <a:ext cx="939334" cy="513446"/>
                </a:xfrm>
                <a:custGeom>
                  <a:avLst/>
                  <a:gdLst>
                    <a:gd name="connsiteX0" fmla="*/ 831102 w 939334"/>
                    <a:gd name="connsiteY0" fmla="*/ 60570 h 513446"/>
                    <a:gd name="connsiteX1" fmla="*/ 737765 w 939334"/>
                    <a:gd name="connsiteY1" fmla="*/ 147619 h 513446"/>
                    <a:gd name="connsiteX2" fmla="*/ 684807 w 939334"/>
                    <a:gd name="connsiteY2" fmla="*/ 231358 h 513446"/>
                    <a:gd name="connsiteX3" fmla="*/ 613314 w 939334"/>
                    <a:gd name="connsiteY3" fmla="*/ 238309 h 513446"/>
                    <a:gd name="connsiteX4" fmla="*/ 611991 w 939334"/>
                    <a:gd name="connsiteY4" fmla="*/ 281006 h 513446"/>
                    <a:gd name="connsiteX5" fmla="*/ 561681 w 939334"/>
                    <a:gd name="connsiteY5" fmla="*/ 314435 h 513446"/>
                    <a:gd name="connsiteX6" fmla="*/ 520639 w 939334"/>
                    <a:gd name="connsiteY6" fmla="*/ 291597 h 513446"/>
                    <a:gd name="connsiteX7" fmla="*/ 481583 w 939334"/>
                    <a:gd name="connsiteY7" fmla="*/ 332970 h 513446"/>
                    <a:gd name="connsiteX8" fmla="*/ 382287 w 939334"/>
                    <a:gd name="connsiteY8" fmla="*/ 274386 h 513446"/>
                    <a:gd name="connsiteX9" fmla="*/ 251879 w 939334"/>
                    <a:gd name="connsiteY9" fmla="*/ 142654 h 513446"/>
                    <a:gd name="connsiteX10" fmla="*/ 85063 w 939334"/>
                    <a:gd name="connsiteY10" fmla="*/ 25486 h 513446"/>
                    <a:gd name="connsiteX11" fmla="*/ 0 w 939334"/>
                    <a:gd name="connsiteY11" fmla="*/ 131070 h 513446"/>
                    <a:gd name="connsiteX12" fmla="*/ 251879 w 939334"/>
                    <a:gd name="connsiteY12" fmla="*/ 461723 h 513446"/>
                    <a:gd name="connsiteX13" fmla="*/ 378315 w 939334"/>
                    <a:gd name="connsiteY13" fmla="*/ 510709 h 513446"/>
                    <a:gd name="connsiteX14" fmla="*/ 676533 w 939334"/>
                    <a:gd name="connsiteY14" fmla="*/ 484231 h 513446"/>
                    <a:gd name="connsiteX15" fmla="*/ 920799 w 939334"/>
                    <a:gd name="connsiteY15" fmla="*/ 284978 h 513446"/>
                    <a:gd name="connsiteX16" fmla="*/ 939334 w 939334"/>
                    <a:gd name="connsiteY16" fmla="*/ 0 h 513446"/>
                    <a:gd name="connsiteX17" fmla="*/ 831102 w 939334"/>
                    <a:gd name="connsiteY17" fmla="*/ 60570 h 51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39334" h="513446">
                      <a:moveTo>
                        <a:pt x="831102" y="60570"/>
                      </a:moveTo>
                      <a:cubicBezTo>
                        <a:pt x="798666" y="85063"/>
                        <a:pt x="759941" y="112535"/>
                        <a:pt x="737765" y="147619"/>
                      </a:cubicBezTo>
                      <a:cubicBezTo>
                        <a:pt x="721215" y="173767"/>
                        <a:pt x="709631" y="211830"/>
                        <a:pt x="684807" y="231358"/>
                      </a:cubicBezTo>
                      <a:cubicBezTo>
                        <a:pt x="661638" y="249562"/>
                        <a:pt x="637476" y="246253"/>
                        <a:pt x="613314" y="238309"/>
                      </a:cubicBezTo>
                      <a:cubicBezTo>
                        <a:pt x="613976" y="252541"/>
                        <a:pt x="613645" y="266773"/>
                        <a:pt x="611991" y="281006"/>
                      </a:cubicBezTo>
                      <a:cubicBezTo>
                        <a:pt x="609012" y="305499"/>
                        <a:pt x="586174" y="322379"/>
                        <a:pt x="561681" y="314435"/>
                      </a:cubicBezTo>
                      <a:cubicBezTo>
                        <a:pt x="546456" y="309471"/>
                        <a:pt x="533547" y="300865"/>
                        <a:pt x="520639" y="291597"/>
                      </a:cubicBezTo>
                      <a:cubicBezTo>
                        <a:pt x="517660" y="312119"/>
                        <a:pt x="507068" y="328999"/>
                        <a:pt x="481583" y="332970"/>
                      </a:cubicBezTo>
                      <a:cubicBezTo>
                        <a:pt x="442526" y="339259"/>
                        <a:pt x="406780" y="298879"/>
                        <a:pt x="382287" y="274386"/>
                      </a:cubicBezTo>
                      <a:cubicBezTo>
                        <a:pt x="338597" y="230034"/>
                        <a:pt x="300203" y="182372"/>
                        <a:pt x="251879" y="142654"/>
                      </a:cubicBezTo>
                      <a:cubicBezTo>
                        <a:pt x="199584" y="99295"/>
                        <a:pt x="143316" y="60570"/>
                        <a:pt x="85063" y="25486"/>
                      </a:cubicBezTo>
                      <a:cubicBezTo>
                        <a:pt x="38063" y="77450"/>
                        <a:pt x="0" y="131070"/>
                        <a:pt x="0" y="131070"/>
                      </a:cubicBezTo>
                      <a:cubicBezTo>
                        <a:pt x="0" y="131070"/>
                        <a:pt x="214147" y="435576"/>
                        <a:pt x="251879" y="461723"/>
                      </a:cubicBezTo>
                      <a:cubicBezTo>
                        <a:pt x="289612" y="488202"/>
                        <a:pt x="306823" y="508061"/>
                        <a:pt x="378315" y="510709"/>
                      </a:cubicBezTo>
                      <a:cubicBezTo>
                        <a:pt x="449808" y="513357"/>
                        <a:pt x="567639" y="521962"/>
                        <a:pt x="676533" y="484231"/>
                      </a:cubicBezTo>
                      <a:cubicBezTo>
                        <a:pt x="785426" y="446498"/>
                        <a:pt x="920799" y="284978"/>
                        <a:pt x="920799" y="284978"/>
                      </a:cubicBezTo>
                      <a:lnTo>
                        <a:pt x="939334" y="0"/>
                      </a:lnTo>
                      <a:cubicBezTo>
                        <a:pt x="900278" y="12246"/>
                        <a:pt x="863870" y="35746"/>
                        <a:pt x="831102" y="60570"/>
                      </a:cubicBezTo>
                      <a:close/>
                    </a:path>
                  </a:pathLst>
                </a:custGeom>
                <a:solidFill>
                  <a:srgbClr val="000000">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xmlns="" id="{588A7BE7-E3B7-48DB-9652-42CF590735CD}"/>
                    </a:ext>
                  </a:extLst>
                </p:cNvPr>
                <p:cNvSpPr/>
                <p:nvPr/>
              </p:nvSpPr>
              <p:spPr>
                <a:xfrm>
                  <a:off x="1998131" y="5090861"/>
                  <a:ext cx="524785" cy="361343"/>
                </a:xfrm>
                <a:custGeom>
                  <a:avLst/>
                  <a:gdLst>
                    <a:gd name="connsiteX0" fmla="*/ 494928 w 524785"/>
                    <a:gd name="connsiteY0" fmla="*/ 342 h 361343"/>
                    <a:gd name="connsiteX1" fmla="*/ 246359 w 524785"/>
                    <a:gd name="connsiteY1" fmla="*/ 157891 h 361343"/>
                    <a:gd name="connsiteX2" fmla="*/ 162950 w 524785"/>
                    <a:gd name="connsiteY2" fmla="*/ 179405 h 361343"/>
                    <a:gd name="connsiteX3" fmla="*/ 128197 w 524785"/>
                    <a:gd name="connsiteY3" fmla="*/ 172454 h 361343"/>
                    <a:gd name="connsiteX4" fmla="*/ 19303 w 524785"/>
                    <a:gd name="connsiteY4" fmla="*/ 146969 h 361343"/>
                    <a:gd name="connsiteX5" fmla="*/ 768 w 524785"/>
                    <a:gd name="connsiteY5" fmla="*/ 179405 h 361343"/>
                    <a:gd name="connsiteX6" fmla="*/ 153683 w 524785"/>
                    <a:gd name="connsiteY6" fmla="*/ 292602 h 361343"/>
                    <a:gd name="connsiteX7" fmla="*/ 154345 w 524785"/>
                    <a:gd name="connsiteY7" fmla="*/ 295581 h 361343"/>
                    <a:gd name="connsiteX8" fmla="*/ 175528 w 524785"/>
                    <a:gd name="connsiteY8" fmla="*/ 349200 h 361343"/>
                    <a:gd name="connsiteX9" fmla="*/ 223852 w 524785"/>
                    <a:gd name="connsiteY9" fmla="*/ 342911 h 361343"/>
                    <a:gd name="connsiteX10" fmla="*/ 225506 w 524785"/>
                    <a:gd name="connsiteY10" fmla="*/ 327355 h 361343"/>
                    <a:gd name="connsiteX11" fmla="*/ 269196 w 524785"/>
                    <a:gd name="connsiteY11" fmla="*/ 311468 h 361343"/>
                    <a:gd name="connsiteX12" fmla="*/ 270189 w 524785"/>
                    <a:gd name="connsiteY12" fmla="*/ 298560 h 361343"/>
                    <a:gd name="connsiteX13" fmla="*/ 270189 w 524785"/>
                    <a:gd name="connsiteY13" fmla="*/ 298560 h 361343"/>
                    <a:gd name="connsiteX14" fmla="*/ 270189 w 524785"/>
                    <a:gd name="connsiteY14" fmla="*/ 304186 h 361343"/>
                    <a:gd name="connsiteX15" fmla="*/ 270851 w 524785"/>
                    <a:gd name="connsiteY15" fmla="*/ 298229 h 361343"/>
                    <a:gd name="connsiteX16" fmla="*/ 313879 w 524785"/>
                    <a:gd name="connsiteY16" fmla="*/ 273736 h 361343"/>
                    <a:gd name="connsiteX17" fmla="*/ 313879 w 524785"/>
                    <a:gd name="connsiteY17" fmla="*/ 274398 h 361343"/>
                    <a:gd name="connsiteX18" fmla="*/ 314541 w 524785"/>
                    <a:gd name="connsiteY18" fmla="*/ 275060 h 361343"/>
                    <a:gd name="connsiteX19" fmla="*/ 354260 w 524785"/>
                    <a:gd name="connsiteY19" fmla="*/ 252222 h 361343"/>
                    <a:gd name="connsiteX20" fmla="*/ 352936 w 524785"/>
                    <a:gd name="connsiteY20" fmla="*/ 241961 h 361343"/>
                    <a:gd name="connsiteX21" fmla="*/ 441639 w 524785"/>
                    <a:gd name="connsiteY21" fmla="*/ 181722 h 361343"/>
                    <a:gd name="connsiteX22" fmla="*/ 524055 w 524785"/>
                    <a:gd name="connsiteY22" fmla="*/ 71504 h 361343"/>
                    <a:gd name="connsiteX23" fmla="*/ 494928 w 524785"/>
                    <a:gd name="connsiteY23" fmla="*/ 342 h 361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4785" h="361343">
                      <a:moveTo>
                        <a:pt x="494928" y="342"/>
                      </a:moveTo>
                      <a:cubicBezTo>
                        <a:pt x="473414" y="5639"/>
                        <a:pt x="364851" y="87392"/>
                        <a:pt x="246359" y="157891"/>
                      </a:cubicBezTo>
                      <a:cubicBezTo>
                        <a:pt x="222197" y="172454"/>
                        <a:pt x="191084" y="178743"/>
                        <a:pt x="162950" y="179405"/>
                      </a:cubicBezTo>
                      <a:cubicBezTo>
                        <a:pt x="152028" y="175764"/>
                        <a:pt x="139120" y="177419"/>
                        <a:pt x="128197" y="172454"/>
                      </a:cubicBezTo>
                      <a:cubicBezTo>
                        <a:pt x="91458" y="155574"/>
                        <a:pt x="60676" y="141011"/>
                        <a:pt x="19303" y="146969"/>
                      </a:cubicBezTo>
                      <a:cubicBezTo>
                        <a:pt x="5071" y="148955"/>
                        <a:pt x="-2542" y="167159"/>
                        <a:pt x="768" y="179405"/>
                      </a:cubicBezTo>
                      <a:cubicBezTo>
                        <a:pt x="19965" y="252553"/>
                        <a:pt x="85831" y="282011"/>
                        <a:pt x="153683" y="292602"/>
                      </a:cubicBezTo>
                      <a:cubicBezTo>
                        <a:pt x="154014" y="293595"/>
                        <a:pt x="154014" y="294588"/>
                        <a:pt x="154345" y="295581"/>
                      </a:cubicBezTo>
                      <a:cubicBezTo>
                        <a:pt x="157986" y="315440"/>
                        <a:pt x="163612" y="332651"/>
                        <a:pt x="175528" y="349200"/>
                      </a:cubicBezTo>
                      <a:cubicBezTo>
                        <a:pt x="187112" y="364757"/>
                        <a:pt x="220542" y="368067"/>
                        <a:pt x="223852" y="342911"/>
                      </a:cubicBezTo>
                      <a:cubicBezTo>
                        <a:pt x="224514" y="337616"/>
                        <a:pt x="225176" y="332651"/>
                        <a:pt x="225506" y="327355"/>
                      </a:cubicBezTo>
                      <a:cubicBezTo>
                        <a:pt x="239408" y="340595"/>
                        <a:pt x="265556" y="334968"/>
                        <a:pt x="269196" y="311468"/>
                      </a:cubicBezTo>
                      <a:cubicBezTo>
                        <a:pt x="269527" y="309151"/>
                        <a:pt x="269858" y="311799"/>
                        <a:pt x="270189" y="298560"/>
                      </a:cubicBezTo>
                      <a:cubicBezTo>
                        <a:pt x="270189" y="298560"/>
                        <a:pt x="270189" y="298560"/>
                        <a:pt x="270189" y="298560"/>
                      </a:cubicBezTo>
                      <a:cubicBezTo>
                        <a:pt x="270189" y="298560"/>
                        <a:pt x="270189" y="304517"/>
                        <a:pt x="270189" y="304186"/>
                      </a:cubicBezTo>
                      <a:cubicBezTo>
                        <a:pt x="270520" y="301208"/>
                        <a:pt x="270851" y="301208"/>
                        <a:pt x="270851" y="298229"/>
                      </a:cubicBezTo>
                      <a:cubicBezTo>
                        <a:pt x="288394" y="313454"/>
                        <a:pt x="321823" y="301870"/>
                        <a:pt x="313879" y="273736"/>
                      </a:cubicBezTo>
                      <a:cubicBezTo>
                        <a:pt x="313879" y="273736"/>
                        <a:pt x="313879" y="274398"/>
                        <a:pt x="313879" y="274398"/>
                      </a:cubicBezTo>
                      <a:cubicBezTo>
                        <a:pt x="314210" y="274398"/>
                        <a:pt x="314210" y="275060"/>
                        <a:pt x="314541" y="275060"/>
                      </a:cubicBezTo>
                      <a:cubicBezTo>
                        <a:pt x="331091" y="284989"/>
                        <a:pt x="355583" y="272743"/>
                        <a:pt x="354260" y="252222"/>
                      </a:cubicBezTo>
                      <a:cubicBezTo>
                        <a:pt x="353929" y="248581"/>
                        <a:pt x="353598" y="245271"/>
                        <a:pt x="352936" y="241961"/>
                      </a:cubicBezTo>
                      <a:cubicBezTo>
                        <a:pt x="385041" y="226736"/>
                        <a:pt x="413837" y="205553"/>
                        <a:pt x="441639" y="181722"/>
                      </a:cubicBezTo>
                      <a:cubicBezTo>
                        <a:pt x="477386" y="151272"/>
                        <a:pt x="514787" y="119828"/>
                        <a:pt x="524055" y="71504"/>
                      </a:cubicBezTo>
                      <a:cubicBezTo>
                        <a:pt x="528026" y="52638"/>
                        <a:pt x="515449" y="-4953"/>
                        <a:pt x="494928" y="342"/>
                      </a:cubicBezTo>
                      <a:close/>
                    </a:path>
                  </a:pathLst>
                </a:custGeom>
                <a:solidFill>
                  <a:srgbClr val="FFFFFF">
                    <a:alpha val="3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9" name="Freeform: Shape 8">
                <a:extLst>
                  <a:ext uri="{FF2B5EF4-FFF2-40B4-BE49-F238E27FC236}">
                    <a16:creationId xmlns:a16="http://schemas.microsoft.com/office/drawing/2014/main" xmlns="" id="{49E95508-F856-46A4-A705-BB2568EFFCC7}"/>
                  </a:ext>
                </a:extLst>
              </p:cNvPr>
              <p:cNvSpPr/>
              <p:nvPr/>
            </p:nvSpPr>
            <p:spPr>
              <a:xfrm>
                <a:off x="1702006" y="5147853"/>
                <a:ext cx="297555" cy="334574"/>
              </a:xfrm>
              <a:custGeom>
                <a:avLst/>
                <a:gdLst>
                  <a:gd name="connsiteX0" fmla="*/ 164830 w 297555"/>
                  <a:gd name="connsiteY0" fmla="*/ 220054 h 334574"/>
                  <a:gd name="connsiteX1" fmla="*/ 249231 w 297555"/>
                  <a:gd name="connsiteY1" fmla="*/ 115132 h 334574"/>
                  <a:gd name="connsiteX2" fmla="*/ 297555 w 297555"/>
                  <a:gd name="connsiteY2" fmla="*/ 34040 h 334574"/>
                  <a:gd name="connsiteX3" fmla="*/ 225400 w 297555"/>
                  <a:gd name="connsiteY3" fmla="*/ 1604 h 334574"/>
                  <a:gd name="connsiteX4" fmla="*/ 0 w 297555"/>
                  <a:gd name="connsiteY4" fmla="*/ 200857 h 334574"/>
                  <a:gd name="connsiteX5" fmla="*/ 95986 w 297555"/>
                  <a:gd name="connsiteY5" fmla="*/ 334575 h 334574"/>
                  <a:gd name="connsiteX6" fmla="*/ 164830 w 297555"/>
                  <a:gd name="connsiteY6" fmla="*/ 220054 h 33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555" h="334574">
                    <a:moveTo>
                      <a:pt x="164830" y="220054"/>
                    </a:moveTo>
                    <a:cubicBezTo>
                      <a:pt x="192302" y="184638"/>
                      <a:pt x="222091" y="150878"/>
                      <a:pt x="249231" y="115132"/>
                    </a:cubicBezTo>
                    <a:cubicBezTo>
                      <a:pt x="268098" y="89977"/>
                      <a:pt x="290273" y="63829"/>
                      <a:pt x="297555" y="34040"/>
                    </a:cubicBezTo>
                    <a:cubicBezTo>
                      <a:pt x="270414" y="20139"/>
                      <a:pt x="245260" y="7893"/>
                      <a:pt x="225400" y="1604"/>
                    </a:cubicBezTo>
                    <a:cubicBezTo>
                      <a:pt x="157880" y="-20903"/>
                      <a:pt x="0" y="200857"/>
                      <a:pt x="0" y="200857"/>
                    </a:cubicBezTo>
                    <a:cubicBezTo>
                      <a:pt x="0" y="200857"/>
                      <a:pt x="44352" y="263744"/>
                      <a:pt x="95986" y="334575"/>
                    </a:cubicBezTo>
                    <a:cubicBezTo>
                      <a:pt x="112535" y="293863"/>
                      <a:pt x="137028" y="256131"/>
                      <a:pt x="164830" y="220054"/>
                    </a:cubicBezTo>
                    <a:close/>
                  </a:path>
                </a:pathLst>
              </a:custGeom>
              <a:solidFill>
                <a:srgbClr val="000000">
                  <a:alpha val="1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0" name="Graphic 1">
              <a:extLst>
                <a:ext uri="{FF2B5EF4-FFF2-40B4-BE49-F238E27FC236}">
                  <a16:creationId xmlns:a16="http://schemas.microsoft.com/office/drawing/2014/main" xmlns="" id="{977BA617-9B07-4796-9268-B6825FB96638}"/>
                </a:ext>
              </a:extLst>
            </p:cNvPr>
            <p:cNvGrpSpPr/>
            <p:nvPr/>
          </p:nvGrpSpPr>
          <p:grpSpPr>
            <a:xfrm>
              <a:off x="3602519" y="4978669"/>
              <a:ext cx="1252254" cy="975077"/>
              <a:chOff x="3602519" y="4978669"/>
              <a:chExt cx="1252254" cy="975077"/>
            </a:xfrm>
          </p:grpSpPr>
          <p:grpSp>
            <p:nvGrpSpPr>
              <p:cNvPr id="11" name="Graphic 1">
                <a:extLst>
                  <a:ext uri="{FF2B5EF4-FFF2-40B4-BE49-F238E27FC236}">
                    <a16:creationId xmlns:a16="http://schemas.microsoft.com/office/drawing/2014/main" xmlns="" id="{977BA617-9B07-4796-9268-B6825FB96638}"/>
                  </a:ext>
                </a:extLst>
              </p:cNvPr>
              <p:cNvGrpSpPr/>
              <p:nvPr/>
            </p:nvGrpSpPr>
            <p:grpSpPr>
              <a:xfrm>
                <a:off x="3602519" y="4978669"/>
                <a:ext cx="776173" cy="864738"/>
                <a:chOff x="3602519" y="4978669"/>
                <a:chExt cx="776173" cy="864738"/>
              </a:xfrm>
            </p:grpSpPr>
            <p:sp>
              <p:nvSpPr>
                <p:cNvPr id="12" name="Freeform: Shape 11">
                  <a:extLst>
                    <a:ext uri="{FF2B5EF4-FFF2-40B4-BE49-F238E27FC236}">
                      <a16:creationId xmlns:a16="http://schemas.microsoft.com/office/drawing/2014/main" xmlns="" id="{E7F76063-FB9F-41E1-A6AD-0974D5E17C8F}"/>
                    </a:ext>
                  </a:extLst>
                </p:cNvPr>
                <p:cNvSpPr/>
                <p:nvPr/>
              </p:nvSpPr>
              <p:spPr>
                <a:xfrm>
                  <a:off x="3602850" y="4979000"/>
                  <a:ext cx="775843" cy="864407"/>
                </a:xfrm>
                <a:custGeom>
                  <a:avLst/>
                  <a:gdLst>
                    <a:gd name="connsiteX0" fmla="*/ 0 w 775843"/>
                    <a:gd name="connsiteY0" fmla="*/ 0 h 864407"/>
                    <a:gd name="connsiteX1" fmla="*/ 178070 w 775843"/>
                    <a:gd name="connsiteY1" fmla="*/ 125443 h 864407"/>
                    <a:gd name="connsiteX2" fmla="*/ 392217 w 775843"/>
                    <a:gd name="connsiteY2" fmla="*/ 373681 h 864407"/>
                    <a:gd name="connsiteX3" fmla="*/ 698708 w 775843"/>
                    <a:gd name="connsiteY3" fmla="*/ 454442 h 864407"/>
                    <a:gd name="connsiteX4" fmla="*/ 723201 w 775843"/>
                    <a:gd name="connsiteY4" fmla="*/ 813560 h 864407"/>
                    <a:gd name="connsiteX5" fmla="*/ 478935 w 775843"/>
                    <a:gd name="connsiteY5" fmla="*/ 864201 h 864407"/>
                    <a:gd name="connsiteX6" fmla="*/ 46669 w 775843"/>
                    <a:gd name="connsiteY6" fmla="*/ 723201 h 864407"/>
                    <a:gd name="connsiteX7" fmla="*/ 0 w 775843"/>
                    <a:gd name="connsiteY7" fmla="*/ 0 h 864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843" h="864407">
                      <a:moveTo>
                        <a:pt x="0" y="0"/>
                      </a:moveTo>
                      <a:cubicBezTo>
                        <a:pt x="0" y="0"/>
                        <a:pt x="125443" y="61563"/>
                        <a:pt x="178070" y="125443"/>
                      </a:cubicBezTo>
                      <a:cubicBezTo>
                        <a:pt x="230696" y="189323"/>
                        <a:pt x="339590" y="339590"/>
                        <a:pt x="392217" y="373681"/>
                      </a:cubicBezTo>
                      <a:cubicBezTo>
                        <a:pt x="444843" y="407442"/>
                        <a:pt x="540829" y="469667"/>
                        <a:pt x="698708" y="454442"/>
                      </a:cubicBezTo>
                      <a:cubicBezTo>
                        <a:pt x="856588" y="439547"/>
                        <a:pt x="723201" y="813560"/>
                        <a:pt x="723201" y="813560"/>
                      </a:cubicBezTo>
                      <a:cubicBezTo>
                        <a:pt x="723201" y="813560"/>
                        <a:pt x="617948" y="868172"/>
                        <a:pt x="478935" y="864201"/>
                      </a:cubicBezTo>
                      <a:cubicBezTo>
                        <a:pt x="339921" y="860560"/>
                        <a:pt x="46669" y="723201"/>
                        <a:pt x="46669" y="723201"/>
                      </a:cubicBezTo>
                      <a:lnTo>
                        <a:pt x="0" y="0"/>
                      </a:lnTo>
                      <a:close/>
                    </a:path>
                  </a:pathLst>
                </a:custGeom>
                <a:solidFill>
                  <a:srgbClr val="D4D0C1"/>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xmlns="" id="{52739814-5900-45E2-9105-3F57DC5F7F4D}"/>
                    </a:ext>
                  </a:extLst>
                </p:cNvPr>
                <p:cNvSpPr/>
                <p:nvPr/>
              </p:nvSpPr>
              <p:spPr>
                <a:xfrm>
                  <a:off x="3602519" y="4978669"/>
                  <a:ext cx="734123" cy="864045"/>
                </a:xfrm>
                <a:custGeom>
                  <a:avLst/>
                  <a:gdLst>
                    <a:gd name="connsiteX0" fmla="*/ 321386 w 734123"/>
                    <a:gd name="connsiteY0" fmla="*/ 738096 h 864045"/>
                    <a:gd name="connsiteX1" fmla="*/ 284978 w 734123"/>
                    <a:gd name="connsiteY1" fmla="*/ 427301 h 864045"/>
                    <a:gd name="connsiteX2" fmla="*/ 218781 w 734123"/>
                    <a:gd name="connsiteY2" fmla="*/ 176746 h 864045"/>
                    <a:gd name="connsiteX3" fmla="*/ 187999 w 734123"/>
                    <a:gd name="connsiteY3" fmla="*/ 137690 h 864045"/>
                    <a:gd name="connsiteX4" fmla="*/ 126105 w 734123"/>
                    <a:gd name="connsiteY4" fmla="*/ 77450 h 864045"/>
                    <a:gd name="connsiteX5" fmla="*/ 0 w 734123"/>
                    <a:gd name="connsiteY5" fmla="*/ 0 h 864045"/>
                    <a:gd name="connsiteX6" fmla="*/ 46338 w 734123"/>
                    <a:gd name="connsiteY6" fmla="*/ 722870 h 864045"/>
                    <a:gd name="connsiteX7" fmla="*/ 478604 w 734123"/>
                    <a:gd name="connsiteY7" fmla="*/ 863870 h 864045"/>
                    <a:gd name="connsiteX8" fmla="*/ 722870 w 734123"/>
                    <a:gd name="connsiteY8" fmla="*/ 813229 h 864045"/>
                    <a:gd name="connsiteX9" fmla="*/ 734124 w 734123"/>
                    <a:gd name="connsiteY9" fmla="*/ 779138 h 864045"/>
                    <a:gd name="connsiteX10" fmla="*/ 321386 w 734123"/>
                    <a:gd name="connsiteY10" fmla="*/ 738096 h 864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4123" h="864045">
                      <a:moveTo>
                        <a:pt x="321386" y="738096"/>
                      </a:moveTo>
                      <a:cubicBezTo>
                        <a:pt x="266774" y="661307"/>
                        <a:pt x="298879" y="514019"/>
                        <a:pt x="284978" y="427301"/>
                      </a:cubicBezTo>
                      <a:cubicBezTo>
                        <a:pt x="274386" y="362097"/>
                        <a:pt x="261809" y="248901"/>
                        <a:pt x="218781" y="176746"/>
                      </a:cubicBezTo>
                      <a:cubicBezTo>
                        <a:pt x="207527" y="162514"/>
                        <a:pt x="197267" y="149274"/>
                        <a:pt x="187999" y="137690"/>
                      </a:cubicBezTo>
                      <a:cubicBezTo>
                        <a:pt x="159204" y="95986"/>
                        <a:pt x="147619" y="90028"/>
                        <a:pt x="126105" y="77450"/>
                      </a:cubicBezTo>
                      <a:cubicBezTo>
                        <a:pt x="68845" y="33761"/>
                        <a:pt x="0" y="0"/>
                        <a:pt x="0" y="0"/>
                      </a:cubicBezTo>
                      <a:lnTo>
                        <a:pt x="46338" y="722870"/>
                      </a:lnTo>
                      <a:cubicBezTo>
                        <a:pt x="46338" y="722870"/>
                        <a:pt x="339590" y="860229"/>
                        <a:pt x="478604" y="863870"/>
                      </a:cubicBezTo>
                      <a:cubicBezTo>
                        <a:pt x="617617" y="867511"/>
                        <a:pt x="722870" y="813229"/>
                        <a:pt x="722870" y="813229"/>
                      </a:cubicBezTo>
                      <a:cubicBezTo>
                        <a:pt x="722870" y="813229"/>
                        <a:pt x="727504" y="800321"/>
                        <a:pt x="734124" y="779138"/>
                      </a:cubicBezTo>
                      <a:cubicBezTo>
                        <a:pt x="578892" y="815215"/>
                        <a:pt x="396188" y="843018"/>
                        <a:pt x="321386" y="738096"/>
                      </a:cubicBezTo>
                      <a:close/>
                    </a:path>
                  </a:pathLst>
                </a:custGeom>
                <a:solidFill>
                  <a:srgbClr val="000000">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xmlns="" id="{6EEAE70C-8786-4AD3-84F1-FD4EAECC58E4}"/>
                    </a:ext>
                  </a:extLst>
                </p:cNvPr>
                <p:cNvSpPr/>
                <p:nvPr/>
              </p:nvSpPr>
              <p:spPr>
                <a:xfrm>
                  <a:off x="3922062" y="5386049"/>
                  <a:ext cx="257436" cy="303476"/>
                </a:xfrm>
                <a:custGeom>
                  <a:avLst/>
                  <a:gdLst>
                    <a:gd name="connsiteX0" fmla="*/ 251075 w 257436"/>
                    <a:gd name="connsiteY0" fmla="*/ 91745 h 303476"/>
                    <a:gd name="connsiteX1" fmla="*/ 177927 w 257436"/>
                    <a:gd name="connsiteY1" fmla="*/ 55667 h 303476"/>
                    <a:gd name="connsiteX2" fmla="*/ 64400 w 257436"/>
                    <a:gd name="connsiteY2" fmla="*/ 3372 h 303476"/>
                    <a:gd name="connsiteX3" fmla="*/ 24681 w 257436"/>
                    <a:gd name="connsiteY3" fmla="*/ 26209 h 303476"/>
                    <a:gd name="connsiteX4" fmla="*/ 20048 w 257436"/>
                    <a:gd name="connsiteY4" fmla="*/ 103660 h 303476"/>
                    <a:gd name="connsiteX5" fmla="*/ 188 w 257436"/>
                    <a:gd name="connsiteY5" fmla="*/ 193026 h 303476"/>
                    <a:gd name="connsiteX6" fmla="*/ 45533 w 257436"/>
                    <a:gd name="connsiteY6" fmla="*/ 211892 h 303476"/>
                    <a:gd name="connsiteX7" fmla="*/ 47519 w 257436"/>
                    <a:gd name="connsiteY7" fmla="*/ 209906 h 303476"/>
                    <a:gd name="connsiteX8" fmla="*/ 63406 w 257436"/>
                    <a:gd name="connsiteY8" fmla="*/ 202293 h 303476"/>
                    <a:gd name="connsiteX9" fmla="*/ 77639 w 257436"/>
                    <a:gd name="connsiteY9" fmla="*/ 293645 h 303476"/>
                    <a:gd name="connsiteX10" fmla="*/ 103456 w 257436"/>
                    <a:gd name="connsiteY10" fmla="*/ 300596 h 303476"/>
                    <a:gd name="connsiteX11" fmla="*/ 148470 w 257436"/>
                    <a:gd name="connsiteY11" fmla="*/ 241349 h 303476"/>
                    <a:gd name="connsiteX12" fmla="*/ 160385 w 257436"/>
                    <a:gd name="connsiteY12" fmla="*/ 191371 h 303476"/>
                    <a:gd name="connsiteX13" fmla="*/ 168660 w 257436"/>
                    <a:gd name="connsiteY13" fmla="*/ 290666 h 303476"/>
                    <a:gd name="connsiteX14" fmla="*/ 216983 w 257436"/>
                    <a:gd name="connsiteY14" fmla="*/ 284377 h 303476"/>
                    <a:gd name="connsiteX15" fmla="*/ 245448 w 257436"/>
                    <a:gd name="connsiteY15" fmla="*/ 171512 h 303476"/>
                    <a:gd name="connsiteX16" fmla="*/ 251075 w 257436"/>
                    <a:gd name="connsiteY16" fmla="*/ 91745 h 303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7436" h="303476">
                      <a:moveTo>
                        <a:pt x="251075" y="91745"/>
                      </a:moveTo>
                      <a:cubicBezTo>
                        <a:pt x="236842" y="69900"/>
                        <a:pt x="200103" y="64604"/>
                        <a:pt x="177927" y="55667"/>
                      </a:cubicBezTo>
                      <a:cubicBezTo>
                        <a:pt x="139202" y="40111"/>
                        <a:pt x="101470" y="22569"/>
                        <a:pt x="64400" y="3372"/>
                      </a:cubicBezTo>
                      <a:cubicBezTo>
                        <a:pt x="45864" y="-6227"/>
                        <a:pt x="26005" y="5689"/>
                        <a:pt x="24681" y="26209"/>
                      </a:cubicBezTo>
                      <a:cubicBezTo>
                        <a:pt x="22695" y="52026"/>
                        <a:pt x="21372" y="77843"/>
                        <a:pt x="20048" y="103660"/>
                      </a:cubicBezTo>
                      <a:cubicBezTo>
                        <a:pt x="8794" y="133779"/>
                        <a:pt x="3167" y="167540"/>
                        <a:pt x="188" y="193026"/>
                      </a:cubicBezTo>
                      <a:cubicBezTo>
                        <a:pt x="-2790" y="217188"/>
                        <a:pt x="30308" y="226124"/>
                        <a:pt x="45533" y="211892"/>
                      </a:cubicBezTo>
                      <a:cubicBezTo>
                        <a:pt x="46195" y="211230"/>
                        <a:pt x="46857" y="210568"/>
                        <a:pt x="47519" y="209906"/>
                      </a:cubicBezTo>
                      <a:cubicBezTo>
                        <a:pt x="53477" y="209244"/>
                        <a:pt x="59104" y="206596"/>
                        <a:pt x="63406" y="202293"/>
                      </a:cubicBezTo>
                      <a:cubicBezTo>
                        <a:pt x="60428" y="232744"/>
                        <a:pt x="57118" y="271469"/>
                        <a:pt x="77639" y="293645"/>
                      </a:cubicBezTo>
                      <a:cubicBezTo>
                        <a:pt x="84259" y="300596"/>
                        <a:pt x="94519" y="302582"/>
                        <a:pt x="103456" y="300596"/>
                      </a:cubicBezTo>
                      <a:cubicBezTo>
                        <a:pt x="130927" y="293976"/>
                        <a:pt x="140195" y="265842"/>
                        <a:pt x="148470" y="241349"/>
                      </a:cubicBezTo>
                      <a:cubicBezTo>
                        <a:pt x="151779" y="231089"/>
                        <a:pt x="155089" y="211230"/>
                        <a:pt x="160385" y="191371"/>
                      </a:cubicBezTo>
                      <a:cubicBezTo>
                        <a:pt x="154096" y="223807"/>
                        <a:pt x="151448" y="255913"/>
                        <a:pt x="168660" y="290666"/>
                      </a:cubicBezTo>
                      <a:cubicBezTo>
                        <a:pt x="178920" y="311188"/>
                        <a:pt x="211688" y="305561"/>
                        <a:pt x="216983" y="284377"/>
                      </a:cubicBezTo>
                      <a:cubicBezTo>
                        <a:pt x="226582" y="246646"/>
                        <a:pt x="235850" y="209244"/>
                        <a:pt x="245448" y="171512"/>
                      </a:cubicBezTo>
                      <a:cubicBezTo>
                        <a:pt x="250744" y="147350"/>
                        <a:pt x="265969" y="114913"/>
                        <a:pt x="251075" y="91745"/>
                      </a:cubicBezTo>
                      <a:close/>
                    </a:path>
                  </a:pathLst>
                </a:custGeom>
                <a:solidFill>
                  <a:srgbClr val="FFFFFF">
                    <a:alpha val="3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5" name="Graphic 1">
                <a:extLst>
                  <a:ext uri="{FF2B5EF4-FFF2-40B4-BE49-F238E27FC236}">
                    <a16:creationId xmlns:a16="http://schemas.microsoft.com/office/drawing/2014/main" xmlns="" id="{977BA617-9B07-4796-9268-B6825FB96638}"/>
                  </a:ext>
                </a:extLst>
              </p:cNvPr>
              <p:cNvGrpSpPr/>
              <p:nvPr/>
            </p:nvGrpSpPr>
            <p:grpSpPr>
              <a:xfrm>
                <a:off x="4196702" y="5234212"/>
                <a:ext cx="658072" cy="719534"/>
                <a:chOff x="4196702" y="5234212"/>
                <a:chExt cx="658072" cy="719534"/>
              </a:xfrm>
            </p:grpSpPr>
            <p:sp>
              <p:nvSpPr>
                <p:cNvPr id="16" name="Freeform: Shape 15">
                  <a:extLst>
                    <a:ext uri="{FF2B5EF4-FFF2-40B4-BE49-F238E27FC236}">
                      <a16:creationId xmlns:a16="http://schemas.microsoft.com/office/drawing/2014/main" xmlns="" id="{DD4043A4-ADB2-42C2-9F3C-F68C073F9CD8}"/>
                    </a:ext>
                  </a:extLst>
                </p:cNvPr>
                <p:cNvSpPr/>
                <p:nvPr/>
              </p:nvSpPr>
              <p:spPr>
                <a:xfrm>
                  <a:off x="4196702" y="5234212"/>
                  <a:ext cx="658072" cy="719534"/>
                </a:xfrm>
                <a:custGeom>
                  <a:avLst/>
                  <a:gdLst>
                    <a:gd name="connsiteX0" fmla="*/ 51238 w 658072"/>
                    <a:gd name="connsiteY0" fmla="*/ 543454 h 719534"/>
                    <a:gd name="connsiteX1" fmla="*/ 12512 w 658072"/>
                    <a:gd name="connsiteY1" fmla="*/ 333610 h 719534"/>
                    <a:gd name="connsiteX2" fmla="*/ 162779 w 658072"/>
                    <a:gd name="connsiteY2" fmla="*/ 180034 h 719534"/>
                    <a:gd name="connsiteX3" fmla="*/ 343497 w 658072"/>
                    <a:gd name="connsiteY3" fmla="*/ 27449 h 719534"/>
                    <a:gd name="connsiteX4" fmla="*/ 472581 w 658072"/>
                    <a:gd name="connsiteY4" fmla="*/ 40358 h 719534"/>
                    <a:gd name="connsiteX5" fmla="*/ 420947 w 658072"/>
                    <a:gd name="connsiteY5" fmla="*/ 182350 h 719534"/>
                    <a:gd name="connsiteX6" fmla="*/ 562940 w 658072"/>
                    <a:gd name="connsiteY6" fmla="*/ 152231 h 719534"/>
                    <a:gd name="connsiteX7" fmla="*/ 631785 w 658072"/>
                    <a:gd name="connsiteY7" fmla="*/ 186653 h 719534"/>
                    <a:gd name="connsiteX8" fmla="*/ 605968 w 658072"/>
                    <a:gd name="connsiteY8" fmla="*/ 311434 h 719534"/>
                    <a:gd name="connsiteX9" fmla="*/ 466293 w 658072"/>
                    <a:gd name="connsiteY9" fmla="*/ 338906 h 719534"/>
                    <a:gd name="connsiteX10" fmla="*/ 605968 w 658072"/>
                    <a:gd name="connsiteY10" fmla="*/ 363068 h 719534"/>
                    <a:gd name="connsiteX11" fmla="*/ 657601 w 658072"/>
                    <a:gd name="connsiteY11" fmla="*/ 444821 h 719534"/>
                    <a:gd name="connsiteX12" fmla="*/ 571545 w 658072"/>
                    <a:gd name="connsiteY12" fmla="*/ 539483 h 719534"/>
                    <a:gd name="connsiteX13" fmla="*/ 443785 w 658072"/>
                    <a:gd name="connsiteY13" fmla="*/ 504398 h 719534"/>
                    <a:gd name="connsiteX14" fmla="*/ 562940 w 658072"/>
                    <a:gd name="connsiteY14" fmla="*/ 577215 h 719534"/>
                    <a:gd name="connsiteX15" fmla="*/ 548046 w 658072"/>
                    <a:gd name="connsiteY15" fmla="*/ 679820 h 719534"/>
                    <a:gd name="connsiteX16" fmla="*/ 404067 w 658072"/>
                    <a:gd name="connsiteY16" fmla="*/ 707292 h 719534"/>
                    <a:gd name="connsiteX17" fmla="*/ 51238 w 658072"/>
                    <a:gd name="connsiteY17" fmla="*/ 543454 h 71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58072" h="719534">
                      <a:moveTo>
                        <a:pt x="51238" y="543454"/>
                      </a:moveTo>
                      <a:cubicBezTo>
                        <a:pt x="51238" y="543454"/>
                        <a:pt x="-30515" y="458391"/>
                        <a:pt x="12512" y="333610"/>
                      </a:cubicBezTo>
                      <a:cubicBezTo>
                        <a:pt x="55540" y="208829"/>
                        <a:pt x="74076" y="233984"/>
                        <a:pt x="162779" y="180034"/>
                      </a:cubicBezTo>
                      <a:cubicBezTo>
                        <a:pt x="234272" y="136674"/>
                        <a:pt x="326286" y="57569"/>
                        <a:pt x="343497" y="27449"/>
                      </a:cubicBezTo>
                      <a:cubicBezTo>
                        <a:pt x="360708" y="-2670"/>
                        <a:pt x="459673" y="-19881"/>
                        <a:pt x="472581" y="40358"/>
                      </a:cubicBezTo>
                      <a:cubicBezTo>
                        <a:pt x="485489" y="100597"/>
                        <a:pt x="420947" y="182350"/>
                        <a:pt x="420947" y="182350"/>
                      </a:cubicBezTo>
                      <a:cubicBezTo>
                        <a:pt x="420947" y="182350"/>
                        <a:pt x="496081" y="183343"/>
                        <a:pt x="562940" y="152231"/>
                      </a:cubicBezTo>
                      <a:cubicBezTo>
                        <a:pt x="602658" y="133696"/>
                        <a:pt x="627482" y="165139"/>
                        <a:pt x="631785" y="186653"/>
                      </a:cubicBezTo>
                      <a:cubicBezTo>
                        <a:pt x="636087" y="208167"/>
                        <a:pt x="657601" y="281315"/>
                        <a:pt x="605968" y="311434"/>
                      </a:cubicBezTo>
                      <a:cubicBezTo>
                        <a:pt x="554334" y="341554"/>
                        <a:pt x="466293" y="338906"/>
                        <a:pt x="466293" y="338906"/>
                      </a:cubicBezTo>
                      <a:cubicBezTo>
                        <a:pt x="466293" y="338906"/>
                        <a:pt x="575848" y="350159"/>
                        <a:pt x="605968" y="363068"/>
                      </a:cubicBezTo>
                      <a:cubicBezTo>
                        <a:pt x="636087" y="375976"/>
                        <a:pt x="661904" y="393187"/>
                        <a:pt x="657601" y="444821"/>
                      </a:cubicBezTo>
                      <a:cubicBezTo>
                        <a:pt x="653299" y="496455"/>
                        <a:pt x="627482" y="535180"/>
                        <a:pt x="571545" y="539483"/>
                      </a:cubicBezTo>
                      <a:cubicBezTo>
                        <a:pt x="515609" y="543785"/>
                        <a:pt x="443785" y="504398"/>
                        <a:pt x="443785" y="504398"/>
                      </a:cubicBezTo>
                      <a:cubicBezTo>
                        <a:pt x="443785" y="504398"/>
                        <a:pt x="550031" y="560004"/>
                        <a:pt x="562940" y="577215"/>
                      </a:cubicBezTo>
                      <a:cubicBezTo>
                        <a:pt x="575848" y="594426"/>
                        <a:pt x="577834" y="654334"/>
                        <a:pt x="548046" y="679820"/>
                      </a:cubicBezTo>
                      <a:cubicBezTo>
                        <a:pt x="517926" y="705637"/>
                        <a:pt x="472912" y="737411"/>
                        <a:pt x="404067" y="707292"/>
                      </a:cubicBezTo>
                      <a:cubicBezTo>
                        <a:pt x="334891" y="676510"/>
                        <a:pt x="132991" y="651024"/>
                        <a:pt x="51238" y="543454"/>
                      </a:cubicBezTo>
                      <a:close/>
                    </a:path>
                  </a:pathLst>
                </a:custGeom>
                <a:solidFill>
                  <a:srgbClr val="F9BD88"/>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xmlns="" id="{239A0425-0487-44B4-85B7-CED852D90E7B}"/>
                    </a:ext>
                  </a:extLst>
                </p:cNvPr>
                <p:cNvSpPr/>
                <p:nvPr/>
              </p:nvSpPr>
              <p:spPr>
                <a:xfrm>
                  <a:off x="4494192" y="5237830"/>
                  <a:ext cx="360299" cy="682980"/>
                </a:xfrm>
                <a:custGeom>
                  <a:avLst/>
                  <a:gdLst>
                    <a:gd name="connsiteX0" fmla="*/ 232682 w 360299"/>
                    <a:gd name="connsiteY0" fmla="*/ 597096 h 682980"/>
                    <a:gd name="connsiteX1" fmla="*/ 124119 w 360299"/>
                    <a:gd name="connsiteY1" fmla="*/ 536195 h 682980"/>
                    <a:gd name="connsiteX2" fmla="*/ 170788 w 360299"/>
                    <a:gd name="connsiteY2" fmla="*/ 495815 h 682980"/>
                    <a:gd name="connsiteX3" fmla="*/ 225400 w 360299"/>
                    <a:gd name="connsiteY3" fmla="*/ 530568 h 682980"/>
                    <a:gd name="connsiteX4" fmla="*/ 273724 w 360299"/>
                    <a:gd name="connsiteY4" fmla="*/ 535202 h 682980"/>
                    <a:gd name="connsiteX5" fmla="*/ 359780 w 360299"/>
                    <a:gd name="connsiteY5" fmla="*/ 440540 h 682980"/>
                    <a:gd name="connsiteX6" fmla="*/ 357132 w 360299"/>
                    <a:gd name="connsiteY6" fmla="*/ 405456 h 682980"/>
                    <a:gd name="connsiteX7" fmla="*/ 293914 w 360299"/>
                    <a:gd name="connsiteY7" fmla="*/ 405787 h 682980"/>
                    <a:gd name="connsiteX8" fmla="*/ 149274 w 360299"/>
                    <a:gd name="connsiteY8" fmla="*/ 375006 h 682980"/>
                    <a:gd name="connsiteX9" fmla="*/ 183365 w 360299"/>
                    <a:gd name="connsiteY9" fmla="*/ 323703 h 682980"/>
                    <a:gd name="connsiteX10" fmla="*/ 205541 w 360299"/>
                    <a:gd name="connsiteY10" fmla="*/ 333633 h 682980"/>
                    <a:gd name="connsiteX11" fmla="*/ 308147 w 360299"/>
                    <a:gd name="connsiteY11" fmla="*/ 307485 h 682980"/>
                    <a:gd name="connsiteX12" fmla="*/ 333963 w 360299"/>
                    <a:gd name="connsiteY12" fmla="*/ 182703 h 682980"/>
                    <a:gd name="connsiteX13" fmla="*/ 324696 w 360299"/>
                    <a:gd name="connsiteY13" fmla="*/ 162182 h 682980"/>
                    <a:gd name="connsiteX14" fmla="*/ 134049 w 360299"/>
                    <a:gd name="connsiteY14" fmla="*/ 227055 h 682980"/>
                    <a:gd name="connsiteX15" fmla="*/ 133387 w 360299"/>
                    <a:gd name="connsiteY15" fmla="*/ 165161 h 682980"/>
                    <a:gd name="connsiteX16" fmla="*/ 175091 w 360299"/>
                    <a:gd name="connsiteY16" fmla="*/ 36739 h 682980"/>
                    <a:gd name="connsiteX17" fmla="*/ 139344 w 360299"/>
                    <a:gd name="connsiteY17" fmla="*/ 0 h 682980"/>
                    <a:gd name="connsiteX18" fmla="*/ 93337 w 360299"/>
                    <a:gd name="connsiteY18" fmla="*/ 117830 h 682980"/>
                    <a:gd name="connsiteX19" fmla="*/ 17873 w 360299"/>
                    <a:gd name="connsiteY19" fmla="*/ 204549 h 682980"/>
                    <a:gd name="connsiteX20" fmla="*/ 47661 w 360299"/>
                    <a:gd name="connsiteY20" fmla="*/ 347203 h 682980"/>
                    <a:gd name="connsiteX21" fmla="*/ 0 w 360299"/>
                    <a:gd name="connsiteY21" fmla="*/ 428625 h 682980"/>
                    <a:gd name="connsiteX22" fmla="*/ 18204 w 360299"/>
                    <a:gd name="connsiteY22" fmla="*/ 623906 h 682980"/>
                    <a:gd name="connsiteX23" fmla="*/ 121471 w 360299"/>
                    <a:gd name="connsiteY23" fmla="*/ 663955 h 682980"/>
                    <a:gd name="connsiteX24" fmla="*/ 231689 w 360299"/>
                    <a:gd name="connsiteY24" fmla="*/ 681497 h 682980"/>
                    <a:gd name="connsiteX25" fmla="*/ 245260 w 360299"/>
                    <a:gd name="connsiteY25" fmla="*/ 679180 h 682980"/>
                    <a:gd name="connsiteX26" fmla="*/ 249893 w 360299"/>
                    <a:gd name="connsiteY26" fmla="*/ 675209 h 682980"/>
                    <a:gd name="connsiteX27" fmla="*/ 273724 w 360299"/>
                    <a:gd name="connsiteY27" fmla="*/ 608018 h 682980"/>
                    <a:gd name="connsiteX28" fmla="*/ 232682 w 360299"/>
                    <a:gd name="connsiteY28" fmla="*/ 597096 h 682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60299" h="682980">
                      <a:moveTo>
                        <a:pt x="232682" y="597096"/>
                      </a:moveTo>
                      <a:cubicBezTo>
                        <a:pt x="191971" y="584850"/>
                        <a:pt x="152584" y="569293"/>
                        <a:pt x="124119" y="536195"/>
                      </a:cubicBezTo>
                      <a:cubicBezTo>
                        <a:pt x="98302" y="506075"/>
                        <a:pt x="144640" y="465695"/>
                        <a:pt x="170788" y="495815"/>
                      </a:cubicBezTo>
                      <a:cubicBezTo>
                        <a:pt x="185351" y="512364"/>
                        <a:pt x="204548" y="522956"/>
                        <a:pt x="225400" y="530568"/>
                      </a:cubicBezTo>
                      <a:cubicBezTo>
                        <a:pt x="241619" y="534209"/>
                        <a:pt x="258168" y="536526"/>
                        <a:pt x="273724" y="535202"/>
                      </a:cubicBezTo>
                      <a:cubicBezTo>
                        <a:pt x="329661" y="530899"/>
                        <a:pt x="355477" y="492174"/>
                        <a:pt x="359780" y="440540"/>
                      </a:cubicBezTo>
                      <a:cubicBezTo>
                        <a:pt x="361104" y="426639"/>
                        <a:pt x="359780" y="415055"/>
                        <a:pt x="357132" y="405456"/>
                      </a:cubicBezTo>
                      <a:cubicBezTo>
                        <a:pt x="335949" y="407442"/>
                        <a:pt x="314435" y="406780"/>
                        <a:pt x="293914" y="405787"/>
                      </a:cubicBezTo>
                      <a:cubicBezTo>
                        <a:pt x="246584" y="402808"/>
                        <a:pt x="190316" y="400822"/>
                        <a:pt x="149274" y="375006"/>
                      </a:cubicBezTo>
                      <a:cubicBezTo>
                        <a:pt x="115513" y="353492"/>
                        <a:pt x="149936" y="302520"/>
                        <a:pt x="183365" y="323703"/>
                      </a:cubicBezTo>
                      <a:cubicBezTo>
                        <a:pt x="189985" y="328006"/>
                        <a:pt x="197598" y="330985"/>
                        <a:pt x="205541" y="333633"/>
                      </a:cubicBezTo>
                      <a:cubicBezTo>
                        <a:pt x="235661" y="331315"/>
                        <a:pt x="278027" y="325027"/>
                        <a:pt x="308147" y="307485"/>
                      </a:cubicBezTo>
                      <a:cubicBezTo>
                        <a:pt x="359780" y="277365"/>
                        <a:pt x="338266" y="204217"/>
                        <a:pt x="333963" y="182703"/>
                      </a:cubicBezTo>
                      <a:cubicBezTo>
                        <a:pt x="332640" y="176084"/>
                        <a:pt x="329330" y="168802"/>
                        <a:pt x="324696" y="162182"/>
                      </a:cubicBezTo>
                      <a:cubicBezTo>
                        <a:pt x="268759" y="200577"/>
                        <a:pt x="200907" y="239633"/>
                        <a:pt x="134049" y="227055"/>
                      </a:cubicBezTo>
                      <a:cubicBezTo>
                        <a:pt x="97309" y="220105"/>
                        <a:pt x="99295" y="163837"/>
                        <a:pt x="133387" y="165161"/>
                      </a:cubicBezTo>
                      <a:cubicBezTo>
                        <a:pt x="150929" y="139344"/>
                        <a:pt x="185020" y="82084"/>
                        <a:pt x="175091" y="36739"/>
                      </a:cubicBezTo>
                      <a:cubicBezTo>
                        <a:pt x="170788" y="16549"/>
                        <a:pt x="156555" y="5296"/>
                        <a:pt x="139344" y="0"/>
                      </a:cubicBezTo>
                      <a:cubicBezTo>
                        <a:pt x="133717" y="43028"/>
                        <a:pt x="117830" y="82084"/>
                        <a:pt x="93337" y="117830"/>
                      </a:cubicBezTo>
                      <a:cubicBezTo>
                        <a:pt x="72154" y="148281"/>
                        <a:pt x="39387" y="173767"/>
                        <a:pt x="17873" y="204549"/>
                      </a:cubicBezTo>
                      <a:cubicBezTo>
                        <a:pt x="54612" y="236654"/>
                        <a:pt x="60570" y="301196"/>
                        <a:pt x="47661" y="347203"/>
                      </a:cubicBezTo>
                      <a:cubicBezTo>
                        <a:pt x="39387" y="376329"/>
                        <a:pt x="22507" y="405125"/>
                        <a:pt x="0" y="428625"/>
                      </a:cubicBezTo>
                      <a:cubicBezTo>
                        <a:pt x="33760" y="484892"/>
                        <a:pt x="41373" y="564329"/>
                        <a:pt x="18204" y="623906"/>
                      </a:cubicBezTo>
                      <a:cubicBezTo>
                        <a:pt x="50309" y="640786"/>
                        <a:pt x="87380" y="651709"/>
                        <a:pt x="121471" y="663955"/>
                      </a:cubicBezTo>
                      <a:cubicBezTo>
                        <a:pt x="157549" y="677194"/>
                        <a:pt x="192964" y="686793"/>
                        <a:pt x="231689" y="681497"/>
                      </a:cubicBezTo>
                      <a:cubicBezTo>
                        <a:pt x="236323" y="680835"/>
                        <a:pt x="240957" y="680173"/>
                        <a:pt x="245260" y="679180"/>
                      </a:cubicBezTo>
                      <a:cubicBezTo>
                        <a:pt x="246914" y="677857"/>
                        <a:pt x="248569" y="676533"/>
                        <a:pt x="249893" y="675209"/>
                      </a:cubicBezTo>
                      <a:cubicBezTo>
                        <a:pt x="268098" y="659652"/>
                        <a:pt x="274386" y="631519"/>
                        <a:pt x="273724" y="608018"/>
                      </a:cubicBezTo>
                      <a:cubicBezTo>
                        <a:pt x="259823" y="604709"/>
                        <a:pt x="245921" y="601068"/>
                        <a:pt x="232682" y="597096"/>
                      </a:cubicBezTo>
                      <a:close/>
                    </a:path>
                  </a:pathLst>
                </a:custGeom>
                <a:solidFill>
                  <a:srgbClr val="A1421D">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xmlns="" id="{40B0A954-5D27-45D5-8838-9AA42B9CE827}"/>
                    </a:ext>
                  </a:extLst>
                </p:cNvPr>
                <p:cNvSpPr/>
                <p:nvPr/>
              </p:nvSpPr>
              <p:spPr>
                <a:xfrm>
                  <a:off x="4196702" y="5438738"/>
                  <a:ext cx="117434" cy="394533"/>
                </a:xfrm>
                <a:custGeom>
                  <a:avLst/>
                  <a:gdLst>
                    <a:gd name="connsiteX0" fmla="*/ 74738 w 117434"/>
                    <a:gd name="connsiteY0" fmla="*/ 115183 h 394533"/>
                    <a:gd name="connsiteX1" fmla="*/ 117435 w 117434"/>
                    <a:gd name="connsiteY1" fmla="*/ 0 h 394533"/>
                    <a:gd name="connsiteX2" fmla="*/ 12512 w 117434"/>
                    <a:gd name="connsiteY2" fmla="*/ 129084 h 394533"/>
                    <a:gd name="connsiteX3" fmla="*/ 51238 w 117434"/>
                    <a:gd name="connsiteY3" fmla="*/ 338928 h 394533"/>
                    <a:gd name="connsiteX4" fmla="*/ 113132 w 117434"/>
                    <a:gd name="connsiteY4" fmla="*/ 394534 h 394533"/>
                    <a:gd name="connsiteX5" fmla="*/ 74738 w 117434"/>
                    <a:gd name="connsiteY5" fmla="*/ 115183 h 39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434" h="394533">
                      <a:moveTo>
                        <a:pt x="74738" y="115183"/>
                      </a:moveTo>
                      <a:cubicBezTo>
                        <a:pt x="82681" y="73148"/>
                        <a:pt x="97576" y="34753"/>
                        <a:pt x="117435" y="0"/>
                      </a:cubicBezTo>
                      <a:cubicBezTo>
                        <a:pt x="65801" y="25155"/>
                        <a:pt x="46935" y="29127"/>
                        <a:pt x="12512" y="129084"/>
                      </a:cubicBezTo>
                      <a:cubicBezTo>
                        <a:pt x="-30515" y="253865"/>
                        <a:pt x="51238" y="338928"/>
                        <a:pt x="51238" y="338928"/>
                      </a:cubicBezTo>
                      <a:cubicBezTo>
                        <a:pt x="67787" y="360442"/>
                        <a:pt x="88970" y="378646"/>
                        <a:pt x="113132" y="394534"/>
                      </a:cubicBezTo>
                      <a:cubicBezTo>
                        <a:pt x="68449" y="310133"/>
                        <a:pt x="57195" y="208189"/>
                        <a:pt x="74738" y="115183"/>
                      </a:cubicBezTo>
                      <a:close/>
                    </a:path>
                  </a:pathLst>
                </a:custGeom>
                <a:solidFill>
                  <a:srgbClr val="A1421D">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xmlns="" id="{638EA127-DC9E-4386-ABB5-6B4486090464}"/>
                    </a:ext>
                  </a:extLst>
                </p:cNvPr>
                <p:cNvSpPr/>
                <p:nvPr/>
              </p:nvSpPr>
              <p:spPr>
                <a:xfrm>
                  <a:off x="4285788" y="5445598"/>
                  <a:ext cx="197654" cy="399209"/>
                </a:xfrm>
                <a:custGeom>
                  <a:avLst/>
                  <a:gdLst>
                    <a:gd name="connsiteX0" fmla="*/ 194502 w 197654"/>
                    <a:gd name="connsiteY0" fmla="*/ 296653 h 399209"/>
                    <a:gd name="connsiteX1" fmla="*/ 158425 w 197654"/>
                    <a:gd name="connsiteY1" fmla="*/ 202653 h 399209"/>
                    <a:gd name="connsiteX2" fmla="*/ 179608 w 197654"/>
                    <a:gd name="connsiteY2" fmla="*/ 176175 h 399209"/>
                    <a:gd name="connsiteX3" fmla="*/ 190200 w 197654"/>
                    <a:gd name="connsiteY3" fmla="*/ 45105 h 399209"/>
                    <a:gd name="connsiteX4" fmla="*/ 131946 w 197654"/>
                    <a:gd name="connsiteY4" fmla="*/ 753 h 399209"/>
                    <a:gd name="connsiteX5" fmla="*/ 14116 w 197654"/>
                    <a:gd name="connsiteY5" fmla="*/ 65957 h 399209"/>
                    <a:gd name="connsiteX6" fmla="*/ 8158 w 197654"/>
                    <a:gd name="connsiteY6" fmla="*/ 152675 h 399209"/>
                    <a:gd name="connsiteX7" fmla="*/ 12792 w 197654"/>
                    <a:gd name="connsiteY7" fmla="*/ 159956 h 399209"/>
                    <a:gd name="connsiteX8" fmla="*/ 17756 w 197654"/>
                    <a:gd name="connsiteY8" fmla="*/ 184449 h 399209"/>
                    <a:gd name="connsiteX9" fmla="*/ 3524 w 197654"/>
                    <a:gd name="connsiteY9" fmla="*/ 223505 h 399209"/>
                    <a:gd name="connsiteX10" fmla="*/ 60123 w 197654"/>
                    <a:gd name="connsiteY10" fmla="*/ 349611 h 399209"/>
                    <a:gd name="connsiteX11" fmla="*/ 89911 w 197654"/>
                    <a:gd name="connsiteY11" fmla="*/ 390653 h 399209"/>
                    <a:gd name="connsiteX12" fmla="*/ 177953 w 197654"/>
                    <a:gd name="connsiteY12" fmla="*/ 367484 h 399209"/>
                    <a:gd name="connsiteX13" fmla="*/ 186228 w 197654"/>
                    <a:gd name="connsiteY13" fmla="*/ 349611 h 399209"/>
                    <a:gd name="connsiteX14" fmla="*/ 194502 w 197654"/>
                    <a:gd name="connsiteY14" fmla="*/ 296653 h 399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654" h="399209">
                      <a:moveTo>
                        <a:pt x="194502" y="296653"/>
                      </a:moveTo>
                      <a:cubicBezTo>
                        <a:pt x="193510" y="262231"/>
                        <a:pt x="180601" y="228139"/>
                        <a:pt x="158425" y="202653"/>
                      </a:cubicBezTo>
                      <a:cubicBezTo>
                        <a:pt x="166369" y="195041"/>
                        <a:pt x="173651" y="186435"/>
                        <a:pt x="179608" y="176175"/>
                      </a:cubicBezTo>
                      <a:cubicBezTo>
                        <a:pt x="203439" y="135795"/>
                        <a:pt x="197812" y="89125"/>
                        <a:pt x="190200" y="45105"/>
                      </a:cubicBezTo>
                      <a:cubicBezTo>
                        <a:pt x="185235" y="16640"/>
                        <a:pt x="156770" y="4063"/>
                        <a:pt x="131946" y="753"/>
                      </a:cubicBezTo>
                      <a:cubicBezTo>
                        <a:pt x="85277" y="-5205"/>
                        <a:pt x="35299" y="24915"/>
                        <a:pt x="14116" y="65957"/>
                      </a:cubicBezTo>
                      <a:cubicBezTo>
                        <a:pt x="876" y="91773"/>
                        <a:pt x="-6736" y="125865"/>
                        <a:pt x="8158" y="152675"/>
                      </a:cubicBezTo>
                      <a:cubicBezTo>
                        <a:pt x="9482" y="155322"/>
                        <a:pt x="11137" y="157639"/>
                        <a:pt x="12792" y="159956"/>
                      </a:cubicBezTo>
                      <a:cubicBezTo>
                        <a:pt x="13785" y="168231"/>
                        <a:pt x="15440" y="176505"/>
                        <a:pt x="17756" y="184449"/>
                      </a:cubicBezTo>
                      <a:cubicBezTo>
                        <a:pt x="9813" y="194710"/>
                        <a:pt x="4848" y="207618"/>
                        <a:pt x="3524" y="223505"/>
                      </a:cubicBezTo>
                      <a:cubicBezTo>
                        <a:pt x="-779" y="272491"/>
                        <a:pt x="23053" y="319491"/>
                        <a:pt x="60123" y="349611"/>
                      </a:cubicBezTo>
                      <a:cubicBezTo>
                        <a:pt x="64094" y="366160"/>
                        <a:pt x="74024" y="381385"/>
                        <a:pt x="89911" y="390653"/>
                      </a:cubicBezTo>
                      <a:cubicBezTo>
                        <a:pt x="119700" y="408195"/>
                        <a:pt x="160742" y="397934"/>
                        <a:pt x="177953" y="367484"/>
                      </a:cubicBezTo>
                      <a:cubicBezTo>
                        <a:pt x="181263" y="361857"/>
                        <a:pt x="183911" y="355568"/>
                        <a:pt x="186228" y="349611"/>
                      </a:cubicBezTo>
                      <a:cubicBezTo>
                        <a:pt x="196819" y="334054"/>
                        <a:pt x="201122" y="315188"/>
                        <a:pt x="194502" y="296653"/>
                      </a:cubicBezTo>
                      <a:close/>
                    </a:path>
                  </a:pathLst>
                </a:custGeom>
                <a:solidFill>
                  <a:srgbClr val="FFFFFF">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0" name="Freeform: Shape 19">
              <a:extLst>
                <a:ext uri="{FF2B5EF4-FFF2-40B4-BE49-F238E27FC236}">
                  <a16:creationId xmlns:a16="http://schemas.microsoft.com/office/drawing/2014/main" xmlns="" id="{9DBF0F89-8AB7-48B0-9809-1993AC821BE2}"/>
                </a:ext>
              </a:extLst>
            </p:cNvPr>
            <p:cNvSpPr/>
            <p:nvPr/>
          </p:nvSpPr>
          <p:spPr>
            <a:xfrm>
              <a:off x="2630800" y="6688374"/>
              <a:ext cx="900558" cy="163667"/>
            </a:xfrm>
            <a:custGeom>
              <a:avLst/>
              <a:gdLst>
                <a:gd name="connsiteX0" fmla="*/ 5907 w 900558"/>
                <a:gd name="connsiteY0" fmla="*/ 161351 h 163667"/>
                <a:gd name="connsiteX1" fmla="*/ 440820 w 900558"/>
                <a:gd name="connsiteY1" fmla="*/ 136196 h 163667"/>
                <a:gd name="connsiteX2" fmla="*/ 900558 w 900558"/>
                <a:gd name="connsiteY2" fmla="*/ 163668 h 163667"/>
                <a:gd name="connsiteX3" fmla="*/ 710242 w 900558"/>
                <a:gd name="connsiteY3" fmla="*/ 13401 h 163667"/>
                <a:gd name="connsiteX4" fmla="*/ 112484 w 900558"/>
                <a:gd name="connsiteY4" fmla="*/ 54774 h 163667"/>
                <a:gd name="connsiteX5" fmla="*/ 5907 w 900558"/>
                <a:gd name="connsiteY5" fmla="*/ 161351 h 163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0558" h="163667">
                  <a:moveTo>
                    <a:pt x="5907" y="161351"/>
                  </a:moveTo>
                  <a:cubicBezTo>
                    <a:pt x="5907" y="161351"/>
                    <a:pt x="161138" y="147450"/>
                    <a:pt x="440820" y="136196"/>
                  </a:cubicBezTo>
                  <a:cubicBezTo>
                    <a:pt x="715538" y="124943"/>
                    <a:pt x="900558" y="163668"/>
                    <a:pt x="900558" y="163668"/>
                  </a:cubicBezTo>
                  <a:cubicBezTo>
                    <a:pt x="900558" y="163668"/>
                    <a:pt x="868121" y="39549"/>
                    <a:pt x="710242" y="13401"/>
                  </a:cubicBezTo>
                  <a:cubicBezTo>
                    <a:pt x="552362" y="-12747"/>
                    <a:pt x="262751" y="-1493"/>
                    <a:pt x="112484" y="54774"/>
                  </a:cubicBezTo>
                  <a:cubicBezTo>
                    <a:pt x="-37783" y="111042"/>
                    <a:pt x="5907" y="161351"/>
                    <a:pt x="5907" y="161351"/>
                  </a:cubicBezTo>
                  <a:close/>
                </a:path>
              </a:pathLst>
            </a:custGeom>
            <a:solidFill>
              <a:srgbClr val="5A192B"/>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1" name="Graphic 1">
              <a:extLst>
                <a:ext uri="{FF2B5EF4-FFF2-40B4-BE49-F238E27FC236}">
                  <a16:creationId xmlns:a16="http://schemas.microsoft.com/office/drawing/2014/main" xmlns="" id="{977BA617-9B07-4796-9268-B6825FB96638}"/>
                </a:ext>
              </a:extLst>
            </p:cNvPr>
            <p:cNvGrpSpPr/>
            <p:nvPr/>
          </p:nvGrpSpPr>
          <p:grpSpPr>
            <a:xfrm>
              <a:off x="2492340" y="6687208"/>
              <a:ext cx="1243557" cy="170507"/>
              <a:chOff x="2492340" y="6687208"/>
              <a:chExt cx="1243557" cy="170507"/>
            </a:xfrm>
          </p:grpSpPr>
          <p:sp>
            <p:nvSpPr>
              <p:cNvPr id="22" name="Freeform: Shape 21">
                <a:extLst>
                  <a:ext uri="{FF2B5EF4-FFF2-40B4-BE49-F238E27FC236}">
                    <a16:creationId xmlns:a16="http://schemas.microsoft.com/office/drawing/2014/main" xmlns="" id="{DE115FBC-9BE6-47D8-9FFF-E11C0D5A6135}"/>
                  </a:ext>
                </a:extLst>
              </p:cNvPr>
              <p:cNvSpPr/>
              <p:nvPr/>
            </p:nvSpPr>
            <p:spPr>
              <a:xfrm>
                <a:off x="3322175" y="6691006"/>
                <a:ext cx="413722" cy="166709"/>
              </a:xfrm>
              <a:custGeom>
                <a:avLst/>
                <a:gdLst>
                  <a:gd name="connsiteX0" fmla="*/ 24493 w 413722"/>
                  <a:gd name="connsiteY0" fmla="*/ 5142 h 166709"/>
                  <a:gd name="connsiteX1" fmla="*/ 0 w 413722"/>
                  <a:gd name="connsiteY1" fmla="*/ 93515 h 166709"/>
                  <a:gd name="connsiteX2" fmla="*/ 265119 w 413722"/>
                  <a:gd name="connsiteY2" fmla="*/ 166662 h 166709"/>
                  <a:gd name="connsiteX3" fmla="*/ 404132 w 413722"/>
                  <a:gd name="connsiteY3" fmla="*/ 153423 h 166709"/>
                  <a:gd name="connsiteX4" fmla="*/ 400491 w 413722"/>
                  <a:gd name="connsiteY4" fmla="*/ 81931 h 166709"/>
                  <a:gd name="connsiteX5" fmla="*/ 267105 w 413722"/>
                  <a:gd name="connsiteY5" fmla="*/ 42544 h 166709"/>
                  <a:gd name="connsiteX6" fmla="*/ 24493 w 413722"/>
                  <a:gd name="connsiteY6" fmla="*/ 5142 h 166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722" h="166709">
                    <a:moveTo>
                      <a:pt x="24493" y="5142"/>
                    </a:moveTo>
                    <a:cubicBezTo>
                      <a:pt x="24493" y="5142"/>
                      <a:pt x="0" y="80276"/>
                      <a:pt x="0" y="93515"/>
                    </a:cubicBezTo>
                    <a:cubicBezTo>
                      <a:pt x="0" y="106755"/>
                      <a:pt x="172774" y="168649"/>
                      <a:pt x="265119" y="166662"/>
                    </a:cubicBezTo>
                    <a:cubicBezTo>
                      <a:pt x="357132" y="164677"/>
                      <a:pt x="404132" y="153423"/>
                      <a:pt x="404132" y="153423"/>
                    </a:cubicBezTo>
                    <a:cubicBezTo>
                      <a:pt x="404132" y="153423"/>
                      <a:pt x="427963" y="105762"/>
                      <a:pt x="400491" y="81931"/>
                    </a:cubicBezTo>
                    <a:cubicBezTo>
                      <a:pt x="394203" y="76304"/>
                      <a:pt x="309802" y="44199"/>
                      <a:pt x="267105" y="42544"/>
                    </a:cubicBezTo>
                    <a:cubicBezTo>
                      <a:pt x="229703" y="41220"/>
                      <a:pt x="37401" y="-17364"/>
                      <a:pt x="24493" y="5142"/>
                    </a:cubicBezTo>
                    <a:close/>
                  </a:path>
                </a:pathLst>
              </a:custGeom>
              <a:solidFill>
                <a:srgbClr val="5C5C5C"/>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xmlns="" id="{DFEEA81B-130E-4B11-AAF7-FC6096AD8845}"/>
                  </a:ext>
                </a:extLst>
              </p:cNvPr>
              <p:cNvSpPr/>
              <p:nvPr/>
            </p:nvSpPr>
            <p:spPr>
              <a:xfrm>
                <a:off x="2492340" y="6687208"/>
                <a:ext cx="422386" cy="160508"/>
              </a:xfrm>
              <a:custGeom>
                <a:avLst/>
                <a:gdLst>
                  <a:gd name="connsiteX0" fmla="*/ 153303 w 422386"/>
                  <a:gd name="connsiteY0" fmla="*/ 665 h 160508"/>
                  <a:gd name="connsiteX1" fmla="*/ 56655 w 422386"/>
                  <a:gd name="connsiteY1" fmla="*/ 37074 h 160508"/>
                  <a:gd name="connsiteX2" fmla="*/ 388 w 422386"/>
                  <a:gd name="connsiteY2" fmla="*/ 87052 h 160508"/>
                  <a:gd name="connsiteX3" fmla="*/ 19916 w 422386"/>
                  <a:gd name="connsiteY3" fmla="*/ 149609 h 160508"/>
                  <a:gd name="connsiteX4" fmla="*/ 100677 w 422386"/>
                  <a:gd name="connsiteY4" fmla="*/ 158876 h 160508"/>
                  <a:gd name="connsiteX5" fmla="*/ 296288 w 422386"/>
                  <a:gd name="connsiteY5" fmla="*/ 134383 h 160508"/>
                  <a:gd name="connsiteX6" fmla="*/ 412795 w 422386"/>
                  <a:gd name="connsiteY6" fmla="*/ 78116 h 160508"/>
                  <a:gd name="connsiteX7" fmla="*/ 414781 w 422386"/>
                  <a:gd name="connsiteY7" fmla="*/ 36743 h 160508"/>
                  <a:gd name="connsiteX8" fmla="*/ 153303 w 422386"/>
                  <a:gd name="connsiteY8" fmla="*/ 665 h 160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386" h="160508">
                    <a:moveTo>
                      <a:pt x="153303" y="665"/>
                    </a:moveTo>
                    <a:cubicBezTo>
                      <a:pt x="153303" y="665"/>
                      <a:pt x="96374" y="23834"/>
                      <a:pt x="56655" y="37074"/>
                    </a:cubicBezTo>
                    <a:cubicBezTo>
                      <a:pt x="17268" y="50313"/>
                      <a:pt x="4029" y="57264"/>
                      <a:pt x="388" y="87052"/>
                    </a:cubicBezTo>
                    <a:cubicBezTo>
                      <a:pt x="-3253" y="117172"/>
                      <a:pt x="19916" y="149609"/>
                      <a:pt x="19916" y="149609"/>
                    </a:cubicBezTo>
                    <a:cubicBezTo>
                      <a:pt x="19916" y="149609"/>
                      <a:pt x="31170" y="151594"/>
                      <a:pt x="100677" y="158876"/>
                    </a:cubicBezTo>
                    <a:cubicBezTo>
                      <a:pt x="170183" y="166489"/>
                      <a:pt x="260542" y="145636"/>
                      <a:pt x="296288" y="134383"/>
                    </a:cubicBezTo>
                    <a:cubicBezTo>
                      <a:pt x="332035" y="123130"/>
                      <a:pt x="412795" y="78116"/>
                      <a:pt x="412795" y="78116"/>
                    </a:cubicBezTo>
                    <a:cubicBezTo>
                      <a:pt x="412795" y="78116"/>
                      <a:pt x="432985" y="64877"/>
                      <a:pt x="414781" y="36743"/>
                    </a:cubicBezTo>
                    <a:cubicBezTo>
                      <a:pt x="384992" y="-7940"/>
                      <a:pt x="153303" y="665"/>
                      <a:pt x="153303" y="665"/>
                    </a:cubicBezTo>
                    <a:close/>
                  </a:path>
                </a:pathLst>
              </a:custGeom>
              <a:solidFill>
                <a:srgbClr val="5C5C5C"/>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xmlns="" id="{E2D83C92-5D77-4438-A656-1214561C4096}"/>
                  </a:ext>
                </a:extLst>
              </p:cNvPr>
              <p:cNvSpPr/>
              <p:nvPr/>
            </p:nvSpPr>
            <p:spPr>
              <a:xfrm>
                <a:off x="3322175" y="6779556"/>
                <a:ext cx="413467" cy="77828"/>
              </a:xfrm>
              <a:custGeom>
                <a:avLst/>
                <a:gdLst>
                  <a:gd name="connsiteX0" fmla="*/ 66859 w 413467"/>
                  <a:gd name="connsiteY0" fmla="*/ 30450 h 77828"/>
                  <a:gd name="connsiteX1" fmla="*/ 662 w 413467"/>
                  <a:gd name="connsiteY1" fmla="*/ 0 h 77828"/>
                  <a:gd name="connsiteX2" fmla="*/ 0 w 413467"/>
                  <a:gd name="connsiteY2" fmla="*/ 4633 h 77828"/>
                  <a:gd name="connsiteX3" fmla="*/ 265119 w 413467"/>
                  <a:gd name="connsiteY3" fmla="*/ 77781 h 77828"/>
                  <a:gd name="connsiteX4" fmla="*/ 404132 w 413467"/>
                  <a:gd name="connsiteY4" fmla="*/ 64542 h 77828"/>
                  <a:gd name="connsiteX5" fmla="*/ 413400 w 413467"/>
                  <a:gd name="connsiteY5" fmla="*/ 22838 h 77828"/>
                  <a:gd name="connsiteX6" fmla="*/ 66859 w 413467"/>
                  <a:gd name="connsiteY6" fmla="*/ 30450 h 7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467" h="77828">
                    <a:moveTo>
                      <a:pt x="66859" y="30450"/>
                    </a:moveTo>
                    <a:cubicBezTo>
                      <a:pt x="39387" y="26479"/>
                      <a:pt x="17211" y="15556"/>
                      <a:pt x="662" y="0"/>
                    </a:cubicBezTo>
                    <a:cubicBezTo>
                      <a:pt x="331" y="1985"/>
                      <a:pt x="0" y="3640"/>
                      <a:pt x="0" y="4633"/>
                    </a:cubicBezTo>
                    <a:cubicBezTo>
                      <a:pt x="0" y="17873"/>
                      <a:pt x="172774" y="79767"/>
                      <a:pt x="265119" y="77781"/>
                    </a:cubicBezTo>
                    <a:cubicBezTo>
                      <a:pt x="357132" y="75795"/>
                      <a:pt x="404132" y="64542"/>
                      <a:pt x="404132" y="64542"/>
                    </a:cubicBezTo>
                    <a:cubicBezTo>
                      <a:pt x="404132" y="64542"/>
                      <a:pt x="414393" y="43690"/>
                      <a:pt x="413400" y="22838"/>
                    </a:cubicBezTo>
                    <a:cubicBezTo>
                      <a:pt x="298879" y="43028"/>
                      <a:pt x="182372" y="46668"/>
                      <a:pt x="66859" y="30450"/>
                    </a:cubicBezTo>
                    <a:close/>
                  </a:path>
                </a:pathLst>
              </a:custGeom>
              <a:solidFill>
                <a:srgbClr val="000000">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xmlns="" id="{CE4EC374-E492-435C-8A63-A5EA6D6E3B72}"/>
                  </a:ext>
                </a:extLst>
              </p:cNvPr>
              <p:cNvSpPr/>
              <p:nvPr/>
            </p:nvSpPr>
            <p:spPr>
              <a:xfrm>
                <a:off x="2495376" y="6750760"/>
                <a:ext cx="418695" cy="96956"/>
              </a:xfrm>
              <a:custGeom>
                <a:avLst/>
                <a:gdLst>
                  <a:gd name="connsiteX0" fmla="*/ 59577 w 418695"/>
                  <a:gd name="connsiteY0" fmla="*/ 57591 h 96956"/>
                  <a:gd name="connsiteX1" fmla="*/ 0 w 418695"/>
                  <a:gd name="connsiteY1" fmla="*/ 50310 h 96956"/>
                  <a:gd name="connsiteX2" fmla="*/ 16880 w 418695"/>
                  <a:gd name="connsiteY2" fmla="*/ 86056 h 96956"/>
                  <a:gd name="connsiteX3" fmla="*/ 97641 w 418695"/>
                  <a:gd name="connsiteY3" fmla="*/ 95323 h 96956"/>
                  <a:gd name="connsiteX4" fmla="*/ 293252 w 418695"/>
                  <a:gd name="connsiteY4" fmla="*/ 70831 h 96956"/>
                  <a:gd name="connsiteX5" fmla="*/ 409759 w 418695"/>
                  <a:gd name="connsiteY5" fmla="*/ 14563 h 96956"/>
                  <a:gd name="connsiteX6" fmla="*/ 418696 w 418695"/>
                  <a:gd name="connsiteY6" fmla="*/ 0 h 96956"/>
                  <a:gd name="connsiteX7" fmla="*/ 59577 w 418695"/>
                  <a:gd name="connsiteY7" fmla="*/ 57591 h 96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8695" h="96956">
                    <a:moveTo>
                      <a:pt x="59577" y="57591"/>
                    </a:moveTo>
                    <a:cubicBezTo>
                      <a:pt x="39056" y="58915"/>
                      <a:pt x="18535" y="56268"/>
                      <a:pt x="0" y="50310"/>
                    </a:cubicBezTo>
                    <a:cubicBezTo>
                      <a:pt x="5627" y="70169"/>
                      <a:pt x="16880" y="86056"/>
                      <a:pt x="16880" y="86056"/>
                    </a:cubicBezTo>
                    <a:cubicBezTo>
                      <a:pt x="16880" y="86056"/>
                      <a:pt x="28134" y="88042"/>
                      <a:pt x="97641" y="95323"/>
                    </a:cubicBezTo>
                    <a:cubicBezTo>
                      <a:pt x="167147" y="102936"/>
                      <a:pt x="257506" y="82084"/>
                      <a:pt x="293252" y="70831"/>
                    </a:cubicBezTo>
                    <a:cubicBezTo>
                      <a:pt x="328999" y="59578"/>
                      <a:pt x="409759" y="14563"/>
                      <a:pt x="409759" y="14563"/>
                    </a:cubicBezTo>
                    <a:cubicBezTo>
                      <a:pt x="409759" y="14563"/>
                      <a:pt x="416710" y="9599"/>
                      <a:pt x="418696" y="0"/>
                    </a:cubicBezTo>
                    <a:cubicBezTo>
                      <a:pt x="303182" y="37401"/>
                      <a:pt x="179394" y="50640"/>
                      <a:pt x="59577" y="57591"/>
                    </a:cubicBezTo>
                    <a:close/>
                  </a:path>
                </a:pathLst>
              </a:custGeom>
              <a:solidFill>
                <a:srgbClr val="000000">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xmlns="" id="{049D6CC4-E550-477C-B17F-259AF888B2C8}"/>
                  </a:ext>
                </a:extLst>
              </p:cNvPr>
              <p:cNvSpPr/>
              <p:nvPr/>
            </p:nvSpPr>
            <p:spPr>
              <a:xfrm>
                <a:off x="2515608" y="6707770"/>
                <a:ext cx="190940" cy="87675"/>
              </a:xfrm>
              <a:custGeom>
                <a:avLst/>
                <a:gdLst>
                  <a:gd name="connsiteX0" fmla="*/ 169754 w 190940"/>
                  <a:gd name="connsiteY0" fmla="*/ 956 h 87675"/>
                  <a:gd name="connsiteX1" fmla="*/ 72113 w 190940"/>
                  <a:gd name="connsiteY1" fmla="*/ 20484 h 87675"/>
                  <a:gd name="connsiteX2" fmla="*/ 2275 w 190940"/>
                  <a:gd name="connsiteY2" fmla="*/ 58216 h 87675"/>
                  <a:gd name="connsiteX3" fmla="*/ 4923 w 190940"/>
                  <a:gd name="connsiteY3" fmla="*/ 72117 h 87675"/>
                  <a:gd name="connsiteX4" fmla="*/ 126395 w 190940"/>
                  <a:gd name="connsiteY4" fmla="*/ 67153 h 87675"/>
                  <a:gd name="connsiteX5" fmla="*/ 189282 w 190940"/>
                  <a:gd name="connsiteY5" fmla="*/ 30744 h 87675"/>
                  <a:gd name="connsiteX6" fmla="*/ 169754 w 190940"/>
                  <a:gd name="connsiteY6" fmla="*/ 956 h 8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940" h="87675">
                    <a:moveTo>
                      <a:pt x="169754" y="956"/>
                    </a:moveTo>
                    <a:cubicBezTo>
                      <a:pt x="140296" y="-4009"/>
                      <a:pt x="100247" y="11547"/>
                      <a:pt x="72113" y="20484"/>
                    </a:cubicBezTo>
                    <a:cubicBezTo>
                      <a:pt x="46296" y="28759"/>
                      <a:pt x="19156" y="36040"/>
                      <a:pt x="2275" y="58216"/>
                    </a:cubicBezTo>
                    <a:cubicBezTo>
                      <a:pt x="-2027" y="63843"/>
                      <a:pt x="289" y="69139"/>
                      <a:pt x="4923" y="72117"/>
                    </a:cubicBezTo>
                    <a:cubicBezTo>
                      <a:pt x="11543" y="107202"/>
                      <a:pt x="110507" y="72780"/>
                      <a:pt x="126395" y="67153"/>
                    </a:cubicBezTo>
                    <a:cubicBezTo>
                      <a:pt x="144930" y="60533"/>
                      <a:pt x="181007" y="51596"/>
                      <a:pt x="189282" y="30744"/>
                    </a:cubicBezTo>
                    <a:cubicBezTo>
                      <a:pt x="195239" y="15519"/>
                      <a:pt x="184317" y="3603"/>
                      <a:pt x="169754" y="956"/>
                    </a:cubicBezTo>
                    <a:close/>
                  </a:path>
                </a:pathLst>
              </a:custGeom>
              <a:solidFill>
                <a:srgbClr val="FFFFFF">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xmlns="" id="{EFE98CE9-CD7C-41EB-8A2F-A8A2B6A711D4}"/>
                  </a:ext>
                </a:extLst>
              </p:cNvPr>
              <p:cNvSpPr/>
              <p:nvPr/>
            </p:nvSpPr>
            <p:spPr>
              <a:xfrm>
                <a:off x="3375819" y="6744016"/>
                <a:ext cx="210936" cy="62132"/>
              </a:xfrm>
              <a:custGeom>
                <a:avLst/>
                <a:gdLst>
                  <a:gd name="connsiteX0" fmla="*/ 138328 w 210936"/>
                  <a:gd name="connsiteY0" fmla="*/ 456 h 62132"/>
                  <a:gd name="connsiteX1" fmla="*/ 87025 w 210936"/>
                  <a:gd name="connsiteY1" fmla="*/ 3104 h 62132"/>
                  <a:gd name="connsiteX2" fmla="*/ 21490 w 210936"/>
                  <a:gd name="connsiteY2" fmla="*/ 16674 h 62132"/>
                  <a:gd name="connsiteX3" fmla="*/ 969 w 210936"/>
                  <a:gd name="connsiteY3" fmla="*/ 48118 h 62132"/>
                  <a:gd name="connsiteX4" fmla="*/ 8913 w 210936"/>
                  <a:gd name="connsiteY4" fmla="*/ 56061 h 62132"/>
                  <a:gd name="connsiteX5" fmla="*/ 14209 w 210936"/>
                  <a:gd name="connsiteY5" fmla="*/ 57385 h 62132"/>
                  <a:gd name="connsiteX6" fmla="*/ 19173 w 210936"/>
                  <a:gd name="connsiteY6" fmla="*/ 57716 h 62132"/>
                  <a:gd name="connsiteX7" fmla="*/ 109863 w 210936"/>
                  <a:gd name="connsiteY7" fmla="*/ 58709 h 62132"/>
                  <a:gd name="connsiteX8" fmla="*/ 209158 w 210936"/>
                  <a:gd name="connsiteY8" fmla="*/ 35871 h 62132"/>
                  <a:gd name="connsiteX9" fmla="*/ 138328 w 210936"/>
                  <a:gd name="connsiteY9" fmla="*/ 456 h 62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936" h="62132">
                    <a:moveTo>
                      <a:pt x="138328" y="456"/>
                    </a:moveTo>
                    <a:cubicBezTo>
                      <a:pt x="119793" y="-1199"/>
                      <a:pt x="98610" y="2111"/>
                      <a:pt x="87025" y="3104"/>
                    </a:cubicBezTo>
                    <a:cubicBezTo>
                      <a:pt x="67166" y="4759"/>
                      <a:pt x="40687" y="6414"/>
                      <a:pt x="21490" y="16674"/>
                    </a:cubicBezTo>
                    <a:cubicBezTo>
                      <a:pt x="7258" y="22301"/>
                      <a:pt x="-3333" y="31899"/>
                      <a:pt x="969" y="48118"/>
                    </a:cubicBezTo>
                    <a:cubicBezTo>
                      <a:pt x="1962" y="52090"/>
                      <a:pt x="5272" y="55068"/>
                      <a:pt x="8913" y="56061"/>
                    </a:cubicBezTo>
                    <a:cubicBezTo>
                      <a:pt x="10568" y="56393"/>
                      <a:pt x="12554" y="57054"/>
                      <a:pt x="14209" y="57385"/>
                    </a:cubicBezTo>
                    <a:cubicBezTo>
                      <a:pt x="15864" y="57716"/>
                      <a:pt x="17519" y="58048"/>
                      <a:pt x="19173" y="57716"/>
                    </a:cubicBezTo>
                    <a:cubicBezTo>
                      <a:pt x="45321" y="66653"/>
                      <a:pt x="89673" y="59371"/>
                      <a:pt x="109863" y="58709"/>
                    </a:cubicBezTo>
                    <a:cubicBezTo>
                      <a:pt x="131046" y="57716"/>
                      <a:pt x="198567" y="62350"/>
                      <a:pt x="209158" y="35871"/>
                    </a:cubicBezTo>
                    <a:cubicBezTo>
                      <a:pt x="219750" y="8069"/>
                      <a:pt x="181356" y="456"/>
                      <a:pt x="138328" y="456"/>
                    </a:cubicBezTo>
                    <a:close/>
                  </a:path>
                </a:pathLst>
              </a:custGeom>
              <a:solidFill>
                <a:srgbClr val="FFFFFF">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8" name="Graphic 1">
              <a:extLst>
                <a:ext uri="{FF2B5EF4-FFF2-40B4-BE49-F238E27FC236}">
                  <a16:creationId xmlns:a16="http://schemas.microsoft.com/office/drawing/2014/main" xmlns="" id="{977BA617-9B07-4796-9268-B6825FB96638}"/>
                </a:ext>
              </a:extLst>
            </p:cNvPr>
            <p:cNvGrpSpPr/>
            <p:nvPr/>
          </p:nvGrpSpPr>
          <p:grpSpPr>
            <a:xfrm>
              <a:off x="2578406" y="6219199"/>
              <a:ext cx="1112155" cy="537718"/>
              <a:chOff x="2578406" y="6219199"/>
              <a:chExt cx="1112155" cy="537718"/>
            </a:xfrm>
          </p:grpSpPr>
          <p:sp>
            <p:nvSpPr>
              <p:cNvPr id="29" name="Freeform: Shape 28">
                <a:extLst>
                  <a:ext uri="{FF2B5EF4-FFF2-40B4-BE49-F238E27FC236}">
                    <a16:creationId xmlns:a16="http://schemas.microsoft.com/office/drawing/2014/main" xmlns="" id="{B1A931A6-3902-4FF4-A5C8-7E9C07E19651}"/>
                  </a:ext>
                </a:extLst>
              </p:cNvPr>
              <p:cNvSpPr/>
              <p:nvPr/>
            </p:nvSpPr>
            <p:spPr>
              <a:xfrm>
                <a:off x="2578406" y="6219199"/>
                <a:ext cx="473354" cy="531561"/>
              </a:xfrm>
              <a:custGeom>
                <a:avLst/>
                <a:gdLst>
                  <a:gd name="connsiteX0" fmla="*/ 37117 w 473354"/>
                  <a:gd name="connsiteY0" fmla="*/ 0 h 531561"/>
                  <a:gd name="connsiteX1" fmla="*/ 32152 w 473354"/>
                  <a:gd name="connsiteY1" fmla="*/ 481252 h 531561"/>
                  <a:gd name="connsiteX2" fmla="*/ 122511 w 473354"/>
                  <a:gd name="connsiteY2" fmla="*/ 471322 h 531561"/>
                  <a:gd name="connsiteX3" fmla="*/ 337982 w 473354"/>
                  <a:gd name="connsiteY3" fmla="*/ 531561 h 531561"/>
                  <a:gd name="connsiteX4" fmla="*/ 347912 w 473354"/>
                  <a:gd name="connsiteY4" fmla="*/ 391224 h 531561"/>
                  <a:gd name="connsiteX5" fmla="*/ 473355 w 473354"/>
                  <a:gd name="connsiteY5" fmla="*/ 125443 h 531561"/>
                  <a:gd name="connsiteX6" fmla="*/ 37117 w 473354"/>
                  <a:gd name="connsiteY6" fmla="*/ 0 h 53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3354" h="531561">
                    <a:moveTo>
                      <a:pt x="37117" y="0"/>
                    </a:moveTo>
                    <a:cubicBezTo>
                      <a:pt x="37117" y="0"/>
                      <a:pt x="-42981" y="360773"/>
                      <a:pt x="32152" y="481252"/>
                    </a:cubicBezTo>
                    <a:lnTo>
                      <a:pt x="122511" y="471322"/>
                    </a:lnTo>
                    <a:lnTo>
                      <a:pt x="337982" y="531561"/>
                    </a:lnTo>
                    <a:cubicBezTo>
                      <a:pt x="337982" y="531561"/>
                      <a:pt x="337982" y="406118"/>
                      <a:pt x="347912" y="391224"/>
                    </a:cubicBezTo>
                    <a:cubicBezTo>
                      <a:pt x="357841" y="376329"/>
                      <a:pt x="473355" y="125443"/>
                      <a:pt x="473355" y="125443"/>
                    </a:cubicBezTo>
                    <a:lnTo>
                      <a:pt x="37117" y="0"/>
                    </a:lnTo>
                    <a:close/>
                  </a:path>
                </a:pathLst>
              </a:custGeom>
              <a:solidFill>
                <a:srgbClr val="BEB86E"/>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xmlns="" id="{D13D5C5F-CC5C-4BF5-843F-85915EC05390}"/>
                  </a:ext>
                </a:extLst>
              </p:cNvPr>
              <p:cNvSpPr/>
              <p:nvPr/>
            </p:nvSpPr>
            <p:spPr>
              <a:xfrm>
                <a:off x="2683203" y="6275467"/>
                <a:ext cx="368226" cy="474962"/>
              </a:xfrm>
              <a:custGeom>
                <a:avLst/>
                <a:gdLst>
                  <a:gd name="connsiteX0" fmla="*/ 127932 w 368226"/>
                  <a:gd name="connsiteY0" fmla="*/ 0 h 474962"/>
                  <a:gd name="connsiteX1" fmla="*/ 48827 w 368226"/>
                  <a:gd name="connsiteY1" fmla="*/ 22838 h 474962"/>
                  <a:gd name="connsiteX2" fmla="*/ 4806 w 368226"/>
                  <a:gd name="connsiteY2" fmla="*/ 260816 h 474962"/>
                  <a:gd name="connsiteX3" fmla="*/ 172 w 368226"/>
                  <a:gd name="connsiteY3" fmla="*/ 416710 h 474962"/>
                  <a:gd name="connsiteX4" fmla="*/ 17383 w 368226"/>
                  <a:gd name="connsiteY4" fmla="*/ 414724 h 474962"/>
                  <a:gd name="connsiteX5" fmla="*/ 232854 w 368226"/>
                  <a:gd name="connsiteY5" fmla="*/ 474963 h 474962"/>
                  <a:gd name="connsiteX6" fmla="*/ 242784 w 368226"/>
                  <a:gd name="connsiteY6" fmla="*/ 334625 h 474962"/>
                  <a:gd name="connsiteX7" fmla="*/ 368227 w 368226"/>
                  <a:gd name="connsiteY7" fmla="*/ 68845 h 474962"/>
                  <a:gd name="connsiteX8" fmla="*/ 127932 w 368226"/>
                  <a:gd name="connsiteY8" fmla="*/ 0 h 4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226" h="474962">
                    <a:moveTo>
                      <a:pt x="127932" y="0"/>
                    </a:moveTo>
                    <a:cubicBezTo>
                      <a:pt x="122636" y="13570"/>
                      <a:pt x="55447" y="9599"/>
                      <a:pt x="48827" y="22838"/>
                    </a:cubicBezTo>
                    <a:cubicBezTo>
                      <a:pt x="39559" y="40380"/>
                      <a:pt x="34263" y="223415"/>
                      <a:pt x="4806" y="260816"/>
                    </a:cubicBezTo>
                    <a:cubicBezTo>
                      <a:pt x="-2807" y="417371"/>
                      <a:pt x="1165" y="340914"/>
                      <a:pt x="172" y="416710"/>
                    </a:cubicBezTo>
                    <a:lnTo>
                      <a:pt x="17383" y="414724"/>
                    </a:lnTo>
                    <a:lnTo>
                      <a:pt x="232854" y="474963"/>
                    </a:lnTo>
                    <a:cubicBezTo>
                      <a:pt x="232854" y="474963"/>
                      <a:pt x="232854" y="349520"/>
                      <a:pt x="242784" y="334625"/>
                    </a:cubicBezTo>
                    <a:cubicBezTo>
                      <a:pt x="252713" y="319731"/>
                      <a:pt x="368227" y="68845"/>
                      <a:pt x="368227" y="68845"/>
                    </a:cubicBezTo>
                    <a:lnTo>
                      <a:pt x="127932" y="0"/>
                    </a:lnTo>
                    <a:close/>
                  </a:path>
                </a:pathLst>
              </a:custGeom>
              <a:solidFill>
                <a:srgbClr val="9C975A"/>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xmlns="" id="{1B51E3BD-10A6-437D-B31C-6D5EEBC42E7D}"/>
                  </a:ext>
                </a:extLst>
              </p:cNvPr>
              <p:cNvSpPr/>
              <p:nvPr/>
            </p:nvSpPr>
            <p:spPr>
              <a:xfrm>
                <a:off x="3160655" y="6261896"/>
                <a:ext cx="529906" cy="495021"/>
              </a:xfrm>
              <a:custGeom>
                <a:avLst/>
                <a:gdLst>
                  <a:gd name="connsiteX0" fmla="*/ 0 w 529906"/>
                  <a:gd name="connsiteY0" fmla="*/ 105253 h 495021"/>
                  <a:gd name="connsiteX1" fmla="*/ 146626 w 529906"/>
                  <a:gd name="connsiteY1" fmla="*/ 323372 h 495021"/>
                  <a:gd name="connsiteX2" fmla="*/ 165492 w 529906"/>
                  <a:gd name="connsiteY2" fmla="*/ 492505 h 495021"/>
                  <a:gd name="connsiteX3" fmla="*/ 199253 w 529906"/>
                  <a:gd name="connsiteY3" fmla="*/ 488864 h 495021"/>
                  <a:gd name="connsiteX4" fmla="*/ 349520 w 529906"/>
                  <a:gd name="connsiteY4" fmla="*/ 466357 h 495021"/>
                  <a:gd name="connsiteX5" fmla="*/ 462385 w 529906"/>
                  <a:gd name="connsiteY5" fmla="*/ 476287 h 495021"/>
                  <a:gd name="connsiteX6" fmla="*/ 526266 w 529906"/>
                  <a:gd name="connsiteY6" fmla="*/ 342238 h 495021"/>
                  <a:gd name="connsiteX7" fmla="*/ 529906 w 529906"/>
                  <a:gd name="connsiteY7" fmla="*/ 0 h 495021"/>
                  <a:gd name="connsiteX8" fmla="*/ 0 w 529906"/>
                  <a:gd name="connsiteY8" fmla="*/ 105253 h 495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9906" h="495021">
                    <a:moveTo>
                      <a:pt x="0" y="105253"/>
                    </a:moveTo>
                    <a:cubicBezTo>
                      <a:pt x="0" y="105253"/>
                      <a:pt x="139014" y="296893"/>
                      <a:pt x="146626" y="323372"/>
                    </a:cubicBezTo>
                    <a:cubicBezTo>
                      <a:pt x="154239" y="349851"/>
                      <a:pt x="165492" y="492505"/>
                      <a:pt x="165492" y="492505"/>
                    </a:cubicBezTo>
                    <a:cubicBezTo>
                      <a:pt x="165492" y="492505"/>
                      <a:pt x="165492" y="500118"/>
                      <a:pt x="199253" y="488864"/>
                    </a:cubicBezTo>
                    <a:cubicBezTo>
                      <a:pt x="233013" y="477610"/>
                      <a:pt x="349520" y="466357"/>
                      <a:pt x="349520" y="466357"/>
                    </a:cubicBezTo>
                    <a:lnTo>
                      <a:pt x="462385" y="476287"/>
                    </a:lnTo>
                    <a:cubicBezTo>
                      <a:pt x="462385" y="476287"/>
                      <a:pt x="526266" y="379639"/>
                      <a:pt x="526266" y="342238"/>
                    </a:cubicBezTo>
                    <a:cubicBezTo>
                      <a:pt x="526266" y="304506"/>
                      <a:pt x="529906" y="0"/>
                      <a:pt x="529906" y="0"/>
                    </a:cubicBezTo>
                    <a:lnTo>
                      <a:pt x="0" y="105253"/>
                    </a:lnTo>
                    <a:close/>
                  </a:path>
                </a:pathLst>
              </a:custGeom>
              <a:solidFill>
                <a:srgbClr val="BEB86E"/>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xmlns="" id="{C789CD75-0CB1-425A-A24C-B57A9F277FB5}"/>
                  </a:ext>
                </a:extLst>
              </p:cNvPr>
              <p:cNvSpPr/>
              <p:nvPr/>
            </p:nvSpPr>
            <p:spPr>
              <a:xfrm>
                <a:off x="3501238" y="6261896"/>
                <a:ext cx="189323" cy="476286"/>
              </a:xfrm>
              <a:custGeom>
                <a:avLst/>
                <a:gdLst>
                  <a:gd name="connsiteX0" fmla="*/ 10261 w 189323"/>
                  <a:gd name="connsiteY0" fmla="*/ 35746 h 476286"/>
                  <a:gd name="connsiteX1" fmla="*/ 0 w 189323"/>
                  <a:gd name="connsiteY1" fmla="*/ 467350 h 476286"/>
                  <a:gd name="connsiteX2" fmla="*/ 8937 w 189323"/>
                  <a:gd name="connsiteY2" fmla="*/ 466357 h 476286"/>
                  <a:gd name="connsiteX3" fmla="*/ 121802 w 189323"/>
                  <a:gd name="connsiteY3" fmla="*/ 476287 h 476286"/>
                  <a:gd name="connsiteX4" fmla="*/ 185682 w 189323"/>
                  <a:gd name="connsiteY4" fmla="*/ 342238 h 476286"/>
                  <a:gd name="connsiteX5" fmla="*/ 189323 w 189323"/>
                  <a:gd name="connsiteY5" fmla="*/ 0 h 476286"/>
                  <a:gd name="connsiteX6" fmla="*/ 10261 w 189323"/>
                  <a:gd name="connsiteY6" fmla="*/ 35746 h 476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23" h="476286">
                    <a:moveTo>
                      <a:pt x="10261" y="35746"/>
                    </a:moveTo>
                    <a:cubicBezTo>
                      <a:pt x="40049" y="184358"/>
                      <a:pt x="104260" y="383611"/>
                      <a:pt x="0" y="467350"/>
                    </a:cubicBezTo>
                    <a:cubicBezTo>
                      <a:pt x="5627" y="466688"/>
                      <a:pt x="8937" y="466357"/>
                      <a:pt x="8937" y="466357"/>
                    </a:cubicBezTo>
                    <a:lnTo>
                      <a:pt x="121802" y="476287"/>
                    </a:lnTo>
                    <a:cubicBezTo>
                      <a:pt x="121802" y="476287"/>
                      <a:pt x="185682" y="379639"/>
                      <a:pt x="185682" y="342238"/>
                    </a:cubicBezTo>
                    <a:cubicBezTo>
                      <a:pt x="185682" y="304506"/>
                      <a:pt x="189323" y="0"/>
                      <a:pt x="189323" y="0"/>
                    </a:cubicBezTo>
                    <a:lnTo>
                      <a:pt x="10261" y="35746"/>
                    </a:lnTo>
                    <a:close/>
                  </a:path>
                </a:pathLst>
              </a:custGeom>
              <a:solidFill>
                <a:srgbClr val="9C975A"/>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xmlns="" id="{F603B1F1-9C96-4885-94C2-AF39F7456812}"/>
                  </a:ext>
                </a:extLst>
              </p:cNvPr>
              <p:cNvSpPr/>
              <p:nvPr/>
            </p:nvSpPr>
            <p:spPr>
              <a:xfrm>
                <a:off x="2594340" y="6219199"/>
                <a:ext cx="457089" cy="233013"/>
              </a:xfrm>
              <a:custGeom>
                <a:avLst/>
                <a:gdLst>
                  <a:gd name="connsiteX0" fmla="*/ 93338 w 457089"/>
                  <a:gd name="connsiteY0" fmla="*/ 172112 h 233013"/>
                  <a:gd name="connsiteX1" fmla="*/ 153246 w 457089"/>
                  <a:gd name="connsiteY1" fmla="*/ 198260 h 233013"/>
                  <a:gd name="connsiteX2" fmla="*/ 241950 w 457089"/>
                  <a:gd name="connsiteY2" fmla="*/ 198922 h 233013"/>
                  <a:gd name="connsiteX3" fmla="*/ 407442 w 457089"/>
                  <a:gd name="connsiteY3" fmla="*/ 233013 h 233013"/>
                  <a:gd name="connsiteX4" fmla="*/ 457090 w 457089"/>
                  <a:gd name="connsiteY4" fmla="*/ 125443 h 233013"/>
                  <a:gd name="connsiteX5" fmla="*/ 21183 w 457089"/>
                  <a:gd name="connsiteY5" fmla="*/ 0 h 233013"/>
                  <a:gd name="connsiteX6" fmla="*/ 0 w 457089"/>
                  <a:gd name="connsiteY6" fmla="*/ 119485 h 233013"/>
                  <a:gd name="connsiteX7" fmla="*/ 93338 w 457089"/>
                  <a:gd name="connsiteY7" fmla="*/ 172112 h 233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089" h="233013">
                    <a:moveTo>
                      <a:pt x="93338" y="172112"/>
                    </a:moveTo>
                    <a:cubicBezTo>
                      <a:pt x="114521" y="187999"/>
                      <a:pt x="126436" y="196605"/>
                      <a:pt x="153246" y="198260"/>
                    </a:cubicBezTo>
                    <a:cubicBezTo>
                      <a:pt x="182704" y="199915"/>
                      <a:pt x="212492" y="197267"/>
                      <a:pt x="241950" y="198922"/>
                    </a:cubicBezTo>
                    <a:cubicBezTo>
                      <a:pt x="297555" y="202231"/>
                      <a:pt x="352830" y="220105"/>
                      <a:pt x="407442" y="233013"/>
                    </a:cubicBezTo>
                    <a:cubicBezTo>
                      <a:pt x="433921" y="176084"/>
                      <a:pt x="457090" y="125443"/>
                      <a:pt x="457090" y="125443"/>
                    </a:cubicBezTo>
                    <a:lnTo>
                      <a:pt x="21183" y="0"/>
                    </a:lnTo>
                    <a:cubicBezTo>
                      <a:pt x="21183" y="0"/>
                      <a:pt x="9930" y="50309"/>
                      <a:pt x="0" y="119485"/>
                    </a:cubicBezTo>
                    <a:cubicBezTo>
                      <a:pt x="30120" y="138020"/>
                      <a:pt x="65866" y="151591"/>
                      <a:pt x="93338" y="172112"/>
                    </a:cubicBezTo>
                    <a:close/>
                  </a:path>
                </a:pathLst>
              </a:custGeom>
              <a:solidFill>
                <a:srgbClr val="000000">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Freeform: Shape 33">
                <a:extLst>
                  <a:ext uri="{FF2B5EF4-FFF2-40B4-BE49-F238E27FC236}">
                    <a16:creationId xmlns:a16="http://schemas.microsoft.com/office/drawing/2014/main" xmlns="" id="{07B45B52-88DE-42BC-A305-DC827DEF803E}"/>
                  </a:ext>
                </a:extLst>
              </p:cNvPr>
              <p:cNvSpPr/>
              <p:nvPr/>
            </p:nvSpPr>
            <p:spPr>
              <a:xfrm>
                <a:off x="3160324" y="6261896"/>
                <a:ext cx="529906" cy="234005"/>
              </a:xfrm>
              <a:custGeom>
                <a:avLst/>
                <a:gdLst>
                  <a:gd name="connsiteX0" fmla="*/ 261809 w 529906"/>
                  <a:gd name="connsiteY0" fmla="*/ 201901 h 234005"/>
                  <a:gd name="connsiteX1" fmla="*/ 446498 w 529906"/>
                  <a:gd name="connsiteY1" fmla="*/ 208851 h 234005"/>
                  <a:gd name="connsiteX2" fmla="*/ 527258 w 529906"/>
                  <a:gd name="connsiteY2" fmla="*/ 234006 h 234005"/>
                  <a:gd name="connsiteX3" fmla="*/ 529906 w 529906"/>
                  <a:gd name="connsiteY3" fmla="*/ 0 h 234005"/>
                  <a:gd name="connsiteX4" fmla="*/ 0 w 529906"/>
                  <a:gd name="connsiteY4" fmla="*/ 105253 h 234005"/>
                  <a:gd name="connsiteX5" fmla="*/ 82746 w 529906"/>
                  <a:gd name="connsiteY5" fmla="*/ 221760 h 234005"/>
                  <a:gd name="connsiteX6" fmla="*/ 261809 w 529906"/>
                  <a:gd name="connsiteY6" fmla="*/ 201901 h 234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9906" h="234005">
                    <a:moveTo>
                      <a:pt x="261809" y="201901"/>
                    </a:moveTo>
                    <a:cubicBezTo>
                      <a:pt x="324365" y="194288"/>
                      <a:pt x="384935" y="195612"/>
                      <a:pt x="446498" y="208851"/>
                    </a:cubicBezTo>
                    <a:cubicBezTo>
                      <a:pt x="474301" y="214809"/>
                      <a:pt x="501111" y="223415"/>
                      <a:pt x="527258" y="234006"/>
                    </a:cubicBezTo>
                    <a:cubicBezTo>
                      <a:pt x="528252" y="133056"/>
                      <a:pt x="529906" y="0"/>
                      <a:pt x="529906" y="0"/>
                    </a:cubicBezTo>
                    <a:lnTo>
                      <a:pt x="0" y="105253"/>
                    </a:lnTo>
                    <a:cubicBezTo>
                      <a:pt x="0" y="105253"/>
                      <a:pt x="43028" y="164499"/>
                      <a:pt x="82746" y="221760"/>
                    </a:cubicBezTo>
                    <a:cubicBezTo>
                      <a:pt x="143316" y="223084"/>
                      <a:pt x="202232" y="209182"/>
                      <a:pt x="261809" y="201901"/>
                    </a:cubicBezTo>
                    <a:close/>
                  </a:path>
                </a:pathLst>
              </a:custGeom>
              <a:solidFill>
                <a:srgbClr val="000000">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xmlns="" id="{2C7A1AD1-606E-48B0-BFC7-FB0F035B63A8}"/>
                  </a:ext>
                </a:extLst>
              </p:cNvPr>
              <p:cNvSpPr/>
              <p:nvPr/>
            </p:nvSpPr>
            <p:spPr>
              <a:xfrm>
                <a:off x="3511499" y="6261896"/>
                <a:ext cx="179062" cy="234005"/>
              </a:xfrm>
              <a:custGeom>
                <a:avLst/>
                <a:gdLst>
                  <a:gd name="connsiteX0" fmla="*/ 95654 w 179062"/>
                  <a:gd name="connsiteY0" fmla="*/ 208851 h 234005"/>
                  <a:gd name="connsiteX1" fmla="*/ 176415 w 179062"/>
                  <a:gd name="connsiteY1" fmla="*/ 234006 h 234005"/>
                  <a:gd name="connsiteX2" fmla="*/ 179063 w 179062"/>
                  <a:gd name="connsiteY2" fmla="*/ 0 h 234005"/>
                  <a:gd name="connsiteX3" fmla="*/ 0 w 179062"/>
                  <a:gd name="connsiteY3" fmla="*/ 35415 h 234005"/>
                  <a:gd name="connsiteX4" fmla="*/ 34753 w 179062"/>
                  <a:gd name="connsiteY4" fmla="*/ 199583 h 234005"/>
                  <a:gd name="connsiteX5" fmla="*/ 95654 w 179062"/>
                  <a:gd name="connsiteY5" fmla="*/ 208851 h 234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9062" h="234005">
                    <a:moveTo>
                      <a:pt x="95654" y="208851"/>
                    </a:moveTo>
                    <a:cubicBezTo>
                      <a:pt x="123457" y="214809"/>
                      <a:pt x="150267" y="223415"/>
                      <a:pt x="176415" y="234006"/>
                    </a:cubicBezTo>
                    <a:cubicBezTo>
                      <a:pt x="177408" y="133056"/>
                      <a:pt x="179063" y="0"/>
                      <a:pt x="179063" y="0"/>
                    </a:cubicBezTo>
                    <a:lnTo>
                      <a:pt x="0" y="35415"/>
                    </a:lnTo>
                    <a:cubicBezTo>
                      <a:pt x="10260" y="86387"/>
                      <a:pt x="24493" y="143316"/>
                      <a:pt x="34753" y="199583"/>
                    </a:cubicBezTo>
                    <a:cubicBezTo>
                      <a:pt x="54943" y="201570"/>
                      <a:pt x="75133" y="204548"/>
                      <a:pt x="95654" y="208851"/>
                    </a:cubicBezTo>
                    <a:close/>
                  </a:path>
                </a:pathLst>
              </a:custGeom>
              <a:solidFill>
                <a:srgbClr val="000000">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xmlns="" id="{C1A8F6E8-D909-4D26-A5BE-82BD0E73E492}"/>
                  </a:ext>
                </a:extLst>
              </p:cNvPr>
              <p:cNvSpPr/>
              <p:nvPr/>
            </p:nvSpPr>
            <p:spPr>
              <a:xfrm>
                <a:off x="3472111" y="6461480"/>
                <a:ext cx="87185" cy="268759"/>
              </a:xfrm>
              <a:custGeom>
                <a:avLst/>
                <a:gdLst>
                  <a:gd name="connsiteX0" fmla="*/ 73810 w 87185"/>
                  <a:gd name="connsiteY0" fmla="*/ 0 h 268759"/>
                  <a:gd name="connsiteX1" fmla="*/ 37732 w 87185"/>
                  <a:gd name="connsiteY1" fmla="*/ 266443 h 268759"/>
                  <a:gd name="connsiteX2" fmla="*/ 0 w 87185"/>
                  <a:gd name="connsiteY2" fmla="*/ 268760 h 268759"/>
                  <a:gd name="connsiteX3" fmla="*/ 73810 w 87185"/>
                  <a:gd name="connsiteY3" fmla="*/ 0 h 268759"/>
                </a:gdLst>
                <a:ahLst/>
                <a:cxnLst>
                  <a:cxn ang="0">
                    <a:pos x="connsiteX0" y="connsiteY0"/>
                  </a:cxn>
                  <a:cxn ang="0">
                    <a:pos x="connsiteX1" y="connsiteY1"/>
                  </a:cxn>
                  <a:cxn ang="0">
                    <a:pos x="connsiteX2" y="connsiteY2"/>
                  </a:cxn>
                  <a:cxn ang="0">
                    <a:pos x="connsiteX3" y="connsiteY3"/>
                  </a:cxn>
                </a:cxnLst>
                <a:rect l="l" t="t" r="r" b="b"/>
                <a:pathLst>
                  <a:path w="87185" h="268759">
                    <a:moveTo>
                      <a:pt x="73810" y="0"/>
                    </a:moveTo>
                    <a:cubicBezTo>
                      <a:pt x="73810" y="0"/>
                      <a:pt x="121140" y="213154"/>
                      <a:pt x="37732" y="266443"/>
                    </a:cubicBezTo>
                    <a:lnTo>
                      <a:pt x="0" y="268760"/>
                    </a:lnTo>
                    <a:cubicBezTo>
                      <a:pt x="331" y="268760"/>
                      <a:pt x="102274" y="242281"/>
                      <a:pt x="73810" y="0"/>
                    </a:cubicBezTo>
                    <a:close/>
                  </a:path>
                </a:pathLst>
              </a:custGeom>
              <a:solidFill>
                <a:srgbClr val="FFFFFF">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xmlns="" id="{8D987A6D-51E2-4DFB-ABAD-ADAF7B4550D1}"/>
                  </a:ext>
                </a:extLst>
              </p:cNvPr>
              <p:cNvSpPr/>
              <p:nvPr/>
            </p:nvSpPr>
            <p:spPr>
              <a:xfrm>
                <a:off x="2636706" y="6410509"/>
                <a:ext cx="80760" cy="287294"/>
              </a:xfrm>
              <a:custGeom>
                <a:avLst/>
                <a:gdLst>
                  <a:gd name="connsiteX0" fmla="*/ 80760 w 80760"/>
                  <a:gd name="connsiteY0" fmla="*/ 0 h 287294"/>
                  <a:gd name="connsiteX1" fmla="*/ 51303 w 80760"/>
                  <a:gd name="connsiteY1" fmla="*/ 125774 h 287294"/>
                  <a:gd name="connsiteX2" fmla="*/ 46669 w 80760"/>
                  <a:gd name="connsiteY2" fmla="*/ 281668 h 287294"/>
                  <a:gd name="connsiteX3" fmla="*/ 0 w 80760"/>
                  <a:gd name="connsiteY3" fmla="*/ 287294 h 287294"/>
                  <a:gd name="connsiteX4" fmla="*/ 21514 w 80760"/>
                  <a:gd name="connsiteY4" fmla="*/ 115845 h 287294"/>
                  <a:gd name="connsiteX5" fmla="*/ 80760 w 80760"/>
                  <a:gd name="connsiteY5" fmla="*/ 0 h 287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760" h="287294">
                    <a:moveTo>
                      <a:pt x="80760" y="0"/>
                    </a:moveTo>
                    <a:cubicBezTo>
                      <a:pt x="80760" y="0"/>
                      <a:pt x="69176" y="119154"/>
                      <a:pt x="51303" y="125774"/>
                    </a:cubicBezTo>
                    <a:lnTo>
                      <a:pt x="46669" y="281668"/>
                    </a:lnTo>
                    <a:lnTo>
                      <a:pt x="0" y="287294"/>
                    </a:lnTo>
                    <a:lnTo>
                      <a:pt x="21514" y="115845"/>
                    </a:lnTo>
                    <a:cubicBezTo>
                      <a:pt x="21514" y="116176"/>
                      <a:pt x="62225" y="85394"/>
                      <a:pt x="80760" y="0"/>
                    </a:cubicBezTo>
                    <a:close/>
                  </a:path>
                </a:pathLst>
              </a:custGeom>
              <a:solidFill>
                <a:srgbClr val="FFFFFF">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8" name="Freeform: Shape 37">
              <a:extLst>
                <a:ext uri="{FF2B5EF4-FFF2-40B4-BE49-F238E27FC236}">
                  <a16:creationId xmlns:a16="http://schemas.microsoft.com/office/drawing/2014/main" xmlns="" id="{B61A75C7-C348-4E7A-A04C-49A6E4C6F373}"/>
                </a:ext>
              </a:extLst>
            </p:cNvPr>
            <p:cNvSpPr/>
            <p:nvPr/>
          </p:nvSpPr>
          <p:spPr>
            <a:xfrm>
              <a:off x="2717467" y="6275467"/>
              <a:ext cx="333963" cy="176745"/>
            </a:xfrm>
            <a:custGeom>
              <a:avLst/>
              <a:gdLst>
                <a:gd name="connsiteX0" fmla="*/ 30120 w 333963"/>
                <a:gd name="connsiteY0" fmla="*/ 141992 h 176745"/>
                <a:gd name="connsiteX1" fmla="*/ 118824 w 333963"/>
                <a:gd name="connsiteY1" fmla="*/ 142654 h 176745"/>
                <a:gd name="connsiteX2" fmla="*/ 284316 w 333963"/>
                <a:gd name="connsiteY2" fmla="*/ 176746 h 176745"/>
                <a:gd name="connsiteX3" fmla="*/ 333964 w 333963"/>
                <a:gd name="connsiteY3" fmla="*/ 69176 h 176745"/>
                <a:gd name="connsiteX4" fmla="*/ 93669 w 333963"/>
                <a:gd name="connsiteY4" fmla="*/ 0 h 176745"/>
                <a:gd name="connsiteX5" fmla="*/ 14563 w 333963"/>
                <a:gd name="connsiteY5" fmla="*/ 22838 h 176745"/>
                <a:gd name="connsiteX6" fmla="*/ 0 w 333963"/>
                <a:gd name="connsiteY6" fmla="*/ 135042 h 176745"/>
                <a:gd name="connsiteX7" fmla="*/ 30120 w 333963"/>
                <a:gd name="connsiteY7" fmla="*/ 141992 h 176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963" h="176745">
                  <a:moveTo>
                    <a:pt x="30120" y="141992"/>
                  </a:moveTo>
                  <a:cubicBezTo>
                    <a:pt x="59577" y="143647"/>
                    <a:pt x="89366" y="140999"/>
                    <a:pt x="118824" y="142654"/>
                  </a:cubicBezTo>
                  <a:cubicBezTo>
                    <a:pt x="174429" y="145964"/>
                    <a:pt x="229703" y="163837"/>
                    <a:pt x="284316" y="176746"/>
                  </a:cubicBezTo>
                  <a:cubicBezTo>
                    <a:pt x="310795" y="119816"/>
                    <a:pt x="333964" y="69176"/>
                    <a:pt x="333964" y="69176"/>
                  </a:cubicBezTo>
                  <a:lnTo>
                    <a:pt x="93669" y="0"/>
                  </a:lnTo>
                  <a:cubicBezTo>
                    <a:pt x="88373" y="13570"/>
                    <a:pt x="21183" y="9599"/>
                    <a:pt x="14563" y="22838"/>
                  </a:cubicBezTo>
                  <a:cubicBezTo>
                    <a:pt x="9930" y="31774"/>
                    <a:pt x="6289" y="82084"/>
                    <a:pt x="0" y="135042"/>
                  </a:cubicBezTo>
                  <a:cubicBezTo>
                    <a:pt x="8606" y="139014"/>
                    <a:pt x="17542" y="141330"/>
                    <a:pt x="30120" y="141992"/>
                  </a:cubicBezTo>
                  <a:close/>
                </a:path>
              </a:pathLst>
            </a:custGeom>
            <a:solidFill>
              <a:srgbClr val="000000">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9" name="Graphic 1">
              <a:extLst>
                <a:ext uri="{FF2B5EF4-FFF2-40B4-BE49-F238E27FC236}">
                  <a16:creationId xmlns:a16="http://schemas.microsoft.com/office/drawing/2014/main" xmlns="" id="{977BA617-9B07-4796-9268-B6825FB96638}"/>
                </a:ext>
              </a:extLst>
            </p:cNvPr>
            <p:cNvGrpSpPr/>
            <p:nvPr/>
          </p:nvGrpSpPr>
          <p:grpSpPr>
            <a:xfrm>
              <a:off x="2434806" y="4966975"/>
              <a:ext cx="1409332" cy="1463412"/>
              <a:chOff x="2434806" y="4966975"/>
              <a:chExt cx="1409332" cy="1463412"/>
            </a:xfrm>
          </p:grpSpPr>
          <p:sp>
            <p:nvSpPr>
              <p:cNvPr id="40" name="Freeform: Shape 39">
                <a:extLst>
                  <a:ext uri="{FF2B5EF4-FFF2-40B4-BE49-F238E27FC236}">
                    <a16:creationId xmlns:a16="http://schemas.microsoft.com/office/drawing/2014/main" xmlns="" id="{344ABE0E-31D4-4E4C-B027-AFADE5A74425}"/>
                  </a:ext>
                </a:extLst>
              </p:cNvPr>
              <p:cNvSpPr/>
              <p:nvPr/>
            </p:nvSpPr>
            <p:spPr>
              <a:xfrm>
                <a:off x="2434806" y="5031627"/>
                <a:ext cx="596434" cy="1353395"/>
              </a:xfrm>
              <a:custGeom>
                <a:avLst/>
                <a:gdLst>
                  <a:gd name="connsiteX0" fmla="*/ 220767 w 596434"/>
                  <a:gd name="connsiteY0" fmla="*/ 0 h 1353395"/>
                  <a:gd name="connsiteX1" fmla="*/ 20190 w 596434"/>
                  <a:gd name="connsiteY1" fmla="*/ 466026 h 1353395"/>
                  <a:gd name="connsiteX2" fmla="*/ 90359 w 596434"/>
                  <a:gd name="connsiteY2" fmla="*/ 1117735 h 1353395"/>
                  <a:gd name="connsiteX3" fmla="*/ 0 w 596434"/>
                  <a:gd name="connsiteY3" fmla="*/ 1288192 h 1353395"/>
                  <a:gd name="connsiteX4" fmla="*/ 371034 w 596434"/>
                  <a:gd name="connsiteY4" fmla="*/ 1353396 h 1353395"/>
                  <a:gd name="connsiteX5" fmla="*/ 596434 w 596434"/>
                  <a:gd name="connsiteY5" fmla="*/ 190647 h 1353395"/>
                  <a:gd name="connsiteX6" fmla="*/ 220767 w 596434"/>
                  <a:gd name="connsiteY6" fmla="*/ 0 h 135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6434" h="1353395">
                    <a:moveTo>
                      <a:pt x="220767" y="0"/>
                    </a:moveTo>
                    <a:cubicBezTo>
                      <a:pt x="220767" y="0"/>
                      <a:pt x="35415" y="185351"/>
                      <a:pt x="20190" y="466026"/>
                    </a:cubicBezTo>
                    <a:cubicBezTo>
                      <a:pt x="5296" y="746702"/>
                      <a:pt x="95324" y="1047566"/>
                      <a:pt x="90359" y="1117735"/>
                    </a:cubicBezTo>
                    <a:cubicBezTo>
                      <a:pt x="85394" y="1187904"/>
                      <a:pt x="0" y="1288192"/>
                      <a:pt x="0" y="1288192"/>
                    </a:cubicBezTo>
                    <a:lnTo>
                      <a:pt x="371034" y="1353396"/>
                    </a:lnTo>
                    <a:lnTo>
                      <a:pt x="596434" y="190647"/>
                    </a:lnTo>
                    <a:lnTo>
                      <a:pt x="220767" y="0"/>
                    </a:lnTo>
                    <a:close/>
                  </a:path>
                </a:pathLst>
              </a:custGeom>
              <a:solidFill>
                <a:srgbClr val="D4D0C1"/>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Shape 40">
                <a:extLst>
                  <a:ext uri="{FF2B5EF4-FFF2-40B4-BE49-F238E27FC236}">
                    <a16:creationId xmlns:a16="http://schemas.microsoft.com/office/drawing/2014/main" xmlns="" id="{30259486-7A1E-48E7-AE47-530DD3416939}"/>
                  </a:ext>
                </a:extLst>
              </p:cNvPr>
              <p:cNvSpPr/>
              <p:nvPr/>
            </p:nvSpPr>
            <p:spPr>
              <a:xfrm>
                <a:off x="2435137" y="5088556"/>
                <a:ext cx="208197" cy="1257410"/>
              </a:xfrm>
              <a:custGeom>
                <a:avLst/>
                <a:gdLst>
                  <a:gd name="connsiteX0" fmla="*/ 158211 w 208197"/>
                  <a:gd name="connsiteY0" fmla="*/ 636814 h 1257410"/>
                  <a:gd name="connsiteX1" fmla="*/ 205541 w 208197"/>
                  <a:gd name="connsiteY1" fmla="*/ 284316 h 1257410"/>
                  <a:gd name="connsiteX2" fmla="*/ 208189 w 208197"/>
                  <a:gd name="connsiteY2" fmla="*/ 272400 h 1257410"/>
                  <a:gd name="connsiteX3" fmla="*/ 173105 w 208197"/>
                  <a:gd name="connsiteY3" fmla="*/ 0 h 1257410"/>
                  <a:gd name="connsiteX4" fmla="*/ 20190 w 208197"/>
                  <a:gd name="connsiteY4" fmla="*/ 409097 h 1257410"/>
                  <a:gd name="connsiteX5" fmla="*/ 90359 w 208197"/>
                  <a:gd name="connsiteY5" fmla="*/ 1060806 h 1257410"/>
                  <a:gd name="connsiteX6" fmla="*/ 0 w 208197"/>
                  <a:gd name="connsiteY6" fmla="*/ 1231263 h 1257410"/>
                  <a:gd name="connsiteX7" fmla="*/ 148943 w 208197"/>
                  <a:gd name="connsiteY7" fmla="*/ 1257410 h 1257410"/>
                  <a:gd name="connsiteX8" fmla="*/ 168471 w 208197"/>
                  <a:gd name="connsiteY8" fmla="*/ 1201805 h 1257410"/>
                  <a:gd name="connsiteX9" fmla="*/ 165823 w 208197"/>
                  <a:gd name="connsiteY9" fmla="*/ 1055179 h 1257410"/>
                  <a:gd name="connsiteX10" fmla="*/ 158211 w 208197"/>
                  <a:gd name="connsiteY10" fmla="*/ 636814 h 1257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8197" h="1257410">
                    <a:moveTo>
                      <a:pt x="158211" y="636814"/>
                    </a:moveTo>
                    <a:cubicBezTo>
                      <a:pt x="166485" y="518653"/>
                      <a:pt x="180718" y="400160"/>
                      <a:pt x="205541" y="284316"/>
                    </a:cubicBezTo>
                    <a:cubicBezTo>
                      <a:pt x="206534" y="280344"/>
                      <a:pt x="207196" y="276372"/>
                      <a:pt x="208189" y="272400"/>
                    </a:cubicBezTo>
                    <a:cubicBezTo>
                      <a:pt x="208520" y="181379"/>
                      <a:pt x="199253" y="90359"/>
                      <a:pt x="173105" y="0"/>
                    </a:cubicBezTo>
                    <a:cubicBezTo>
                      <a:pt x="117168" y="75133"/>
                      <a:pt x="30120" y="220767"/>
                      <a:pt x="20190" y="409097"/>
                    </a:cubicBezTo>
                    <a:cubicBezTo>
                      <a:pt x="5296" y="689772"/>
                      <a:pt x="95324" y="990637"/>
                      <a:pt x="90359" y="1060806"/>
                    </a:cubicBezTo>
                    <a:cubicBezTo>
                      <a:pt x="85394" y="1130974"/>
                      <a:pt x="0" y="1231263"/>
                      <a:pt x="0" y="1231263"/>
                    </a:cubicBezTo>
                    <a:lnTo>
                      <a:pt x="148943" y="1257410"/>
                    </a:lnTo>
                    <a:cubicBezTo>
                      <a:pt x="157880" y="1240199"/>
                      <a:pt x="164499" y="1221664"/>
                      <a:pt x="168471" y="1201805"/>
                    </a:cubicBezTo>
                    <a:cubicBezTo>
                      <a:pt x="177739" y="1153481"/>
                      <a:pt x="171450" y="1103503"/>
                      <a:pt x="165823" y="1055179"/>
                    </a:cubicBezTo>
                    <a:cubicBezTo>
                      <a:pt x="149605" y="915834"/>
                      <a:pt x="148281" y="776821"/>
                      <a:pt x="158211" y="636814"/>
                    </a:cubicBezTo>
                    <a:close/>
                  </a:path>
                </a:pathLst>
              </a:custGeom>
              <a:solidFill>
                <a:srgbClr val="FFFFFF">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Shape 41">
                <a:extLst>
                  <a:ext uri="{FF2B5EF4-FFF2-40B4-BE49-F238E27FC236}">
                    <a16:creationId xmlns:a16="http://schemas.microsoft.com/office/drawing/2014/main" xmlns="" id="{B36830C5-9418-4F61-BFF9-C6EA140CBB2E}"/>
                  </a:ext>
                </a:extLst>
              </p:cNvPr>
              <p:cNvSpPr/>
              <p:nvPr/>
            </p:nvSpPr>
            <p:spPr>
              <a:xfrm>
                <a:off x="2691578" y="4966975"/>
                <a:ext cx="1151567" cy="1463347"/>
              </a:xfrm>
              <a:custGeom>
                <a:avLst/>
                <a:gdLst>
                  <a:gd name="connsiteX0" fmla="*/ 9009 w 1151567"/>
                  <a:gd name="connsiteY0" fmla="*/ 1397196 h 1463347"/>
                  <a:gd name="connsiteX1" fmla="*/ 164240 w 1151567"/>
                  <a:gd name="connsiteY1" fmla="*/ 206975 h 1463347"/>
                  <a:gd name="connsiteX2" fmla="*/ 910942 w 1151567"/>
                  <a:gd name="connsiteY2" fmla="*/ 11694 h 1463347"/>
                  <a:gd name="connsiteX3" fmla="*/ 1058561 w 1151567"/>
                  <a:gd name="connsiteY3" fmla="*/ 353602 h 1463347"/>
                  <a:gd name="connsiteX4" fmla="*/ 1091328 w 1151567"/>
                  <a:gd name="connsiteY4" fmla="*/ 1158887 h 1463347"/>
                  <a:gd name="connsiteX5" fmla="*/ 1151567 w 1151567"/>
                  <a:gd name="connsiteY5" fmla="*/ 1351189 h 1463347"/>
                  <a:gd name="connsiteX6" fmla="*/ 9009 w 1151567"/>
                  <a:gd name="connsiteY6" fmla="*/ 1397196 h 146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1567" h="1463347">
                    <a:moveTo>
                      <a:pt x="9009" y="1397196"/>
                    </a:moveTo>
                    <a:cubicBezTo>
                      <a:pt x="9009" y="1397196"/>
                      <a:pt x="-56195" y="485665"/>
                      <a:pt x="164240" y="206975"/>
                    </a:cubicBezTo>
                    <a:cubicBezTo>
                      <a:pt x="384676" y="-71714"/>
                      <a:pt x="910942" y="11694"/>
                      <a:pt x="910942" y="11694"/>
                    </a:cubicBezTo>
                    <a:cubicBezTo>
                      <a:pt x="910942" y="11694"/>
                      <a:pt x="1039694" y="171891"/>
                      <a:pt x="1058561" y="353602"/>
                    </a:cubicBezTo>
                    <a:cubicBezTo>
                      <a:pt x="1071138" y="474742"/>
                      <a:pt x="1056244" y="1012261"/>
                      <a:pt x="1091328" y="1158887"/>
                    </a:cubicBezTo>
                    <a:cubicBezTo>
                      <a:pt x="1126413" y="1305844"/>
                      <a:pt x="1151567" y="1351189"/>
                      <a:pt x="1151567" y="1351189"/>
                    </a:cubicBezTo>
                    <a:cubicBezTo>
                      <a:pt x="1151567" y="1351189"/>
                      <a:pt x="585584" y="1569308"/>
                      <a:pt x="9009" y="1397196"/>
                    </a:cubicBezTo>
                    <a:close/>
                  </a:path>
                </a:pathLst>
              </a:custGeom>
              <a:solidFill>
                <a:srgbClr val="ECE8D7"/>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xmlns="" id="{DFB1F6CB-8479-4E9E-A83B-D33EAAAD04EE}"/>
                  </a:ext>
                </a:extLst>
              </p:cNvPr>
              <p:cNvSpPr/>
              <p:nvPr/>
            </p:nvSpPr>
            <p:spPr>
              <a:xfrm>
                <a:off x="2697938" y="4967306"/>
                <a:ext cx="1146199" cy="1463081"/>
              </a:xfrm>
              <a:custGeom>
                <a:avLst/>
                <a:gdLst>
                  <a:gd name="connsiteX0" fmla="*/ 1085299 w 1146199"/>
                  <a:gd name="connsiteY0" fmla="*/ 1158887 h 1463081"/>
                  <a:gd name="connsiteX1" fmla="*/ 1052531 w 1146199"/>
                  <a:gd name="connsiteY1" fmla="*/ 353601 h 1463081"/>
                  <a:gd name="connsiteX2" fmla="*/ 904912 w 1146199"/>
                  <a:gd name="connsiteY2" fmla="*/ 11694 h 1463081"/>
                  <a:gd name="connsiteX3" fmla="*/ 158211 w 1146199"/>
                  <a:gd name="connsiteY3" fmla="*/ 206975 h 1463081"/>
                  <a:gd name="connsiteX4" fmla="*/ 79436 w 1146199"/>
                  <a:gd name="connsiteY4" fmla="*/ 363200 h 1463081"/>
                  <a:gd name="connsiteX5" fmla="*/ 303182 w 1146199"/>
                  <a:gd name="connsiteY5" fmla="*/ 544911 h 1463081"/>
                  <a:gd name="connsiteX6" fmla="*/ 727504 w 1146199"/>
                  <a:gd name="connsiteY6" fmla="*/ 327123 h 1463081"/>
                  <a:gd name="connsiteX7" fmla="*/ 892997 w 1146199"/>
                  <a:gd name="connsiteY7" fmla="*/ 367834 h 1463081"/>
                  <a:gd name="connsiteX8" fmla="*/ 939665 w 1146199"/>
                  <a:gd name="connsiteY8" fmla="*/ 645530 h 1463081"/>
                  <a:gd name="connsiteX9" fmla="*/ 915834 w 1146199"/>
                  <a:gd name="connsiteY9" fmla="*/ 997366 h 1463081"/>
                  <a:gd name="connsiteX10" fmla="*/ 741406 w 1146199"/>
                  <a:gd name="connsiteY10" fmla="*/ 1322393 h 1463081"/>
                  <a:gd name="connsiteX11" fmla="*/ 415386 w 1146199"/>
                  <a:gd name="connsiteY11" fmla="*/ 1407456 h 1463081"/>
                  <a:gd name="connsiteX12" fmla="*/ 136035 w 1146199"/>
                  <a:gd name="connsiteY12" fmla="*/ 1393555 h 1463081"/>
                  <a:gd name="connsiteX13" fmla="*/ 0 w 1146199"/>
                  <a:gd name="connsiteY13" fmla="*/ 1338611 h 1463081"/>
                  <a:gd name="connsiteX14" fmla="*/ 3310 w 1146199"/>
                  <a:gd name="connsiteY14" fmla="*/ 1396865 h 1463081"/>
                  <a:gd name="connsiteX15" fmla="*/ 1146200 w 1146199"/>
                  <a:gd name="connsiteY15" fmla="*/ 1351189 h 1463081"/>
                  <a:gd name="connsiteX16" fmla="*/ 1085299 w 1146199"/>
                  <a:gd name="connsiteY16" fmla="*/ 1158887 h 1463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6199" h="1463081">
                    <a:moveTo>
                      <a:pt x="1085299" y="1158887"/>
                    </a:moveTo>
                    <a:cubicBezTo>
                      <a:pt x="1050214" y="1011930"/>
                      <a:pt x="1065109" y="474411"/>
                      <a:pt x="1052531" y="353601"/>
                    </a:cubicBezTo>
                    <a:cubicBezTo>
                      <a:pt x="1033665" y="171891"/>
                      <a:pt x="904912" y="11694"/>
                      <a:pt x="904912" y="11694"/>
                    </a:cubicBezTo>
                    <a:cubicBezTo>
                      <a:pt x="904912" y="11694"/>
                      <a:pt x="378646" y="-71714"/>
                      <a:pt x="158211" y="206975"/>
                    </a:cubicBezTo>
                    <a:cubicBezTo>
                      <a:pt x="126436" y="247355"/>
                      <a:pt x="100288" y="300975"/>
                      <a:pt x="79436" y="363200"/>
                    </a:cubicBezTo>
                    <a:cubicBezTo>
                      <a:pt x="140668" y="440981"/>
                      <a:pt x="209844" y="523066"/>
                      <a:pt x="303182" y="544911"/>
                    </a:cubicBezTo>
                    <a:cubicBezTo>
                      <a:pt x="368717" y="560467"/>
                      <a:pt x="587498" y="595882"/>
                      <a:pt x="727504" y="327123"/>
                    </a:cubicBezTo>
                    <a:cubicBezTo>
                      <a:pt x="750342" y="283433"/>
                      <a:pt x="863539" y="327785"/>
                      <a:pt x="892997" y="367834"/>
                    </a:cubicBezTo>
                    <a:cubicBezTo>
                      <a:pt x="948933" y="444291"/>
                      <a:pt x="942313" y="555833"/>
                      <a:pt x="939665" y="645530"/>
                    </a:cubicBezTo>
                    <a:cubicBezTo>
                      <a:pt x="936356" y="763360"/>
                      <a:pt x="939003" y="881191"/>
                      <a:pt x="915834" y="997366"/>
                    </a:cubicBezTo>
                    <a:cubicBezTo>
                      <a:pt x="892004" y="1115859"/>
                      <a:pt x="840701" y="1246929"/>
                      <a:pt x="741406" y="1322393"/>
                    </a:cubicBezTo>
                    <a:cubicBezTo>
                      <a:pt x="646744" y="1394548"/>
                      <a:pt x="529575" y="1400506"/>
                      <a:pt x="415386" y="1407456"/>
                    </a:cubicBezTo>
                    <a:cubicBezTo>
                      <a:pt x="321717" y="1413414"/>
                      <a:pt x="228379" y="1413745"/>
                      <a:pt x="136035" y="1393555"/>
                    </a:cubicBezTo>
                    <a:cubicBezTo>
                      <a:pt x="88373" y="1383294"/>
                      <a:pt x="40380" y="1365752"/>
                      <a:pt x="0" y="1338611"/>
                    </a:cubicBezTo>
                    <a:cubicBezTo>
                      <a:pt x="1655" y="1375682"/>
                      <a:pt x="3310" y="1396865"/>
                      <a:pt x="3310" y="1396865"/>
                    </a:cubicBezTo>
                    <a:cubicBezTo>
                      <a:pt x="579554" y="1568977"/>
                      <a:pt x="1146200" y="1351189"/>
                      <a:pt x="1146200" y="1351189"/>
                    </a:cubicBezTo>
                    <a:cubicBezTo>
                      <a:pt x="1146200" y="1351189"/>
                      <a:pt x="1120383" y="1305513"/>
                      <a:pt x="1085299" y="1158887"/>
                    </a:cubicBezTo>
                    <a:close/>
                  </a:path>
                </a:pathLst>
              </a:custGeom>
              <a:solidFill>
                <a:srgbClr val="000000">
                  <a:alpha val="1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Shape 43">
                <a:extLst>
                  <a:ext uri="{FF2B5EF4-FFF2-40B4-BE49-F238E27FC236}">
                    <a16:creationId xmlns:a16="http://schemas.microsoft.com/office/drawing/2014/main" xmlns="" id="{2D37BF4B-57D6-44E9-83B3-C5B173265F54}"/>
                  </a:ext>
                </a:extLst>
              </p:cNvPr>
              <p:cNvSpPr/>
              <p:nvPr/>
            </p:nvSpPr>
            <p:spPr>
              <a:xfrm>
                <a:off x="2800875" y="5550941"/>
                <a:ext cx="105253" cy="101281"/>
              </a:xfrm>
              <a:custGeom>
                <a:avLst/>
                <a:gdLst>
                  <a:gd name="connsiteX0" fmla="*/ 105253 w 105253"/>
                  <a:gd name="connsiteY0" fmla="*/ 50641 h 101281"/>
                  <a:gd name="connsiteX1" fmla="*/ 52626 w 105253"/>
                  <a:gd name="connsiteY1" fmla="*/ 101281 h 101281"/>
                  <a:gd name="connsiteX2" fmla="*/ 0 w 105253"/>
                  <a:gd name="connsiteY2" fmla="*/ 50641 h 101281"/>
                  <a:gd name="connsiteX3" fmla="*/ 52626 w 105253"/>
                  <a:gd name="connsiteY3" fmla="*/ 0 h 101281"/>
                  <a:gd name="connsiteX4" fmla="*/ 105253 w 105253"/>
                  <a:gd name="connsiteY4" fmla="*/ 50641 h 1012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253" h="101281">
                    <a:moveTo>
                      <a:pt x="105253" y="50641"/>
                    </a:moveTo>
                    <a:cubicBezTo>
                      <a:pt x="105253" y="78774"/>
                      <a:pt x="81753" y="101281"/>
                      <a:pt x="52626" y="101281"/>
                    </a:cubicBezTo>
                    <a:cubicBezTo>
                      <a:pt x="23500" y="101281"/>
                      <a:pt x="0" y="78444"/>
                      <a:pt x="0" y="50641"/>
                    </a:cubicBezTo>
                    <a:cubicBezTo>
                      <a:pt x="0" y="22507"/>
                      <a:pt x="23500" y="0"/>
                      <a:pt x="52626" y="0"/>
                    </a:cubicBezTo>
                    <a:cubicBezTo>
                      <a:pt x="81753" y="0"/>
                      <a:pt x="105253" y="22507"/>
                      <a:pt x="105253" y="50641"/>
                    </a:cubicBezTo>
                    <a:close/>
                  </a:path>
                </a:pathLst>
              </a:custGeom>
              <a:solidFill>
                <a:srgbClr val="BEB86E"/>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Shape 44">
                <a:extLst>
                  <a:ext uri="{FF2B5EF4-FFF2-40B4-BE49-F238E27FC236}">
                    <a16:creationId xmlns:a16="http://schemas.microsoft.com/office/drawing/2014/main" xmlns="" id="{A664B131-5307-483A-B887-6170799E4452}"/>
                  </a:ext>
                </a:extLst>
              </p:cNvPr>
              <p:cNvSpPr/>
              <p:nvPr/>
            </p:nvSpPr>
            <p:spPr>
              <a:xfrm>
                <a:off x="3319528" y="5558551"/>
                <a:ext cx="105253" cy="101284"/>
              </a:xfrm>
              <a:custGeom>
                <a:avLst/>
                <a:gdLst>
                  <a:gd name="connsiteX0" fmla="*/ 105253 w 105253"/>
                  <a:gd name="connsiteY0" fmla="*/ 50644 h 101284"/>
                  <a:gd name="connsiteX1" fmla="*/ 52626 w 105253"/>
                  <a:gd name="connsiteY1" fmla="*/ 101285 h 101284"/>
                  <a:gd name="connsiteX2" fmla="*/ 0 w 105253"/>
                  <a:gd name="connsiteY2" fmla="*/ 50644 h 101284"/>
                  <a:gd name="connsiteX3" fmla="*/ 52626 w 105253"/>
                  <a:gd name="connsiteY3" fmla="*/ 4 h 101284"/>
                  <a:gd name="connsiteX4" fmla="*/ 105253 w 105253"/>
                  <a:gd name="connsiteY4" fmla="*/ 50644 h 101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253" h="101284">
                    <a:moveTo>
                      <a:pt x="105253" y="50644"/>
                    </a:moveTo>
                    <a:cubicBezTo>
                      <a:pt x="105253" y="78778"/>
                      <a:pt x="81753" y="101285"/>
                      <a:pt x="52626" y="101285"/>
                    </a:cubicBezTo>
                    <a:cubicBezTo>
                      <a:pt x="23500" y="101285"/>
                      <a:pt x="0" y="78447"/>
                      <a:pt x="0" y="50644"/>
                    </a:cubicBezTo>
                    <a:cubicBezTo>
                      <a:pt x="0" y="22510"/>
                      <a:pt x="23500" y="4"/>
                      <a:pt x="52626" y="4"/>
                    </a:cubicBezTo>
                    <a:cubicBezTo>
                      <a:pt x="81753" y="-327"/>
                      <a:pt x="105253" y="22510"/>
                      <a:pt x="105253" y="50644"/>
                    </a:cubicBezTo>
                    <a:close/>
                  </a:path>
                </a:pathLst>
              </a:custGeom>
              <a:solidFill>
                <a:srgbClr val="BEB86E"/>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Shape 45">
                <a:extLst>
                  <a:ext uri="{FF2B5EF4-FFF2-40B4-BE49-F238E27FC236}">
                    <a16:creationId xmlns:a16="http://schemas.microsoft.com/office/drawing/2014/main" xmlns="" id="{74A2978F-D708-4C11-96D3-7545600A9204}"/>
                  </a:ext>
                </a:extLst>
              </p:cNvPr>
              <p:cNvSpPr/>
              <p:nvPr/>
            </p:nvSpPr>
            <p:spPr>
              <a:xfrm>
                <a:off x="2778368" y="5847835"/>
                <a:ext cx="105253" cy="101281"/>
              </a:xfrm>
              <a:custGeom>
                <a:avLst/>
                <a:gdLst>
                  <a:gd name="connsiteX0" fmla="*/ 105253 w 105253"/>
                  <a:gd name="connsiteY0" fmla="*/ 50640 h 101281"/>
                  <a:gd name="connsiteX1" fmla="*/ 52626 w 105253"/>
                  <a:gd name="connsiteY1" fmla="*/ 101281 h 101281"/>
                  <a:gd name="connsiteX2" fmla="*/ 0 w 105253"/>
                  <a:gd name="connsiteY2" fmla="*/ 50640 h 101281"/>
                  <a:gd name="connsiteX3" fmla="*/ 52626 w 105253"/>
                  <a:gd name="connsiteY3" fmla="*/ 0 h 101281"/>
                  <a:gd name="connsiteX4" fmla="*/ 105253 w 105253"/>
                  <a:gd name="connsiteY4" fmla="*/ 50640 h 1012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253" h="101281">
                    <a:moveTo>
                      <a:pt x="105253" y="50640"/>
                    </a:moveTo>
                    <a:cubicBezTo>
                      <a:pt x="105253" y="78774"/>
                      <a:pt x="81753" y="101281"/>
                      <a:pt x="52626" y="101281"/>
                    </a:cubicBezTo>
                    <a:cubicBezTo>
                      <a:pt x="23500" y="101281"/>
                      <a:pt x="0" y="78443"/>
                      <a:pt x="0" y="50640"/>
                    </a:cubicBezTo>
                    <a:cubicBezTo>
                      <a:pt x="0" y="22507"/>
                      <a:pt x="23500" y="0"/>
                      <a:pt x="52626" y="0"/>
                    </a:cubicBezTo>
                    <a:cubicBezTo>
                      <a:pt x="81753" y="0"/>
                      <a:pt x="105253" y="22838"/>
                      <a:pt x="105253" y="50640"/>
                    </a:cubicBezTo>
                    <a:close/>
                  </a:path>
                </a:pathLst>
              </a:custGeom>
              <a:solidFill>
                <a:srgbClr val="BEB86E"/>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Shape 46">
                <a:extLst>
                  <a:ext uri="{FF2B5EF4-FFF2-40B4-BE49-F238E27FC236}">
                    <a16:creationId xmlns:a16="http://schemas.microsoft.com/office/drawing/2014/main" xmlns="" id="{C7CEED3A-7840-4217-A884-7B8FAFEF7902}"/>
                  </a:ext>
                </a:extLst>
              </p:cNvPr>
              <p:cNvSpPr/>
              <p:nvPr/>
            </p:nvSpPr>
            <p:spPr>
              <a:xfrm>
                <a:off x="3334753" y="5834923"/>
                <a:ext cx="105253" cy="101284"/>
              </a:xfrm>
              <a:custGeom>
                <a:avLst/>
                <a:gdLst>
                  <a:gd name="connsiteX0" fmla="*/ 105253 w 105253"/>
                  <a:gd name="connsiteY0" fmla="*/ 50644 h 101284"/>
                  <a:gd name="connsiteX1" fmla="*/ 52627 w 105253"/>
                  <a:gd name="connsiteY1" fmla="*/ 101285 h 101284"/>
                  <a:gd name="connsiteX2" fmla="*/ 0 w 105253"/>
                  <a:gd name="connsiteY2" fmla="*/ 50644 h 101284"/>
                  <a:gd name="connsiteX3" fmla="*/ 52627 w 105253"/>
                  <a:gd name="connsiteY3" fmla="*/ 4 h 101284"/>
                  <a:gd name="connsiteX4" fmla="*/ 105253 w 105253"/>
                  <a:gd name="connsiteY4" fmla="*/ 50644 h 101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253" h="101284">
                    <a:moveTo>
                      <a:pt x="105253" y="50644"/>
                    </a:moveTo>
                    <a:cubicBezTo>
                      <a:pt x="105253" y="78778"/>
                      <a:pt x="81753" y="101285"/>
                      <a:pt x="52627" y="101285"/>
                    </a:cubicBezTo>
                    <a:cubicBezTo>
                      <a:pt x="23500" y="101285"/>
                      <a:pt x="0" y="78447"/>
                      <a:pt x="0" y="50644"/>
                    </a:cubicBezTo>
                    <a:cubicBezTo>
                      <a:pt x="0" y="22510"/>
                      <a:pt x="23500" y="4"/>
                      <a:pt x="52627" y="4"/>
                    </a:cubicBezTo>
                    <a:cubicBezTo>
                      <a:pt x="81753" y="-327"/>
                      <a:pt x="105253" y="22510"/>
                      <a:pt x="105253" y="50644"/>
                    </a:cubicBezTo>
                    <a:close/>
                  </a:path>
                </a:pathLst>
              </a:custGeom>
              <a:solidFill>
                <a:srgbClr val="BEB86E"/>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Shape 47">
                <a:extLst>
                  <a:ext uri="{FF2B5EF4-FFF2-40B4-BE49-F238E27FC236}">
                    <a16:creationId xmlns:a16="http://schemas.microsoft.com/office/drawing/2014/main" xmlns="" id="{F8BB392E-EAAF-47E1-84CE-07437B2BEACA}"/>
                  </a:ext>
                </a:extLst>
              </p:cNvPr>
              <p:cNvSpPr/>
              <p:nvPr/>
            </p:nvSpPr>
            <p:spPr>
              <a:xfrm>
                <a:off x="2780354" y="6116594"/>
                <a:ext cx="105253" cy="101281"/>
              </a:xfrm>
              <a:custGeom>
                <a:avLst/>
                <a:gdLst>
                  <a:gd name="connsiteX0" fmla="*/ 105253 w 105253"/>
                  <a:gd name="connsiteY0" fmla="*/ 50641 h 101281"/>
                  <a:gd name="connsiteX1" fmla="*/ 52627 w 105253"/>
                  <a:gd name="connsiteY1" fmla="*/ 101281 h 101281"/>
                  <a:gd name="connsiteX2" fmla="*/ 0 w 105253"/>
                  <a:gd name="connsiteY2" fmla="*/ 50641 h 101281"/>
                  <a:gd name="connsiteX3" fmla="*/ 52627 w 105253"/>
                  <a:gd name="connsiteY3" fmla="*/ 0 h 101281"/>
                  <a:gd name="connsiteX4" fmla="*/ 105253 w 105253"/>
                  <a:gd name="connsiteY4" fmla="*/ 50641 h 1012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253" h="101281">
                    <a:moveTo>
                      <a:pt x="105253" y="50641"/>
                    </a:moveTo>
                    <a:cubicBezTo>
                      <a:pt x="105253" y="78774"/>
                      <a:pt x="81753" y="101281"/>
                      <a:pt x="52627" y="101281"/>
                    </a:cubicBezTo>
                    <a:cubicBezTo>
                      <a:pt x="23500" y="101281"/>
                      <a:pt x="0" y="78443"/>
                      <a:pt x="0" y="50641"/>
                    </a:cubicBezTo>
                    <a:cubicBezTo>
                      <a:pt x="0" y="22507"/>
                      <a:pt x="23500" y="0"/>
                      <a:pt x="52627" y="0"/>
                    </a:cubicBezTo>
                    <a:cubicBezTo>
                      <a:pt x="81422" y="0"/>
                      <a:pt x="105253" y="22838"/>
                      <a:pt x="105253" y="50641"/>
                    </a:cubicBezTo>
                    <a:close/>
                  </a:path>
                </a:pathLst>
              </a:custGeom>
              <a:solidFill>
                <a:srgbClr val="BEB86E"/>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Shape 48">
                <a:extLst>
                  <a:ext uri="{FF2B5EF4-FFF2-40B4-BE49-F238E27FC236}">
                    <a16:creationId xmlns:a16="http://schemas.microsoft.com/office/drawing/2014/main" xmlns="" id="{B71DAEFB-2353-4116-B5D3-F8CEA44CBC78}"/>
                  </a:ext>
                </a:extLst>
              </p:cNvPr>
              <p:cNvSpPr/>
              <p:nvPr/>
            </p:nvSpPr>
            <p:spPr>
              <a:xfrm>
                <a:off x="3362887" y="6122221"/>
                <a:ext cx="105253" cy="101281"/>
              </a:xfrm>
              <a:custGeom>
                <a:avLst/>
                <a:gdLst>
                  <a:gd name="connsiteX0" fmla="*/ 105253 w 105253"/>
                  <a:gd name="connsiteY0" fmla="*/ 50641 h 101281"/>
                  <a:gd name="connsiteX1" fmla="*/ 52627 w 105253"/>
                  <a:gd name="connsiteY1" fmla="*/ 101282 h 101281"/>
                  <a:gd name="connsiteX2" fmla="*/ 0 w 105253"/>
                  <a:gd name="connsiteY2" fmla="*/ 50641 h 101281"/>
                  <a:gd name="connsiteX3" fmla="*/ 52627 w 105253"/>
                  <a:gd name="connsiteY3" fmla="*/ 0 h 101281"/>
                  <a:gd name="connsiteX4" fmla="*/ 105253 w 105253"/>
                  <a:gd name="connsiteY4" fmla="*/ 50641 h 1012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253" h="101281">
                    <a:moveTo>
                      <a:pt x="105253" y="50641"/>
                    </a:moveTo>
                    <a:cubicBezTo>
                      <a:pt x="105253" y="78774"/>
                      <a:pt x="81753" y="101282"/>
                      <a:pt x="52627" y="101282"/>
                    </a:cubicBezTo>
                    <a:cubicBezTo>
                      <a:pt x="23500" y="101282"/>
                      <a:pt x="0" y="78444"/>
                      <a:pt x="0" y="50641"/>
                    </a:cubicBezTo>
                    <a:cubicBezTo>
                      <a:pt x="0" y="22507"/>
                      <a:pt x="23500" y="0"/>
                      <a:pt x="52627" y="0"/>
                    </a:cubicBezTo>
                    <a:cubicBezTo>
                      <a:pt x="81753" y="0"/>
                      <a:pt x="105253" y="22838"/>
                      <a:pt x="105253" y="50641"/>
                    </a:cubicBezTo>
                    <a:close/>
                  </a:path>
                </a:pathLst>
              </a:custGeom>
              <a:solidFill>
                <a:srgbClr val="BEB86E"/>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0" name="Freeform: Shape 49">
              <a:extLst>
                <a:ext uri="{FF2B5EF4-FFF2-40B4-BE49-F238E27FC236}">
                  <a16:creationId xmlns:a16="http://schemas.microsoft.com/office/drawing/2014/main" xmlns="" id="{5C3699AA-5628-4F0B-A71E-672FEFA1399F}"/>
                </a:ext>
              </a:extLst>
            </p:cNvPr>
            <p:cNvSpPr/>
            <p:nvPr/>
          </p:nvSpPr>
          <p:spPr>
            <a:xfrm>
              <a:off x="1242268" y="5366252"/>
              <a:ext cx="425977" cy="691757"/>
            </a:xfrm>
            <a:custGeom>
              <a:avLst/>
              <a:gdLst>
                <a:gd name="connsiteX0" fmla="*/ 280675 w 425977"/>
                <a:gd name="connsiteY0" fmla="*/ 0 h 691757"/>
                <a:gd name="connsiteX1" fmla="*/ 0 w 425977"/>
                <a:gd name="connsiteY1" fmla="*/ 642110 h 691757"/>
                <a:gd name="connsiteX2" fmla="*/ 135042 w 425977"/>
                <a:gd name="connsiteY2" fmla="*/ 691758 h 691757"/>
                <a:gd name="connsiteX3" fmla="*/ 425977 w 425977"/>
                <a:gd name="connsiteY3" fmla="*/ 0 h 691757"/>
              </a:gdLst>
              <a:ahLst/>
              <a:cxnLst>
                <a:cxn ang="0">
                  <a:pos x="connsiteX0" y="connsiteY0"/>
                </a:cxn>
                <a:cxn ang="0">
                  <a:pos x="connsiteX1" y="connsiteY1"/>
                </a:cxn>
                <a:cxn ang="0">
                  <a:pos x="connsiteX2" y="connsiteY2"/>
                </a:cxn>
                <a:cxn ang="0">
                  <a:pos x="connsiteX3" y="connsiteY3"/>
                </a:cxn>
              </a:cxnLst>
              <a:rect l="l" t="t" r="r" b="b"/>
              <a:pathLst>
                <a:path w="425977" h="691757">
                  <a:moveTo>
                    <a:pt x="280675" y="0"/>
                  </a:moveTo>
                  <a:lnTo>
                    <a:pt x="0" y="642110"/>
                  </a:lnTo>
                  <a:lnTo>
                    <a:pt x="135042" y="691758"/>
                  </a:lnTo>
                  <a:lnTo>
                    <a:pt x="425977" y="0"/>
                  </a:lnTo>
                  <a:close/>
                </a:path>
              </a:pathLst>
            </a:custGeom>
            <a:solidFill>
              <a:srgbClr val="5C5C5C"/>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Shape 50">
              <a:extLst>
                <a:ext uri="{FF2B5EF4-FFF2-40B4-BE49-F238E27FC236}">
                  <a16:creationId xmlns:a16="http://schemas.microsoft.com/office/drawing/2014/main" xmlns="" id="{216E06A4-2CAC-47E4-A1D7-900ACE1395D0}"/>
                </a:ext>
              </a:extLst>
            </p:cNvPr>
            <p:cNvSpPr/>
            <p:nvPr/>
          </p:nvSpPr>
          <p:spPr>
            <a:xfrm>
              <a:off x="1631506" y="4532816"/>
              <a:ext cx="301944" cy="618626"/>
            </a:xfrm>
            <a:custGeom>
              <a:avLst/>
              <a:gdLst>
                <a:gd name="connsiteX0" fmla="*/ 154239 w 301944"/>
                <a:gd name="connsiteY0" fmla="*/ 515691 h 618626"/>
                <a:gd name="connsiteX1" fmla="*/ 298217 w 301944"/>
                <a:gd name="connsiteY1" fmla="*/ 170474 h 618626"/>
                <a:gd name="connsiteX2" fmla="*/ 262140 w 301944"/>
                <a:gd name="connsiteY2" fmla="*/ 36756 h 618626"/>
                <a:gd name="connsiteX3" fmla="*/ 143316 w 301944"/>
                <a:gd name="connsiteY3" fmla="*/ 37749 h 618626"/>
                <a:gd name="connsiteX4" fmla="*/ 156556 w 301944"/>
                <a:gd name="connsiteY4" fmla="*/ 127115 h 618626"/>
                <a:gd name="connsiteX5" fmla="*/ 0 w 301944"/>
                <a:gd name="connsiteY5" fmla="*/ 518338 h 618626"/>
                <a:gd name="connsiteX6" fmla="*/ 141330 w 301944"/>
                <a:gd name="connsiteY6" fmla="*/ 618627 h 618626"/>
                <a:gd name="connsiteX7" fmla="*/ 154239 w 301944"/>
                <a:gd name="connsiteY7" fmla="*/ 515691 h 6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1944" h="618626">
                  <a:moveTo>
                    <a:pt x="154239" y="515691"/>
                  </a:moveTo>
                  <a:lnTo>
                    <a:pt x="298217" y="170474"/>
                  </a:lnTo>
                  <a:cubicBezTo>
                    <a:pt x="298217" y="170474"/>
                    <a:pt x="319069" y="85080"/>
                    <a:pt x="262140" y="36756"/>
                  </a:cubicBezTo>
                  <a:cubicBezTo>
                    <a:pt x="211830" y="-5610"/>
                    <a:pt x="98964" y="-18849"/>
                    <a:pt x="143316" y="37749"/>
                  </a:cubicBezTo>
                  <a:cubicBezTo>
                    <a:pt x="177077" y="80777"/>
                    <a:pt x="156556" y="127115"/>
                    <a:pt x="156556" y="127115"/>
                  </a:cubicBezTo>
                  <a:lnTo>
                    <a:pt x="0" y="518338"/>
                  </a:lnTo>
                  <a:lnTo>
                    <a:pt x="141330" y="618627"/>
                  </a:lnTo>
                  <a:lnTo>
                    <a:pt x="154239" y="515691"/>
                  </a:lnTo>
                  <a:close/>
                </a:path>
              </a:pathLst>
            </a:custGeom>
            <a:solidFill>
              <a:srgbClr val="5C5C5C"/>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2" name="Graphic 1">
              <a:extLst>
                <a:ext uri="{FF2B5EF4-FFF2-40B4-BE49-F238E27FC236}">
                  <a16:creationId xmlns:a16="http://schemas.microsoft.com/office/drawing/2014/main" xmlns="" id="{977BA617-9B07-4796-9268-B6825FB96638}"/>
                </a:ext>
              </a:extLst>
            </p:cNvPr>
            <p:cNvGrpSpPr/>
            <p:nvPr/>
          </p:nvGrpSpPr>
          <p:grpSpPr>
            <a:xfrm>
              <a:off x="798370" y="4535812"/>
              <a:ext cx="1135080" cy="1980578"/>
              <a:chOff x="798370" y="4535812"/>
              <a:chExt cx="1135080" cy="1980578"/>
            </a:xfrm>
          </p:grpSpPr>
          <p:sp>
            <p:nvSpPr>
              <p:cNvPr id="53" name="Freeform: Shape 52">
                <a:extLst>
                  <a:ext uri="{FF2B5EF4-FFF2-40B4-BE49-F238E27FC236}">
                    <a16:creationId xmlns:a16="http://schemas.microsoft.com/office/drawing/2014/main" xmlns="" id="{865B9710-F44C-4640-9B25-0E8AE155BA25}"/>
                  </a:ext>
                </a:extLst>
              </p:cNvPr>
              <p:cNvSpPr/>
              <p:nvPr/>
            </p:nvSpPr>
            <p:spPr>
              <a:xfrm>
                <a:off x="807593" y="5938524"/>
                <a:ext cx="939426" cy="577852"/>
              </a:xfrm>
              <a:custGeom>
                <a:avLst/>
                <a:gdLst>
                  <a:gd name="connsiteX0" fmla="*/ 19621 w 939426"/>
                  <a:gd name="connsiteY0" fmla="*/ 0 h 577852"/>
                  <a:gd name="connsiteX1" fmla="*/ 92106 w 939426"/>
                  <a:gd name="connsiteY1" fmla="*/ 432928 h 577852"/>
                  <a:gd name="connsiteX2" fmla="*/ 477372 w 939426"/>
                  <a:gd name="connsiteY2" fmla="*/ 575913 h 577852"/>
                  <a:gd name="connsiteX3" fmla="*/ 939427 w 939426"/>
                  <a:gd name="connsiteY3" fmla="*/ 222422 h 577852"/>
                  <a:gd name="connsiteX4" fmla="*/ 19621 w 939426"/>
                  <a:gd name="connsiteY4" fmla="*/ 0 h 5778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9426" h="577852">
                    <a:moveTo>
                      <a:pt x="19621" y="0"/>
                    </a:moveTo>
                    <a:cubicBezTo>
                      <a:pt x="19621" y="0"/>
                      <a:pt x="-56837" y="275049"/>
                      <a:pt x="92106" y="432928"/>
                    </a:cubicBezTo>
                    <a:cubicBezTo>
                      <a:pt x="241049" y="590807"/>
                      <a:pt x="423091" y="580216"/>
                      <a:pt x="477372" y="575913"/>
                    </a:cubicBezTo>
                    <a:cubicBezTo>
                      <a:pt x="531654" y="571280"/>
                      <a:pt x="765660" y="597096"/>
                      <a:pt x="939427" y="222422"/>
                    </a:cubicBezTo>
                    <a:lnTo>
                      <a:pt x="19621" y="0"/>
                    </a:lnTo>
                    <a:close/>
                  </a:path>
                </a:pathLst>
              </a:custGeom>
              <a:solidFill>
                <a:srgbClr val="878787"/>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Shape 53">
                <a:extLst>
                  <a:ext uri="{FF2B5EF4-FFF2-40B4-BE49-F238E27FC236}">
                    <a16:creationId xmlns:a16="http://schemas.microsoft.com/office/drawing/2014/main" xmlns="" id="{9309814B-6607-43B8-857A-E2F469A17A32}"/>
                  </a:ext>
                </a:extLst>
              </p:cNvPr>
              <p:cNvSpPr/>
              <p:nvPr/>
            </p:nvSpPr>
            <p:spPr>
              <a:xfrm>
                <a:off x="807593" y="5938856"/>
                <a:ext cx="212584" cy="525272"/>
              </a:xfrm>
              <a:custGeom>
                <a:avLst/>
                <a:gdLst>
                  <a:gd name="connsiteX0" fmla="*/ 186106 w 212584"/>
                  <a:gd name="connsiteY0" fmla="*/ 492505 h 525272"/>
                  <a:gd name="connsiteX1" fmla="*/ 122226 w 212584"/>
                  <a:gd name="connsiteY1" fmla="*/ 24824 h 525272"/>
                  <a:gd name="connsiteX2" fmla="*/ 19621 w 212584"/>
                  <a:gd name="connsiteY2" fmla="*/ 0 h 525272"/>
                  <a:gd name="connsiteX3" fmla="*/ 92106 w 212584"/>
                  <a:gd name="connsiteY3" fmla="*/ 432928 h 525272"/>
                  <a:gd name="connsiteX4" fmla="*/ 212585 w 212584"/>
                  <a:gd name="connsiteY4" fmla="*/ 525272 h 525272"/>
                  <a:gd name="connsiteX5" fmla="*/ 186106 w 212584"/>
                  <a:gd name="connsiteY5" fmla="*/ 492505 h 525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584" h="525272">
                    <a:moveTo>
                      <a:pt x="186106" y="492505"/>
                    </a:moveTo>
                    <a:cubicBezTo>
                      <a:pt x="90120" y="361435"/>
                      <a:pt x="66951" y="178400"/>
                      <a:pt x="122226" y="24824"/>
                    </a:cubicBezTo>
                    <a:lnTo>
                      <a:pt x="19621" y="0"/>
                    </a:lnTo>
                    <a:cubicBezTo>
                      <a:pt x="19621" y="0"/>
                      <a:pt x="-56837" y="275048"/>
                      <a:pt x="92106" y="432928"/>
                    </a:cubicBezTo>
                    <a:cubicBezTo>
                      <a:pt x="130832" y="473970"/>
                      <a:pt x="171874" y="503758"/>
                      <a:pt x="212585" y="525272"/>
                    </a:cubicBezTo>
                    <a:cubicBezTo>
                      <a:pt x="203317" y="514350"/>
                      <a:pt x="194381" y="503758"/>
                      <a:pt x="186106" y="492505"/>
                    </a:cubicBezTo>
                    <a:close/>
                  </a:path>
                </a:pathLst>
              </a:custGeom>
              <a:solidFill>
                <a:srgbClr val="FFFFFF">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Shape 54">
                <a:extLst>
                  <a:ext uri="{FF2B5EF4-FFF2-40B4-BE49-F238E27FC236}">
                    <a16:creationId xmlns:a16="http://schemas.microsoft.com/office/drawing/2014/main" xmlns="" id="{51B6320F-D24C-4AD7-9E3B-92135F2AB23A}"/>
                  </a:ext>
                </a:extLst>
              </p:cNvPr>
              <p:cNvSpPr/>
              <p:nvPr/>
            </p:nvSpPr>
            <p:spPr>
              <a:xfrm>
                <a:off x="1079424" y="6124538"/>
                <a:ext cx="667264" cy="391852"/>
              </a:xfrm>
              <a:custGeom>
                <a:avLst/>
                <a:gdLst>
                  <a:gd name="connsiteX0" fmla="*/ 517329 w 667264"/>
                  <a:gd name="connsiteY0" fmla="*/ 0 h 391852"/>
                  <a:gd name="connsiteX1" fmla="*/ 358787 w 667264"/>
                  <a:gd name="connsiteY1" fmla="*/ 225400 h 391852"/>
                  <a:gd name="connsiteX2" fmla="*/ 14894 w 667264"/>
                  <a:gd name="connsiteY2" fmla="*/ 363421 h 391852"/>
                  <a:gd name="connsiteX3" fmla="*/ 0 w 667264"/>
                  <a:gd name="connsiteY3" fmla="*/ 365076 h 391852"/>
                  <a:gd name="connsiteX4" fmla="*/ 205210 w 667264"/>
                  <a:gd name="connsiteY4" fmla="*/ 389900 h 391852"/>
                  <a:gd name="connsiteX5" fmla="*/ 667265 w 667264"/>
                  <a:gd name="connsiteY5" fmla="*/ 36408 h 391852"/>
                  <a:gd name="connsiteX6" fmla="*/ 517329 w 667264"/>
                  <a:gd name="connsiteY6" fmla="*/ 0 h 3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7264" h="391852">
                    <a:moveTo>
                      <a:pt x="517329" y="0"/>
                    </a:moveTo>
                    <a:cubicBezTo>
                      <a:pt x="485554" y="87380"/>
                      <a:pt x="430611" y="165823"/>
                      <a:pt x="358787" y="225400"/>
                    </a:cubicBezTo>
                    <a:cubicBezTo>
                      <a:pt x="261478" y="306161"/>
                      <a:pt x="138683" y="346210"/>
                      <a:pt x="14894" y="363421"/>
                    </a:cubicBezTo>
                    <a:cubicBezTo>
                      <a:pt x="9930" y="364083"/>
                      <a:pt x="4965" y="364414"/>
                      <a:pt x="0" y="365076"/>
                    </a:cubicBezTo>
                    <a:cubicBezTo>
                      <a:pt x="91683" y="397512"/>
                      <a:pt x="172112" y="392548"/>
                      <a:pt x="205210" y="389900"/>
                    </a:cubicBezTo>
                    <a:cubicBezTo>
                      <a:pt x="259492" y="385266"/>
                      <a:pt x="493498" y="411083"/>
                      <a:pt x="667265" y="36408"/>
                    </a:cubicBezTo>
                    <a:lnTo>
                      <a:pt x="517329" y="0"/>
                    </a:lnTo>
                    <a:close/>
                  </a:path>
                </a:pathLst>
              </a:custGeom>
              <a:solidFill>
                <a:srgbClr val="000000">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Shape 55">
                <a:extLst>
                  <a:ext uri="{FF2B5EF4-FFF2-40B4-BE49-F238E27FC236}">
                    <a16:creationId xmlns:a16="http://schemas.microsoft.com/office/drawing/2014/main" xmlns="" id="{A8F3AED6-3CDE-42B0-A9A5-D2EC758F650C}"/>
                  </a:ext>
                </a:extLst>
              </p:cNvPr>
              <p:cNvSpPr/>
              <p:nvPr/>
            </p:nvSpPr>
            <p:spPr>
              <a:xfrm>
                <a:off x="1242268" y="5369893"/>
                <a:ext cx="298879" cy="647736"/>
              </a:xfrm>
              <a:custGeom>
                <a:avLst/>
                <a:gdLst>
                  <a:gd name="connsiteX0" fmla="*/ 72486 w 298879"/>
                  <a:gd name="connsiteY0" fmla="*/ 520970 h 647736"/>
                  <a:gd name="connsiteX1" fmla="*/ 161520 w 298879"/>
                  <a:gd name="connsiteY1" fmla="*/ 329661 h 647736"/>
                  <a:gd name="connsiteX2" fmla="*/ 298879 w 298879"/>
                  <a:gd name="connsiteY2" fmla="*/ 0 h 647736"/>
                  <a:gd name="connsiteX3" fmla="*/ 280675 w 298879"/>
                  <a:gd name="connsiteY3" fmla="*/ 0 h 647736"/>
                  <a:gd name="connsiteX4" fmla="*/ 0 w 298879"/>
                  <a:gd name="connsiteY4" fmla="*/ 640124 h 647736"/>
                  <a:gd name="connsiteX5" fmla="*/ 19859 w 298879"/>
                  <a:gd name="connsiteY5" fmla="*/ 647737 h 647736"/>
                  <a:gd name="connsiteX6" fmla="*/ 72486 w 298879"/>
                  <a:gd name="connsiteY6" fmla="*/ 520970 h 647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879" h="647736">
                    <a:moveTo>
                      <a:pt x="72486" y="520970"/>
                    </a:moveTo>
                    <a:cubicBezTo>
                      <a:pt x="102936" y="457421"/>
                      <a:pt x="135042" y="394864"/>
                      <a:pt x="161520" y="329661"/>
                    </a:cubicBezTo>
                    <a:cubicBezTo>
                      <a:pt x="206534" y="219443"/>
                      <a:pt x="253534" y="109887"/>
                      <a:pt x="298879" y="0"/>
                    </a:cubicBezTo>
                    <a:lnTo>
                      <a:pt x="280675" y="0"/>
                    </a:lnTo>
                    <a:lnTo>
                      <a:pt x="0" y="640124"/>
                    </a:lnTo>
                    <a:lnTo>
                      <a:pt x="19859" y="647737"/>
                    </a:lnTo>
                    <a:cubicBezTo>
                      <a:pt x="28465" y="603385"/>
                      <a:pt x="53951" y="559695"/>
                      <a:pt x="72486" y="520970"/>
                    </a:cubicBezTo>
                    <a:close/>
                  </a:path>
                </a:pathLst>
              </a:custGeom>
              <a:solidFill>
                <a:srgbClr val="FFFFFF">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Shape 56">
                <a:extLst>
                  <a:ext uri="{FF2B5EF4-FFF2-40B4-BE49-F238E27FC236}">
                    <a16:creationId xmlns:a16="http://schemas.microsoft.com/office/drawing/2014/main" xmlns="" id="{9AE0FCAF-6B29-4739-BC51-1A5FA082E4A9}"/>
                  </a:ext>
                </a:extLst>
              </p:cNvPr>
              <p:cNvSpPr/>
              <p:nvPr/>
            </p:nvSpPr>
            <p:spPr>
              <a:xfrm>
                <a:off x="1241937" y="5369231"/>
                <a:ext cx="425977" cy="691095"/>
              </a:xfrm>
              <a:custGeom>
                <a:avLst/>
                <a:gdLst>
                  <a:gd name="connsiteX0" fmla="*/ 354485 w 425977"/>
                  <a:gd name="connsiteY0" fmla="*/ 662 h 691095"/>
                  <a:gd name="connsiteX1" fmla="*/ 236985 w 425977"/>
                  <a:gd name="connsiteY1" fmla="*/ 355478 h 691095"/>
                  <a:gd name="connsiteX2" fmla="*/ 9599 w 425977"/>
                  <a:gd name="connsiteY2" fmla="*/ 618941 h 691095"/>
                  <a:gd name="connsiteX3" fmla="*/ 0 w 425977"/>
                  <a:gd name="connsiteY3" fmla="*/ 640455 h 691095"/>
                  <a:gd name="connsiteX4" fmla="*/ 135373 w 425977"/>
                  <a:gd name="connsiteY4" fmla="*/ 691096 h 691095"/>
                  <a:gd name="connsiteX5" fmla="*/ 425977 w 425977"/>
                  <a:gd name="connsiteY5" fmla="*/ 0 h 691095"/>
                  <a:gd name="connsiteX6" fmla="*/ 354485 w 425977"/>
                  <a:gd name="connsiteY6" fmla="*/ 0 h 691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5977" h="691095">
                    <a:moveTo>
                      <a:pt x="354485" y="662"/>
                    </a:moveTo>
                    <a:cubicBezTo>
                      <a:pt x="324365" y="121802"/>
                      <a:pt x="288950" y="241950"/>
                      <a:pt x="236985" y="355478"/>
                    </a:cubicBezTo>
                    <a:cubicBezTo>
                      <a:pt x="193295" y="451132"/>
                      <a:pt x="128091" y="604047"/>
                      <a:pt x="9599" y="618941"/>
                    </a:cubicBezTo>
                    <a:lnTo>
                      <a:pt x="0" y="640455"/>
                    </a:lnTo>
                    <a:lnTo>
                      <a:pt x="135373" y="691096"/>
                    </a:lnTo>
                    <a:lnTo>
                      <a:pt x="425977" y="0"/>
                    </a:lnTo>
                    <a:lnTo>
                      <a:pt x="354485" y="0"/>
                    </a:lnTo>
                    <a:close/>
                  </a:path>
                </a:pathLst>
              </a:custGeom>
              <a:solidFill>
                <a:srgbClr val="000000">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Shape 57">
                <a:extLst>
                  <a:ext uri="{FF2B5EF4-FFF2-40B4-BE49-F238E27FC236}">
                    <a16:creationId xmlns:a16="http://schemas.microsoft.com/office/drawing/2014/main" xmlns="" id="{4DD42A4F-5538-4460-ABE1-AAE5AFDE0EBE}"/>
                  </a:ext>
                </a:extLst>
              </p:cNvPr>
              <p:cNvSpPr/>
              <p:nvPr/>
            </p:nvSpPr>
            <p:spPr>
              <a:xfrm rot="-4574918">
                <a:off x="1170433" y="5574007"/>
                <a:ext cx="231680" cy="947904"/>
              </a:xfrm>
              <a:custGeom>
                <a:avLst/>
                <a:gdLst>
                  <a:gd name="connsiteX0" fmla="*/ 231680 w 231680"/>
                  <a:gd name="connsiteY0" fmla="*/ 473952 h 947904"/>
                  <a:gd name="connsiteX1" fmla="*/ 115840 w 231680"/>
                  <a:gd name="connsiteY1" fmla="*/ 947904 h 947904"/>
                  <a:gd name="connsiteX2" fmla="*/ 0 w 231680"/>
                  <a:gd name="connsiteY2" fmla="*/ 473952 h 947904"/>
                  <a:gd name="connsiteX3" fmla="*/ 115840 w 231680"/>
                  <a:gd name="connsiteY3" fmla="*/ 0 h 947904"/>
                  <a:gd name="connsiteX4" fmla="*/ 231680 w 231680"/>
                  <a:gd name="connsiteY4" fmla="*/ 473952 h 947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680" h="947904">
                    <a:moveTo>
                      <a:pt x="231680" y="473952"/>
                    </a:moveTo>
                    <a:cubicBezTo>
                      <a:pt x="231680" y="735709"/>
                      <a:pt x="179817" y="947904"/>
                      <a:pt x="115840" y="947904"/>
                    </a:cubicBezTo>
                    <a:cubicBezTo>
                      <a:pt x="51863" y="947904"/>
                      <a:pt x="0" y="735709"/>
                      <a:pt x="0" y="473952"/>
                    </a:cubicBezTo>
                    <a:cubicBezTo>
                      <a:pt x="0" y="212196"/>
                      <a:pt x="51863" y="0"/>
                      <a:pt x="115840" y="0"/>
                    </a:cubicBezTo>
                    <a:cubicBezTo>
                      <a:pt x="179817" y="0"/>
                      <a:pt x="231680" y="212196"/>
                      <a:pt x="231680" y="473952"/>
                    </a:cubicBezTo>
                    <a:close/>
                  </a:path>
                </a:pathLst>
              </a:custGeom>
              <a:solidFill>
                <a:srgbClr val="5C5C5C"/>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Freeform: Shape 58">
                <a:extLst>
                  <a:ext uri="{FF2B5EF4-FFF2-40B4-BE49-F238E27FC236}">
                    <a16:creationId xmlns:a16="http://schemas.microsoft.com/office/drawing/2014/main" xmlns="" id="{12A9D54E-96AC-440B-8662-202FE526D052}"/>
                  </a:ext>
                </a:extLst>
              </p:cNvPr>
              <p:cNvSpPr/>
              <p:nvPr/>
            </p:nvSpPr>
            <p:spPr>
              <a:xfrm>
                <a:off x="825559" y="5888835"/>
                <a:ext cx="921969" cy="283695"/>
              </a:xfrm>
              <a:custGeom>
                <a:avLst/>
                <a:gdLst>
                  <a:gd name="connsiteX0" fmla="*/ 316752 w 921969"/>
                  <a:gd name="connsiteY0" fmla="*/ 38436 h 283695"/>
                  <a:gd name="connsiteX1" fmla="*/ 650385 w 921969"/>
                  <a:gd name="connsiteY1" fmla="*/ 120189 h 283695"/>
                  <a:gd name="connsiteX2" fmla="*/ 871151 w 921969"/>
                  <a:gd name="connsiteY2" fmla="*/ 240336 h 283695"/>
                  <a:gd name="connsiteX3" fmla="*/ 915172 w 921969"/>
                  <a:gd name="connsiteY3" fmla="*/ 283695 h 283695"/>
                  <a:gd name="connsiteX4" fmla="*/ 921130 w 921969"/>
                  <a:gd name="connsiteY4" fmla="*/ 271780 h 283695"/>
                  <a:gd name="connsiteX5" fmla="*/ 488202 w 921969"/>
                  <a:gd name="connsiteY5" fmla="*/ 46710 h 283695"/>
                  <a:gd name="connsiteX6" fmla="*/ 331 w 921969"/>
                  <a:gd name="connsiteY6" fmla="*/ 46379 h 283695"/>
                  <a:gd name="connsiteX7" fmla="*/ 0 w 921969"/>
                  <a:gd name="connsiteY7" fmla="*/ 49027 h 283695"/>
                  <a:gd name="connsiteX8" fmla="*/ 316752 w 921969"/>
                  <a:gd name="connsiteY8" fmla="*/ 38436 h 28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1969" h="283695">
                    <a:moveTo>
                      <a:pt x="316752" y="38436"/>
                    </a:moveTo>
                    <a:cubicBezTo>
                      <a:pt x="430280" y="52337"/>
                      <a:pt x="545463" y="72858"/>
                      <a:pt x="650385" y="120189"/>
                    </a:cubicBezTo>
                    <a:cubicBezTo>
                      <a:pt x="723863" y="153287"/>
                      <a:pt x="807602" y="190027"/>
                      <a:pt x="871151" y="240336"/>
                    </a:cubicBezTo>
                    <a:cubicBezTo>
                      <a:pt x="888032" y="253576"/>
                      <a:pt x="902595" y="268139"/>
                      <a:pt x="915172" y="283695"/>
                    </a:cubicBezTo>
                    <a:cubicBezTo>
                      <a:pt x="918151" y="280055"/>
                      <a:pt x="920137" y="276083"/>
                      <a:pt x="921130" y="271780"/>
                    </a:cubicBezTo>
                    <a:cubicBezTo>
                      <a:pt x="936355" y="209555"/>
                      <a:pt x="742729" y="108935"/>
                      <a:pt x="488202" y="46710"/>
                    </a:cubicBezTo>
                    <a:cubicBezTo>
                      <a:pt x="234006" y="-15515"/>
                      <a:pt x="15556" y="-15515"/>
                      <a:pt x="331" y="46379"/>
                    </a:cubicBezTo>
                    <a:cubicBezTo>
                      <a:pt x="0" y="47372"/>
                      <a:pt x="0" y="48034"/>
                      <a:pt x="0" y="49027"/>
                    </a:cubicBezTo>
                    <a:cubicBezTo>
                      <a:pt x="103267" y="19239"/>
                      <a:pt x="210175" y="25527"/>
                      <a:pt x="316752" y="38436"/>
                    </a:cubicBezTo>
                    <a:close/>
                  </a:path>
                </a:pathLst>
              </a:custGeom>
              <a:solidFill>
                <a:srgbClr val="FFFFFF">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Shape 59">
                <a:extLst>
                  <a:ext uri="{FF2B5EF4-FFF2-40B4-BE49-F238E27FC236}">
                    <a16:creationId xmlns:a16="http://schemas.microsoft.com/office/drawing/2014/main" xmlns="" id="{94D00541-7F1E-45E9-BD31-055B77317697}"/>
                  </a:ext>
                </a:extLst>
              </p:cNvPr>
              <p:cNvSpPr/>
              <p:nvPr/>
            </p:nvSpPr>
            <p:spPr>
              <a:xfrm>
                <a:off x="896720" y="6015081"/>
                <a:ext cx="736440" cy="192468"/>
              </a:xfrm>
              <a:custGeom>
                <a:avLst/>
                <a:gdLst>
                  <a:gd name="connsiteX0" fmla="*/ 717244 w 736440"/>
                  <a:gd name="connsiteY0" fmla="*/ 177309 h 192468"/>
                  <a:gd name="connsiteX1" fmla="*/ 522956 w 736440"/>
                  <a:gd name="connsiteY1" fmla="*/ 77683 h 192468"/>
                  <a:gd name="connsiteX2" fmla="*/ 232020 w 736440"/>
                  <a:gd name="connsiteY2" fmla="*/ 10824 h 192468"/>
                  <a:gd name="connsiteX3" fmla="*/ 0 w 736440"/>
                  <a:gd name="connsiteY3" fmla="*/ 7514 h 192468"/>
                  <a:gd name="connsiteX4" fmla="*/ 362428 w 736440"/>
                  <a:gd name="connsiteY4" fmla="*/ 145866 h 192468"/>
                  <a:gd name="connsiteX5" fmla="*/ 736441 w 736440"/>
                  <a:gd name="connsiteY5" fmla="*/ 191210 h 192468"/>
                  <a:gd name="connsiteX6" fmla="*/ 717244 w 736440"/>
                  <a:gd name="connsiteY6" fmla="*/ 177309 h 192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440" h="192468">
                    <a:moveTo>
                      <a:pt x="717244" y="177309"/>
                    </a:moveTo>
                    <a:cubicBezTo>
                      <a:pt x="657335" y="138915"/>
                      <a:pt x="588491" y="104162"/>
                      <a:pt x="522956" y="77683"/>
                    </a:cubicBezTo>
                    <a:cubicBezTo>
                      <a:pt x="429949" y="39951"/>
                      <a:pt x="331316" y="22739"/>
                      <a:pt x="232020" y="10824"/>
                    </a:cubicBezTo>
                    <a:cubicBezTo>
                      <a:pt x="155563" y="1556"/>
                      <a:pt x="76126" y="-6387"/>
                      <a:pt x="0" y="7514"/>
                    </a:cubicBezTo>
                    <a:cubicBezTo>
                      <a:pt x="76457" y="56500"/>
                      <a:pt x="208189" y="108133"/>
                      <a:pt x="362428" y="145866"/>
                    </a:cubicBezTo>
                    <a:cubicBezTo>
                      <a:pt x="510378" y="181943"/>
                      <a:pt x="645751" y="197168"/>
                      <a:pt x="736441" y="191210"/>
                    </a:cubicBezTo>
                    <a:cubicBezTo>
                      <a:pt x="730483" y="186246"/>
                      <a:pt x="724194" y="181612"/>
                      <a:pt x="717244" y="177309"/>
                    </a:cubicBezTo>
                    <a:close/>
                  </a:path>
                </a:pathLst>
              </a:custGeom>
              <a:solidFill>
                <a:srgbClr val="000000">
                  <a:alpha val="3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Shape 60">
                <a:extLst>
                  <a:ext uri="{FF2B5EF4-FFF2-40B4-BE49-F238E27FC236}">
                    <a16:creationId xmlns:a16="http://schemas.microsoft.com/office/drawing/2014/main" xmlns="" id="{F206AFA8-9E9F-4378-9242-C65176D2D5B1}"/>
                  </a:ext>
                </a:extLst>
              </p:cNvPr>
              <p:cNvSpPr/>
              <p:nvPr/>
            </p:nvSpPr>
            <p:spPr>
              <a:xfrm>
                <a:off x="1631506" y="4650994"/>
                <a:ext cx="162492" cy="410420"/>
              </a:xfrm>
              <a:custGeom>
                <a:avLst/>
                <a:gdLst>
                  <a:gd name="connsiteX0" fmla="*/ 85725 w 162492"/>
                  <a:gd name="connsiteY0" fmla="*/ 229703 h 410420"/>
                  <a:gd name="connsiteX1" fmla="*/ 160859 w 162492"/>
                  <a:gd name="connsiteY1" fmla="*/ 41373 h 410420"/>
                  <a:gd name="connsiteX2" fmla="*/ 159535 w 162492"/>
                  <a:gd name="connsiteY2" fmla="*/ 0 h 410420"/>
                  <a:gd name="connsiteX3" fmla="*/ 156556 w 162492"/>
                  <a:gd name="connsiteY3" fmla="*/ 9268 h 410420"/>
                  <a:gd name="connsiteX4" fmla="*/ 0 w 162492"/>
                  <a:gd name="connsiteY4" fmla="*/ 400491 h 410420"/>
                  <a:gd name="connsiteX5" fmla="*/ 14232 w 162492"/>
                  <a:gd name="connsiteY5" fmla="*/ 410421 h 410420"/>
                  <a:gd name="connsiteX6" fmla="*/ 85725 w 162492"/>
                  <a:gd name="connsiteY6" fmla="*/ 229703 h 410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492" h="410420">
                    <a:moveTo>
                      <a:pt x="85725" y="229703"/>
                    </a:moveTo>
                    <a:cubicBezTo>
                      <a:pt x="111542" y="170457"/>
                      <a:pt x="150598" y="105915"/>
                      <a:pt x="160859" y="41373"/>
                    </a:cubicBezTo>
                    <a:cubicBezTo>
                      <a:pt x="163506" y="24824"/>
                      <a:pt x="162844" y="11254"/>
                      <a:pt x="159535" y="0"/>
                    </a:cubicBezTo>
                    <a:cubicBezTo>
                      <a:pt x="157880" y="5627"/>
                      <a:pt x="156556" y="9268"/>
                      <a:pt x="156556" y="9268"/>
                    </a:cubicBezTo>
                    <a:lnTo>
                      <a:pt x="0" y="400491"/>
                    </a:lnTo>
                    <a:lnTo>
                      <a:pt x="14232" y="410421"/>
                    </a:lnTo>
                    <a:cubicBezTo>
                      <a:pt x="35084" y="349189"/>
                      <a:pt x="59908" y="289281"/>
                      <a:pt x="85725" y="229703"/>
                    </a:cubicBezTo>
                    <a:close/>
                  </a:path>
                </a:pathLst>
              </a:custGeom>
              <a:solidFill>
                <a:srgbClr val="FFFFFF">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xmlns="" id="{72EACC54-BB63-41F7-914C-270439A70162}"/>
                  </a:ext>
                </a:extLst>
              </p:cNvPr>
              <p:cNvSpPr/>
              <p:nvPr/>
            </p:nvSpPr>
            <p:spPr>
              <a:xfrm>
                <a:off x="1728154" y="4535812"/>
                <a:ext cx="205297" cy="616293"/>
              </a:xfrm>
              <a:custGeom>
                <a:avLst/>
                <a:gdLst>
                  <a:gd name="connsiteX0" fmla="*/ 165492 w 205297"/>
                  <a:gd name="connsiteY0" fmla="*/ 34091 h 616293"/>
                  <a:gd name="connsiteX1" fmla="*/ 89697 w 205297"/>
                  <a:gd name="connsiteY1" fmla="*/ 0 h 616293"/>
                  <a:gd name="connsiteX2" fmla="*/ 113528 w 205297"/>
                  <a:gd name="connsiteY2" fmla="*/ 63218 h 616293"/>
                  <a:gd name="connsiteX3" fmla="*/ 125774 w 205297"/>
                  <a:gd name="connsiteY3" fmla="*/ 160197 h 616293"/>
                  <a:gd name="connsiteX4" fmla="*/ 124781 w 205297"/>
                  <a:gd name="connsiteY4" fmla="*/ 166485 h 616293"/>
                  <a:gd name="connsiteX5" fmla="*/ 112535 w 205297"/>
                  <a:gd name="connsiteY5" fmla="*/ 269090 h 616293"/>
                  <a:gd name="connsiteX6" fmla="*/ 41704 w 205297"/>
                  <a:gd name="connsiteY6" fmla="*/ 486878 h 616293"/>
                  <a:gd name="connsiteX7" fmla="*/ 0 w 205297"/>
                  <a:gd name="connsiteY7" fmla="*/ 585180 h 616293"/>
                  <a:gd name="connsiteX8" fmla="*/ 43690 w 205297"/>
                  <a:gd name="connsiteY8" fmla="*/ 616293 h 616293"/>
                  <a:gd name="connsiteX9" fmla="*/ 56929 w 205297"/>
                  <a:gd name="connsiteY9" fmla="*/ 513026 h 616293"/>
                  <a:gd name="connsiteX10" fmla="*/ 201570 w 205297"/>
                  <a:gd name="connsiteY10" fmla="*/ 167478 h 616293"/>
                  <a:gd name="connsiteX11" fmla="*/ 165492 w 205297"/>
                  <a:gd name="connsiteY11" fmla="*/ 34091 h 616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5297" h="616293">
                    <a:moveTo>
                      <a:pt x="165492" y="34091"/>
                    </a:moveTo>
                    <a:cubicBezTo>
                      <a:pt x="145633" y="17211"/>
                      <a:pt x="115845" y="4965"/>
                      <a:pt x="89697" y="0"/>
                    </a:cubicBezTo>
                    <a:cubicBezTo>
                      <a:pt x="99957" y="20190"/>
                      <a:pt x="107901" y="41373"/>
                      <a:pt x="113528" y="63218"/>
                    </a:cubicBezTo>
                    <a:cubicBezTo>
                      <a:pt x="126436" y="92345"/>
                      <a:pt x="130077" y="126105"/>
                      <a:pt x="125774" y="160197"/>
                    </a:cubicBezTo>
                    <a:cubicBezTo>
                      <a:pt x="125443" y="162182"/>
                      <a:pt x="125112" y="164168"/>
                      <a:pt x="124781" y="166485"/>
                    </a:cubicBezTo>
                    <a:cubicBezTo>
                      <a:pt x="124119" y="200246"/>
                      <a:pt x="119816" y="234999"/>
                      <a:pt x="112535" y="269090"/>
                    </a:cubicBezTo>
                    <a:cubicBezTo>
                      <a:pt x="96978" y="343231"/>
                      <a:pt x="69176" y="416378"/>
                      <a:pt x="41704" y="486878"/>
                    </a:cubicBezTo>
                    <a:cubicBezTo>
                      <a:pt x="28796" y="519977"/>
                      <a:pt x="15225" y="553075"/>
                      <a:pt x="0" y="585180"/>
                    </a:cubicBezTo>
                    <a:lnTo>
                      <a:pt x="43690" y="616293"/>
                    </a:lnTo>
                    <a:lnTo>
                      <a:pt x="56929" y="513026"/>
                    </a:lnTo>
                    <a:lnTo>
                      <a:pt x="201570" y="167478"/>
                    </a:lnTo>
                    <a:cubicBezTo>
                      <a:pt x="201570" y="167478"/>
                      <a:pt x="222422" y="82415"/>
                      <a:pt x="165492" y="34091"/>
                    </a:cubicBezTo>
                    <a:close/>
                  </a:path>
                </a:pathLst>
              </a:custGeom>
              <a:solidFill>
                <a:srgbClr val="000000">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3" name="Graphic 1">
              <a:extLst>
                <a:ext uri="{FF2B5EF4-FFF2-40B4-BE49-F238E27FC236}">
                  <a16:creationId xmlns:a16="http://schemas.microsoft.com/office/drawing/2014/main" xmlns="" id="{977BA617-9B07-4796-9268-B6825FB96638}"/>
                </a:ext>
              </a:extLst>
            </p:cNvPr>
            <p:cNvGrpSpPr/>
            <p:nvPr/>
          </p:nvGrpSpPr>
          <p:grpSpPr>
            <a:xfrm>
              <a:off x="1383562" y="4862643"/>
              <a:ext cx="624986" cy="600133"/>
              <a:chOff x="1383562" y="4862643"/>
              <a:chExt cx="624986" cy="600133"/>
            </a:xfrm>
          </p:grpSpPr>
          <p:sp>
            <p:nvSpPr>
              <p:cNvPr id="64" name="Freeform: Shape 63">
                <a:extLst>
                  <a:ext uri="{FF2B5EF4-FFF2-40B4-BE49-F238E27FC236}">
                    <a16:creationId xmlns:a16="http://schemas.microsoft.com/office/drawing/2014/main" xmlns="" id="{3C42B137-8C7F-48F5-B76E-059F15F681B2}"/>
                  </a:ext>
                </a:extLst>
              </p:cNvPr>
              <p:cNvSpPr/>
              <p:nvPr/>
            </p:nvSpPr>
            <p:spPr>
              <a:xfrm>
                <a:off x="1768865" y="4910486"/>
                <a:ext cx="239683" cy="271572"/>
              </a:xfrm>
              <a:custGeom>
                <a:avLst/>
                <a:gdLst>
                  <a:gd name="connsiteX0" fmla="*/ 0 w 239683"/>
                  <a:gd name="connsiteY0" fmla="*/ 152253 h 271572"/>
                  <a:gd name="connsiteX1" fmla="*/ 74141 w 239683"/>
                  <a:gd name="connsiteY1" fmla="*/ 0 h 271572"/>
                  <a:gd name="connsiteX2" fmla="*/ 222753 w 239683"/>
                  <a:gd name="connsiteY2" fmla="*/ 43359 h 271572"/>
                  <a:gd name="connsiteX3" fmla="*/ 212492 w 239683"/>
                  <a:gd name="connsiteY3" fmla="*/ 257506 h 271572"/>
                  <a:gd name="connsiteX4" fmla="*/ 76126 w 239683"/>
                  <a:gd name="connsiteY4" fmla="*/ 268760 h 271572"/>
                  <a:gd name="connsiteX5" fmla="*/ 0 w 239683"/>
                  <a:gd name="connsiteY5" fmla="*/ 152253 h 27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683" h="271572">
                    <a:moveTo>
                      <a:pt x="0" y="152253"/>
                    </a:moveTo>
                    <a:lnTo>
                      <a:pt x="74141" y="0"/>
                    </a:lnTo>
                    <a:cubicBezTo>
                      <a:pt x="74141" y="0"/>
                      <a:pt x="192633" y="1986"/>
                      <a:pt x="222753" y="43359"/>
                    </a:cubicBezTo>
                    <a:cubicBezTo>
                      <a:pt x="252872" y="84732"/>
                      <a:pt x="238640" y="234999"/>
                      <a:pt x="212492" y="257506"/>
                    </a:cubicBezTo>
                    <a:cubicBezTo>
                      <a:pt x="186013" y="280013"/>
                      <a:pt x="76126" y="268760"/>
                      <a:pt x="76126" y="268760"/>
                    </a:cubicBezTo>
                    <a:lnTo>
                      <a:pt x="0" y="152253"/>
                    </a:lnTo>
                    <a:close/>
                  </a:path>
                </a:pathLst>
              </a:custGeom>
              <a:solidFill>
                <a:srgbClr val="F9BD88"/>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Shape 64">
                <a:extLst>
                  <a:ext uri="{FF2B5EF4-FFF2-40B4-BE49-F238E27FC236}">
                    <a16:creationId xmlns:a16="http://schemas.microsoft.com/office/drawing/2014/main" xmlns="" id="{9151FAD4-9FCC-4D39-8DFF-F89894B20471}"/>
                  </a:ext>
                </a:extLst>
              </p:cNvPr>
              <p:cNvSpPr/>
              <p:nvPr/>
            </p:nvSpPr>
            <p:spPr>
              <a:xfrm>
                <a:off x="1768865" y="4957817"/>
                <a:ext cx="197057" cy="224223"/>
              </a:xfrm>
              <a:custGeom>
                <a:avLst/>
                <a:gdLst>
                  <a:gd name="connsiteX0" fmla="*/ 194619 w 197057"/>
                  <a:gd name="connsiteY0" fmla="*/ 93668 h 224223"/>
                  <a:gd name="connsiteX1" fmla="*/ 50972 w 197057"/>
                  <a:gd name="connsiteY1" fmla="*/ 0 h 224223"/>
                  <a:gd name="connsiteX2" fmla="*/ 0 w 197057"/>
                  <a:gd name="connsiteY2" fmla="*/ 104922 h 224223"/>
                  <a:gd name="connsiteX3" fmla="*/ 76126 w 197057"/>
                  <a:gd name="connsiteY3" fmla="*/ 221429 h 224223"/>
                  <a:gd name="connsiteX4" fmla="*/ 178732 w 197057"/>
                  <a:gd name="connsiteY4" fmla="*/ 221429 h 224223"/>
                  <a:gd name="connsiteX5" fmla="*/ 194619 w 197057"/>
                  <a:gd name="connsiteY5" fmla="*/ 93668 h 224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7057" h="224223">
                    <a:moveTo>
                      <a:pt x="194619" y="93668"/>
                    </a:moveTo>
                    <a:cubicBezTo>
                      <a:pt x="182373" y="27141"/>
                      <a:pt x="107901" y="22507"/>
                      <a:pt x="50972" y="0"/>
                    </a:cubicBezTo>
                    <a:lnTo>
                      <a:pt x="0" y="104922"/>
                    </a:lnTo>
                    <a:lnTo>
                      <a:pt x="76126" y="221429"/>
                    </a:lnTo>
                    <a:cubicBezTo>
                      <a:pt x="76126" y="221429"/>
                      <a:pt x="136697" y="227717"/>
                      <a:pt x="178732" y="221429"/>
                    </a:cubicBezTo>
                    <a:cubicBezTo>
                      <a:pt x="190647" y="179063"/>
                      <a:pt x="202232" y="135704"/>
                      <a:pt x="194619" y="93668"/>
                    </a:cubicBezTo>
                    <a:close/>
                  </a:path>
                </a:pathLst>
              </a:custGeom>
              <a:solidFill>
                <a:srgbClr val="A1421D">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Shape 65">
                <a:extLst>
                  <a:ext uri="{FF2B5EF4-FFF2-40B4-BE49-F238E27FC236}">
                    <a16:creationId xmlns:a16="http://schemas.microsoft.com/office/drawing/2014/main" xmlns="" id="{39CE2752-2BE2-49EF-81C6-34D39A22FA33}"/>
                  </a:ext>
                </a:extLst>
              </p:cNvPr>
              <p:cNvSpPr/>
              <p:nvPr/>
            </p:nvSpPr>
            <p:spPr>
              <a:xfrm>
                <a:off x="1383562" y="4862643"/>
                <a:ext cx="498703" cy="599727"/>
              </a:xfrm>
              <a:custGeom>
                <a:avLst/>
                <a:gdLst>
                  <a:gd name="connsiteX0" fmla="*/ 317782 w 498703"/>
                  <a:gd name="connsiteY0" fmla="*/ 12098 h 599727"/>
                  <a:gd name="connsiteX1" fmla="*/ 44058 w 498703"/>
                  <a:gd name="connsiteY1" fmla="*/ 176266 h 599727"/>
                  <a:gd name="connsiteX2" fmla="*/ 36445 w 498703"/>
                  <a:gd name="connsiteY2" fmla="*/ 442046 h 599727"/>
                  <a:gd name="connsiteX3" fmla="*/ 299578 w 498703"/>
                  <a:gd name="connsiteY3" fmla="*/ 591321 h 599727"/>
                  <a:gd name="connsiteX4" fmla="*/ 299578 w 498703"/>
                  <a:gd name="connsiteY4" fmla="*/ 452307 h 599727"/>
                  <a:gd name="connsiteX5" fmla="*/ 374712 w 498703"/>
                  <a:gd name="connsiteY5" fmla="*/ 527440 h 599727"/>
                  <a:gd name="connsiteX6" fmla="*/ 472352 w 498703"/>
                  <a:gd name="connsiteY6" fmla="*/ 486067 h 599727"/>
                  <a:gd name="connsiteX7" fmla="*/ 389606 w 498703"/>
                  <a:gd name="connsiteY7" fmla="*/ 204069 h 599727"/>
                  <a:gd name="connsiteX8" fmla="*/ 287332 w 498703"/>
                  <a:gd name="connsiteY8" fmla="*/ 95836 h 599727"/>
                  <a:gd name="connsiteX9" fmla="*/ 317782 w 498703"/>
                  <a:gd name="connsiteY9" fmla="*/ 12098 h 599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8703" h="599727">
                    <a:moveTo>
                      <a:pt x="317782" y="12098"/>
                    </a:moveTo>
                    <a:cubicBezTo>
                      <a:pt x="317782" y="12098"/>
                      <a:pt x="197966" y="-66346"/>
                      <a:pt x="44058" y="176266"/>
                    </a:cubicBezTo>
                    <a:cubicBezTo>
                      <a:pt x="-10224" y="261660"/>
                      <a:pt x="-16181" y="370554"/>
                      <a:pt x="36445" y="442046"/>
                    </a:cubicBezTo>
                    <a:cubicBezTo>
                      <a:pt x="89072" y="513539"/>
                      <a:pt x="205579" y="632362"/>
                      <a:pt x="299578" y="591321"/>
                    </a:cubicBezTo>
                    <a:cubicBezTo>
                      <a:pt x="393578" y="549948"/>
                      <a:pt x="299578" y="452307"/>
                      <a:pt x="299578" y="452307"/>
                    </a:cubicBezTo>
                    <a:cubicBezTo>
                      <a:pt x="299578" y="452307"/>
                      <a:pt x="310832" y="527440"/>
                      <a:pt x="374712" y="527440"/>
                    </a:cubicBezTo>
                    <a:cubicBezTo>
                      <a:pt x="438592" y="527440"/>
                      <a:pt x="434951" y="519828"/>
                      <a:pt x="472352" y="486067"/>
                    </a:cubicBezTo>
                    <a:cubicBezTo>
                      <a:pt x="517366" y="445356"/>
                      <a:pt x="513725" y="298068"/>
                      <a:pt x="389606" y="204069"/>
                    </a:cubicBezTo>
                    <a:cubicBezTo>
                      <a:pt x="265487" y="110069"/>
                      <a:pt x="273761" y="138203"/>
                      <a:pt x="287332" y="95836"/>
                    </a:cubicBezTo>
                    <a:cubicBezTo>
                      <a:pt x="301233" y="53802"/>
                      <a:pt x="317782" y="12098"/>
                      <a:pt x="317782" y="12098"/>
                    </a:cubicBezTo>
                    <a:close/>
                  </a:path>
                </a:pathLst>
              </a:custGeom>
              <a:solidFill>
                <a:srgbClr val="F9BD88"/>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Shape 66">
                <a:extLst>
                  <a:ext uri="{FF2B5EF4-FFF2-40B4-BE49-F238E27FC236}">
                    <a16:creationId xmlns:a16="http://schemas.microsoft.com/office/drawing/2014/main" xmlns="" id="{63EF41FE-EBFA-47A2-AE76-4B330CAE553F}"/>
                  </a:ext>
                </a:extLst>
              </p:cNvPr>
              <p:cNvSpPr/>
              <p:nvPr/>
            </p:nvSpPr>
            <p:spPr>
              <a:xfrm>
                <a:off x="1482825" y="4920747"/>
                <a:ext cx="399771" cy="542029"/>
              </a:xfrm>
              <a:custGeom>
                <a:avLst/>
                <a:gdLst>
                  <a:gd name="connsiteX0" fmla="*/ 290674 w 399771"/>
                  <a:gd name="connsiteY0" fmla="*/ 145965 h 542029"/>
                  <a:gd name="connsiteX1" fmla="*/ 188400 w 399771"/>
                  <a:gd name="connsiteY1" fmla="*/ 37732 h 542029"/>
                  <a:gd name="connsiteX2" fmla="*/ 201308 w 399771"/>
                  <a:gd name="connsiteY2" fmla="*/ 0 h 542029"/>
                  <a:gd name="connsiteX3" fmla="*/ 117569 w 399771"/>
                  <a:gd name="connsiteY3" fmla="*/ 12247 h 542029"/>
                  <a:gd name="connsiteX4" fmla="*/ 132463 w 399771"/>
                  <a:gd name="connsiteY4" fmla="*/ 87049 h 542029"/>
                  <a:gd name="connsiteX5" fmla="*/ 196674 w 399771"/>
                  <a:gd name="connsiteY5" fmla="*/ 163837 h 542029"/>
                  <a:gd name="connsiteX6" fmla="*/ 299610 w 399771"/>
                  <a:gd name="connsiteY6" fmla="*/ 353492 h 542029"/>
                  <a:gd name="connsiteX7" fmla="*/ 120217 w 399771"/>
                  <a:gd name="connsiteY7" fmla="*/ 339590 h 542029"/>
                  <a:gd name="connsiteX8" fmla="*/ 69 w 399771"/>
                  <a:gd name="connsiteY8" fmla="*/ 176415 h 542029"/>
                  <a:gd name="connsiteX9" fmla="*/ 134780 w 399771"/>
                  <a:gd name="connsiteY9" fmla="*/ 390893 h 542029"/>
                  <a:gd name="connsiteX10" fmla="*/ 156625 w 399771"/>
                  <a:gd name="connsiteY10" fmla="*/ 492836 h 542029"/>
                  <a:gd name="connsiteX11" fmla="*/ 115914 w 399771"/>
                  <a:gd name="connsiteY11" fmla="*/ 514350 h 542029"/>
                  <a:gd name="connsiteX12" fmla="*/ 85132 w 399771"/>
                  <a:gd name="connsiteY12" fmla="*/ 520970 h 542029"/>
                  <a:gd name="connsiteX13" fmla="*/ 200315 w 399771"/>
                  <a:gd name="connsiteY13" fmla="*/ 533547 h 542029"/>
                  <a:gd name="connsiteX14" fmla="*/ 239371 w 399771"/>
                  <a:gd name="connsiteY14" fmla="*/ 459407 h 542029"/>
                  <a:gd name="connsiteX15" fmla="*/ 275780 w 399771"/>
                  <a:gd name="connsiteY15" fmla="*/ 469667 h 542029"/>
                  <a:gd name="connsiteX16" fmla="*/ 373420 w 399771"/>
                  <a:gd name="connsiteY16" fmla="*/ 428294 h 542029"/>
                  <a:gd name="connsiteX17" fmla="*/ 290674 w 399771"/>
                  <a:gd name="connsiteY17" fmla="*/ 145965 h 542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771" h="542029">
                    <a:moveTo>
                      <a:pt x="290674" y="145965"/>
                    </a:moveTo>
                    <a:cubicBezTo>
                      <a:pt x="166555" y="51965"/>
                      <a:pt x="174829" y="80099"/>
                      <a:pt x="188400" y="37732"/>
                    </a:cubicBezTo>
                    <a:cubicBezTo>
                      <a:pt x="192702" y="24824"/>
                      <a:pt x="197005" y="11916"/>
                      <a:pt x="201308" y="0"/>
                    </a:cubicBezTo>
                    <a:cubicBezTo>
                      <a:pt x="172843" y="993"/>
                      <a:pt x="144379" y="3641"/>
                      <a:pt x="117569" y="12247"/>
                    </a:cubicBezTo>
                    <a:cubicBezTo>
                      <a:pt x="114590" y="36740"/>
                      <a:pt x="117569" y="61894"/>
                      <a:pt x="132463" y="87049"/>
                    </a:cubicBezTo>
                    <a:cubicBezTo>
                      <a:pt x="148351" y="113859"/>
                      <a:pt x="175491" y="139676"/>
                      <a:pt x="196674" y="163837"/>
                    </a:cubicBezTo>
                    <a:cubicBezTo>
                      <a:pt x="235730" y="209182"/>
                      <a:pt x="315498" y="286302"/>
                      <a:pt x="299610" y="353492"/>
                    </a:cubicBezTo>
                    <a:cubicBezTo>
                      <a:pt x="276773" y="448815"/>
                      <a:pt x="160928" y="374013"/>
                      <a:pt x="120217" y="339590"/>
                    </a:cubicBezTo>
                    <a:cubicBezTo>
                      <a:pt x="68583" y="295900"/>
                      <a:pt x="21583" y="239633"/>
                      <a:pt x="69" y="176415"/>
                    </a:cubicBezTo>
                    <a:cubicBezTo>
                      <a:pt x="-2909" y="257837"/>
                      <a:pt x="90759" y="332309"/>
                      <a:pt x="134780" y="390893"/>
                    </a:cubicBezTo>
                    <a:cubicBezTo>
                      <a:pt x="156294" y="419358"/>
                      <a:pt x="176484" y="457752"/>
                      <a:pt x="156625" y="492836"/>
                    </a:cubicBezTo>
                    <a:cubicBezTo>
                      <a:pt x="146696" y="510048"/>
                      <a:pt x="131801" y="515343"/>
                      <a:pt x="115914" y="514350"/>
                    </a:cubicBezTo>
                    <a:cubicBezTo>
                      <a:pt x="105984" y="518653"/>
                      <a:pt x="95724" y="520639"/>
                      <a:pt x="85132" y="520970"/>
                    </a:cubicBezTo>
                    <a:cubicBezTo>
                      <a:pt x="123527" y="541160"/>
                      <a:pt x="163576" y="549766"/>
                      <a:pt x="200315" y="533547"/>
                    </a:cubicBezTo>
                    <a:cubicBezTo>
                      <a:pt x="241688" y="515343"/>
                      <a:pt x="246653" y="486216"/>
                      <a:pt x="239371" y="459407"/>
                    </a:cubicBezTo>
                    <a:cubicBezTo>
                      <a:pt x="248970" y="465696"/>
                      <a:pt x="260885" y="469667"/>
                      <a:pt x="275780" y="469667"/>
                    </a:cubicBezTo>
                    <a:cubicBezTo>
                      <a:pt x="339660" y="469667"/>
                      <a:pt x="336019" y="462055"/>
                      <a:pt x="373420" y="428294"/>
                    </a:cubicBezTo>
                    <a:cubicBezTo>
                      <a:pt x="418434" y="387252"/>
                      <a:pt x="414793" y="239964"/>
                      <a:pt x="290674" y="145965"/>
                    </a:cubicBezTo>
                    <a:close/>
                  </a:path>
                </a:pathLst>
              </a:custGeom>
              <a:solidFill>
                <a:srgbClr val="A1421D">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8" name="Graphic 1">
              <a:extLst>
                <a:ext uri="{FF2B5EF4-FFF2-40B4-BE49-F238E27FC236}">
                  <a16:creationId xmlns:a16="http://schemas.microsoft.com/office/drawing/2014/main" xmlns="" id="{977BA617-9B07-4796-9268-B6825FB96638}"/>
                </a:ext>
              </a:extLst>
            </p:cNvPr>
            <p:cNvGrpSpPr/>
            <p:nvPr/>
          </p:nvGrpSpPr>
          <p:grpSpPr>
            <a:xfrm>
              <a:off x="1953554" y="2655820"/>
              <a:ext cx="2307052" cy="2821968"/>
              <a:chOff x="1953554" y="2655820"/>
              <a:chExt cx="2307052" cy="2821968"/>
            </a:xfrm>
          </p:grpSpPr>
          <p:sp>
            <p:nvSpPr>
              <p:cNvPr id="69" name="Freeform: Shape 68">
                <a:extLst>
                  <a:ext uri="{FF2B5EF4-FFF2-40B4-BE49-F238E27FC236}">
                    <a16:creationId xmlns:a16="http://schemas.microsoft.com/office/drawing/2014/main" xmlns="" id="{483CC9CB-8B17-49FD-BB3F-E0B18C701EC3}"/>
                  </a:ext>
                </a:extLst>
              </p:cNvPr>
              <p:cNvSpPr/>
              <p:nvPr/>
            </p:nvSpPr>
            <p:spPr>
              <a:xfrm>
                <a:off x="1953554" y="2655820"/>
                <a:ext cx="2307052" cy="2821968"/>
              </a:xfrm>
              <a:custGeom>
                <a:avLst/>
                <a:gdLst>
                  <a:gd name="connsiteX0" fmla="*/ 2305970 w 2307052"/>
                  <a:gd name="connsiteY0" fmla="*/ 1147854 h 2821968"/>
                  <a:gd name="connsiteX1" fmla="*/ 2110358 w 2307052"/>
                  <a:gd name="connsiteY1" fmla="*/ 0 h 2821968"/>
                  <a:gd name="connsiteX2" fmla="*/ 90359 w 2307052"/>
                  <a:gd name="connsiteY2" fmla="*/ 486216 h 2821968"/>
                  <a:gd name="connsiteX3" fmla="*/ 0 w 2307052"/>
                  <a:gd name="connsiteY3" fmla="*/ 521301 h 2821968"/>
                  <a:gd name="connsiteX4" fmla="*/ 125443 w 2307052"/>
                  <a:gd name="connsiteY4" fmla="*/ 1503663 h 2821968"/>
                  <a:gd name="connsiteX5" fmla="*/ 140337 w 2307052"/>
                  <a:gd name="connsiteY5" fmla="*/ 1744289 h 2821968"/>
                  <a:gd name="connsiteX6" fmla="*/ 446167 w 2307052"/>
                  <a:gd name="connsiteY6" fmla="*/ 2210315 h 2821968"/>
                  <a:gd name="connsiteX7" fmla="*/ 872144 w 2307052"/>
                  <a:gd name="connsiteY7" fmla="*/ 2581349 h 2821968"/>
                  <a:gd name="connsiteX8" fmla="*/ 929736 w 2307052"/>
                  <a:gd name="connsiteY8" fmla="*/ 2696531 h 2821968"/>
                  <a:gd name="connsiteX9" fmla="*/ 1072721 w 2307052"/>
                  <a:gd name="connsiteY9" fmla="*/ 2816679 h 2821968"/>
                  <a:gd name="connsiteX10" fmla="*/ 1260720 w 2307052"/>
                  <a:gd name="connsiteY10" fmla="*/ 2796489 h 2821968"/>
                  <a:gd name="connsiteX11" fmla="*/ 1382523 w 2307052"/>
                  <a:gd name="connsiteY11" fmla="*/ 2619081 h 2821968"/>
                  <a:gd name="connsiteX12" fmla="*/ 1769444 w 2307052"/>
                  <a:gd name="connsiteY12" fmla="*/ 2350321 h 2821968"/>
                  <a:gd name="connsiteX13" fmla="*/ 2195421 w 2307052"/>
                  <a:gd name="connsiteY13" fmla="*/ 1859140 h 2821968"/>
                  <a:gd name="connsiteX14" fmla="*/ 2305970 w 2307052"/>
                  <a:gd name="connsiteY14" fmla="*/ 1147854 h 2821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07052" h="2821968">
                    <a:moveTo>
                      <a:pt x="2305970" y="1147854"/>
                    </a:moveTo>
                    <a:lnTo>
                      <a:pt x="2110358" y="0"/>
                    </a:lnTo>
                    <a:lnTo>
                      <a:pt x="90359" y="486216"/>
                    </a:lnTo>
                    <a:lnTo>
                      <a:pt x="0" y="521301"/>
                    </a:lnTo>
                    <a:lnTo>
                      <a:pt x="125443" y="1503663"/>
                    </a:lnTo>
                    <a:cubicBezTo>
                      <a:pt x="125443" y="1503663"/>
                      <a:pt x="125443" y="1648965"/>
                      <a:pt x="140337" y="1744289"/>
                    </a:cubicBezTo>
                    <a:cubicBezTo>
                      <a:pt x="155232" y="1839612"/>
                      <a:pt x="315759" y="2069978"/>
                      <a:pt x="446167" y="2210315"/>
                    </a:cubicBezTo>
                    <a:cubicBezTo>
                      <a:pt x="576575" y="2350652"/>
                      <a:pt x="827130" y="2555863"/>
                      <a:pt x="872144" y="2581349"/>
                    </a:cubicBezTo>
                    <a:cubicBezTo>
                      <a:pt x="939665" y="2619412"/>
                      <a:pt x="903919" y="2646883"/>
                      <a:pt x="929736" y="2696531"/>
                    </a:cubicBezTo>
                    <a:cubicBezTo>
                      <a:pt x="958862" y="2752799"/>
                      <a:pt x="1022411" y="2811714"/>
                      <a:pt x="1072721" y="2816679"/>
                    </a:cubicBezTo>
                    <a:cubicBezTo>
                      <a:pt x="1122700" y="2821643"/>
                      <a:pt x="1202467" y="2831904"/>
                      <a:pt x="1260720" y="2796489"/>
                    </a:cubicBezTo>
                    <a:cubicBezTo>
                      <a:pt x="1334530" y="2751806"/>
                      <a:pt x="1372262" y="2711425"/>
                      <a:pt x="1382523" y="2619081"/>
                    </a:cubicBezTo>
                    <a:cubicBezTo>
                      <a:pt x="1389473" y="2557518"/>
                      <a:pt x="1719134" y="2400300"/>
                      <a:pt x="1769444" y="2350321"/>
                    </a:cubicBezTo>
                    <a:cubicBezTo>
                      <a:pt x="1819422" y="2300343"/>
                      <a:pt x="2065013" y="2144780"/>
                      <a:pt x="2195421" y="1859140"/>
                    </a:cubicBezTo>
                    <a:cubicBezTo>
                      <a:pt x="2325829" y="1573832"/>
                      <a:pt x="2305970" y="1147854"/>
                      <a:pt x="2305970" y="1147854"/>
                    </a:cubicBezTo>
                    <a:close/>
                  </a:path>
                </a:pathLst>
              </a:custGeom>
              <a:solidFill>
                <a:srgbClr val="F9BD88"/>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Shape 69">
                <a:extLst>
                  <a:ext uri="{FF2B5EF4-FFF2-40B4-BE49-F238E27FC236}">
                    <a16:creationId xmlns:a16="http://schemas.microsoft.com/office/drawing/2014/main" xmlns="" id="{EB09A21F-24BF-4533-A187-798F2B0FEBFD}"/>
                  </a:ext>
                </a:extLst>
              </p:cNvPr>
              <p:cNvSpPr/>
              <p:nvPr/>
            </p:nvSpPr>
            <p:spPr>
              <a:xfrm>
                <a:off x="1954216" y="2936495"/>
                <a:ext cx="1326255" cy="2415480"/>
              </a:xfrm>
              <a:custGeom>
                <a:avLst/>
                <a:gdLst>
                  <a:gd name="connsiteX0" fmla="*/ 758286 w 1326255"/>
                  <a:gd name="connsiteY0" fmla="*/ 1979288 h 2415480"/>
                  <a:gd name="connsiteX1" fmla="*/ 854271 w 1326255"/>
                  <a:gd name="connsiteY1" fmla="*/ 1635064 h 2415480"/>
                  <a:gd name="connsiteX2" fmla="*/ 615962 w 1326255"/>
                  <a:gd name="connsiteY2" fmla="*/ 1600972 h 2415480"/>
                  <a:gd name="connsiteX3" fmla="*/ 494822 w 1326255"/>
                  <a:gd name="connsiteY3" fmla="*/ 1578134 h 2415480"/>
                  <a:gd name="connsiteX4" fmla="*/ 441864 w 1326255"/>
                  <a:gd name="connsiteY4" fmla="*/ 1002883 h 2415480"/>
                  <a:gd name="connsiteX5" fmla="*/ 832757 w 1326255"/>
                  <a:gd name="connsiteY5" fmla="*/ 838053 h 2415480"/>
                  <a:gd name="connsiteX6" fmla="*/ 991630 w 1326255"/>
                  <a:gd name="connsiteY6" fmla="*/ 759941 h 2415480"/>
                  <a:gd name="connsiteX7" fmla="*/ 934038 w 1326255"/>
                  <a:gd name="connsiteY7" fmla="*/ 704004 h 2415480"/>
                  <a:gd name="connsiteX8" fmla="*/ 434583 w 1326255"/>
                  <a:gd name="connsiteY8" fmla="*/ 828785 h 2415480"/>
                  <a:gd name="connsiteX9" fmla="*/ 339921 w 1326255"/>
                  <a:gd name="connsiteY9" fmla="*/ 692420 h 2415480"/>
                  <a:gd name="connsiteX10" fmla="*/ 695730 w 1326255"/>
                  <a:gd name="connsiteY10" fmla="*/ 230696 h 2415480"/>
                  <a:gd name="connsiteX11" fmla="*/ 1089270 w 1326255"/>
                  <a:gd name="connsiteY11" fmla="*/ 0 h 2415480"/>
                  <a:gd name="connsiteX12" fmla="*/ 90359 w 1326255"/>
                  <a:gd name="connsiteY12" fmla="*/ 205210 h 2415480"/>
                  <a:gd name="connsiteX13" fmla="*/ 0 w 1326255"/>
                  <a:gd name="connsiteY13" fmla="*/ 240295 h 2415480"/>
                  <a:gd name="connsiteX14" fmla="*/ 125443 w 1326255"/>
                  <a:gd name="connsiteY14" fmla="*/ 1222657 h 2415480"/>
                  <a:gd name="connsiteX15" fmla="*/ 140337 w 1326255"/>
                  <a:gd name="connsiteY15" fmla="*/ 1463283 h 2415480"/>
                  <a:gd name="connsiteX16" fmla="*/ 446167 w 1326255"/>
                  <a:gd name="connsiteY16" fmla="*/ 1929309 h 2415480"/>
                  <a:gd name="connsiteX17" fmla="*/ 1326255 w 1326255"/>
                  <a:gd name="connsiteY17" fmla="*/ 2359920 h 2415480"/>
                  <a:gd name="connsiteX18" fmla="*/ 1116742 w 1326255"/>
                  <a:gd name="connsiteY18" fmla="*/ 2289420 h 2415480"/>
                  <a:gd name="connsiteX19" fmla="*/ 758286 w 1326255"/>
                  <a:gd name="connsiteY19" fmla="*/ 1979288 h 241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26255" h="2415480">
                    <a:moveTo>
                      <a:pt x="758286" y="1979288"/>
                    </a:moveTo>
                    <a:cubicBezTo>
                      <a:pt x="762920" y="1897865"/>
                      <a:pt x="998250" y="1812803"/>
                      <a:pt x="854271" y="1635064"/>
                    </a:cubicBezTo>
                    <a:cubicBezTo>
                      <a:pt x="822166" y="1595345"/>
                      <a:pt x="660645" y="1605275"/>
                      <a:pt x="615962" y="1600972"/>
                    </a:cubicBezTo>
                    <a:cubicBezTo>
                      <a:pt x="565984" y="1596339"/>
                      <a:pt x="543146" y="1594022"/>
                      <a:pt x="494822" y="1578134"/>
                    </a:cubicBezTo>
                    <a:cubicBezTo>
                      <a:pt x="271407" y="1504987"/>
                      <a:pt x="370041" y="1059813"/>
                      <a:pt x="441864" y="1002883"/>
                    </a:cubicBezTo>
                    <a:cubicBezTo>
                      <a:pt x="555061" y="913186"/>
                      <a:pt x="693082" y="836398"/>
                      <a:pt x="832757" y="838053"/>
                    </a:cubicBezTo>
                    <a:cubicBezTo>
                      <a:pt x="1054848" y="840370"/>
                      <a:pt x="991630" y="760603"/>
                      <a:pt x="991630" y="759941"/>
                    </a:cubicBezTo>
                    <a:cubicBezTo>
                      <a:pt x="991299" y="759609"/>
                      <a:pt x="965482" y="707645"/>
                      <a:pt x="934038" y="704004"/>
                    </a:cubicBezTo>
                    <a:cubicBezTo>
                      <a:pt x="603385" y="664286"/>
                      <a:pt x="508392" y="828454"/>
                      <a:pt x="434583" y="828785"/>
                    </a:cubicBezTo>
                    <a:cubicBezTo>
                      <a:pt x="339259" y="829447"/>
                      <a:pt x="328006" y="768877"/>
                      <a:pt x="339921" y="692420"/>
                    </a:cubicBezTo>
                    <a:cubicBezTo>
                      <a:pt x="371034" y="494160"/>
                      <a:pt x="559033" y="371034"/>
                      <a:pt x="695730" y="230696"/>
                    </a:cubicBezTo>
                    <a:cubicBezTo>
                      <a:pt x="775497" y="148612"/>
                      <a:pt x="991961" y="65204"/>
                      <a:pt x="1089270" y="0"/>
                    </a:cubicBezTo>
                    <a:lnTo>
                      <a:pt x="90359" y="205210"/>
                    </a:lnTo>
                    <a:lnTo>
                      <a:pt x="0" y="240295"/>
                    </a:lnTo>
                    <a:lnTo>
                      <a:pt x="125443" y="1222657"/>
                    </a:lnTo>
                    <a:cubicBezTo>
                      <a:pt x="125443" y="1222657"/>
                      <a:pt x="125443" y="1367959"/>
                      <a:pt x="140337" y="1463283"/>
                    </a:cubicBezTo>
                    <a:cubicBezTo>
                      <a:pt x="155232" y="1558606"/>
                      <a:pt x="315759" y="1788971"/>
                      <a:pt x="446167" y="1929309"/>
                    </a:cubicBezTo>
                    <a:cubicBezTo>
                      <a:pt x="528913" y="2018675"/>
                      <a:pt x="1043595" y="2593926"/>
                      <a:pt x="1326255" y="2359920"/>
                    </a:cubicBezTo>
                    <a:cubicBezTo>
                      <a:pt x="1296798" y="2323181"/>
                      <a:pt x="1275946" y="2279160"/>
                      <a:pt x="1116742" y="2289420"/>
                    </a:cubicBezTo>
                    <a:cubicBezTo>
                      <a:pt x="1030686" y="2295047"/>
                      <a:pt x="745708" y="2203695"/>
                      <a:pt x="758286" y="1979288"/>
                    </a:cubicBezTo>
                    <a:close/>
                  </a:path>
                </a:pathLst>
              </a:custGeom>
              <a:solidFill>
                <a:srgbClr val="FFFFFF">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Shape 70">
                <a:extLst>
                  <a:ext uri="{FF2B5EF4-FFF2-40B4-BE49-F238E27FC236}">
                    <a16:creationId xmlns:a16="http://schemas.microsoft.com/office/drawing/2014/main" xmlns="" id="{FE691AF3-C414-42D5-98B5-69C0710355E9}"/>
                  </a:ext>
                </a:extLst>
              </p:cNvPr>
              <p:cNvSpPr/>
              <p:nvPr/>
            </p:nvSpPr>
            <p:spPr>
              <a:xfrm>
                <a:off x="3310242" y="2655820"/>
                <a:ext cx="950355" cy="2389377"/>
              </a:xfrm>
              <a:custGeom>
                <a:avLst/>
                <a:gdLst>
                  <a:gd name="connsiteX0" fmla="*/ 949281 w 950355"/>
                  <a:gd name="connsiteY0" fmla="*/ 1147854 h 2389377"/>
                  <a:gd name="connsiteX1" fmla="*/ 753669 w 950355"/>
                  <a:gd name="connsiteY1" fmla="*/ 0 h 2389377"/>
                  <a:gd name="connsiteX2" fmla="*/ 151609 w 950355"/>
                  <a:gd name="connsiteY2" fmla="*/ 144971 h 2389377"/>
                  <a:gd name="connsiteX3" fmla="*/ 286981 w 950355"/>
                  <a:gd name="connsiteY3" fmla="*/ 271076 h 2389377"/>
                  <a:gd name="connsiteX4" fmla="*/ 568649 w 950355"/>
                  <a:gd name="connsiteY4" fmla="*/ 621589 h 2389377"/>
                  <a:gd name="connsiteX5" fmla="*/ 712296 w 950355"/>
                  <a:gd name="connsiteY5" fmla="*/ 996264 h 2389377"/>
                  <a:gd name="connsiteX6" fmla="*/ 670592 w 950355"/>
                  <a:gd name="connsiteY6" fmla="*/ 1317980 h 2389377"/>
                  <a:gd name="connsiteX7" fmla="*/ 137045 w 950355"/>
                  <a:gd name="connsiteY7" fmla="*/ 1295142 h 2389377"/>
                  <a:gd name="connsiteX8" fmla="*/ 679 w 950355"/>
                  <a:gd name="connsiteY8" fmla="*/ 1632085 h 2389377"/>
                  <a:gd name="connsiteX9" fmla="*/ 339939 w 950355"/>
                  <a:gd name="connsiteY9" fmla="*/ 1846563 h 2389377"/>
                  <a:gd name="connsiteX10" fmla="*/ 573283 w 950355"/>
                  <a:gd name="connsiteY10" fmla="*/ 1990872 h 2389377"/>
                  <a:gd name="connsiteX11" fmla="*/ 358474 w 950355"/>
                  <a:gd name="connsiteY11" fmla="*/ 2389378 h 2389377"/>
                  <a:gd name="connsiteX12" fmla="*/ 412093 w 950355"/>
                  <a:gd name="connsiteY12" fmla="*/ 2351314 h 2389377"/>
                  <a:gd name="connsiteX13" fmla="*/ 838070 w 950355"/>
                  <a:gd name="connsiteY13" fmla="*/ 1860133 h 2389377"/>
                  <a:gd name="connsiteX14" fmla="*/ 949281 w 950355"/>
                  <a:gd name="connsiteY14" fmla="*/ 1147854 h 238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50355" h="2389377">
                    <a:moveTo>
                      <a:pt x="949281" y="1147854"/>
                    </a:moveTo>
                    <a:lnTo>
                      <a:pt x="753669" y="0"/>
                    </a:lnTo>
                    <a:lnTo>
                      <a:pt x="151609" y="144971"/>
                    </a:lnTo>
                    <a:cubicBezTo>
                      <a:pt x="201256" y="183034"/>
                      <a:pt x="246601" y="227717"/>
                      <a:pt x="286981" y="271076"/>
                    </a:cubicBezTo>
                    <a:cubicBezTo>
                      <a:pt x="385946" y="377653"/>
                      <a:pt x="498480" y="494160"/>
                      <a:pt x="568649" y="621589"/>
                    </a:cubicBezTo>
                    <a:cubicBezTo>
                      <a:pt x="633191" y="738096"/>
                      <a:pt x="685156" y="865525"/>
                      <a:pt x="712296" y="996264"/>
                    </a:cubicBezTo>
                    <a:cubicBezTo>
                      <a:pt x="735134" y="1104826"/>
                      <a:pt x="756648" y="1235565"/>
                      <a:pt x="670592" y="1317980"/>
                    </a:cubicBezTo>
                    <a:cubicBezTo>
                      <a:pt x="608036" y="1377889"/>
                      <a:pt x="432283" y="1185587"/>
                      <a:pt x="137045" y="1295142"/>
                    </a:cubicBezTo>
                    <a:cubicBezTo>
                      <a:pt x="83426" y="1315001"/>
                      <a:pt x="679" y="1329234"/>
                      <a:pt x="679" y="1632085"/>
                    </a:cubicBezTo>
                    <a:cubicBezTo>
                      <a:pt x="679" y="1719796"/>
                      <a:pt x="-31095" y="1881316"/>
                      <a:pt x="339939" y="1846563"/>
                    </a:cubicBezTo>
                    <a:cubicBezTo>
                      <a:pt x="461079" y="1835309"/>
                      <a:pt x="533565" y="1890253"/>
                      <a:pt x="573283" y="1990872"/>
                    </a:cubicBezTo>
                    <a:cubicBezTo>
                      <a:pt x="639811" y="2159674"/>
                      <a:pt x="484248" y="2293392"/>
                      <a:pt x="358474" y="2389378"/>
                    </a:cubicBezTo>
                    <a:cubicBezTo>
                      <a:pt x="383629" y="2373821"/>
                      <a:pt x="402826" y="2360582"/>
                      <a:pt x="412093" y="2351314"/>
                    </a:cubicBezTo>
                    <a:cubicBezTo>
                      <a:pt x="462072" y="2301336"/>
                      <a:pt x="707663" y="2145773"/>
                      <a:pt x="838070" y="1860133"/>
                    </a:cubicBezTo>
                    <a:cubicBezTo>
                      <a:pt x="969141" y="1573832"/>
                      <a:pt x="949281" y="1147854"/>
                      <a:pt x="949281" y="1147854"/>
                    </a:cubicBezTo>
                    <a:close/>
                  </a:path>
                </a:pathLst>
              </a:custGeom>
              <a:solidFill>
                <a:srgbClr val="A1421D">
                  <a:alpha val="1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Shape 71">
                <a:extLst>
                  <a:ext uri="{FF2B5EF4-FFF2-40B4-BE49-F238E27FC236}">
                    <a16:creationId xmlns:a16="http://schemas.microsoft.com/office/drawing/2014/main" xmlns="" id="{F61EB57A-7FE2-48C7-A40F-C2E09BE9A77D}"/>
                  </a:ext>
                </a:extLst>
              </p:cNvPr>
              <p:cNvSpPr/>
              <p:nvPr/>
            </p:nvSpPr>
            <p:spPr>
              <a:xfrm>
                <a:off x="2366790" y="3926731"/>
                <a:ext cx="645092" cy="593384"/>
              </a:xfrm>
              <a:custGeom>
                <a:avLst/>
                <a:gdLst>
                  <a:gd name="connsiteX0" fmla="*/ 627711 w 645092"/>
                  <a:gd name="connsiteY0" fmla="*/ 437631 h 593384"/>
                  <a:gd name="connsiteX1" fmla="*/ 638634 w 645092"/>
                  <a:gd name="connsiteY1" fmla="*/ 287033 h 593384"/>
                  <a:gd name="connsiteX2" fmla="*/ 634331 w 645092"/>
                  <a:gd name="connsiteY2" fmla="*/ 128160 h 593384"/>
                  <a:gd name="connsiteX3" fmla="*/ 374839 w 645092"/>
                  <a:gd name="connsiteY3" fmla="*/ 70 h 593384"/>
                  <a:gd name="connsiteX4" fmla="*/ 198424 w 645092"/>
                  <a:gd name="connsiteY4" fmla="*/ 8675 h 593384"/>
                  <a:gd name="connsiteX5" fmla="*/ 116671 w 645092"/>
                  <a:gd name="connsiteY5" fmla="*/ 42104 h 593384"/>
                  <a:gd name="connsiteX6" fmla="*/ 85558 w 645092"/>
                  <a:gd name="connsiteY6" fmla="*/ 57330 h 593384"/>
                  <a:gd name="connsiteX7" fmla="*/ 19030 w 645092"/>
                  <a:gd name="connsiteY7" fmla="*/ 441934 h 593384"/>
                  <a:gd name="connsiteX8" fmla="*/ 21347 w 645092"/>
                  <a:gd name="connsiteY8" fmla="*/ 450539 h 593384"/>
                  <a:gd name="connsiteX9" fmla="*/ 20354 w 645092"/>
                  <a:gd name="connsiteY9" fmla="*/ 469737 h 593384"/>
                  <a:gd name="connsiteX10" fmla="*/ 171283 w 645092"/>
                  <a:gd name="connsiteY10" fmla="*/ 575983 h 593384"/>
                  <a:gd name="connsiteX11" fmla="*/ 234170 w 645092"/>
                  <a:gd name="connsiteY11" fmla="*/ 584919 h 593384"/>
                  <a:gd name="connsiteX12" fmla="*/ 402311 w 645092"/>
                  <a:gd name="connsiteY12" fmla="*/ 593194 h 593384"/>
                  <a:gd name="connsiteX13" fmla="*/ 549268 w 645092"/>
                  <a:gd name="connsiteY13" fmla="*/ 573335 h 593384"/>
                  <a:gd name="connsiteX14" fmla="*/ 627711 w 645092"/>
                  <a:gd name="connsiteY14" fmla="*/ 437631 h 59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5092" h="593384">
                    <a:moveTo>
                      <a:pt x="627711" y="437631"/>
                    </a:moveTo>
                    <a:cubicBezTo>
                      <a:pt x="632014" y="387321"/>
                      <a:pt x="634993" y="337012"/>
                      <a:pt x="638634" y="287033"/>
                    </a:cubicBezTo>
                    <a:cubicBezTo>
                      <a:pt x="642274" y="235069"/>
                      <a:pt x="653197" y="178801"/>
                      <a:pt x="634331" y="128160"/>
                    </a:cubicBezTo>
                    <a:cubicBezTo>
                      <a:pt x="595937" y="25886"/>
                      <a:pt x="478437" y="-1585"/>
                      <a:pt x="374839" y="70"/>
                    </a:cubicBezTo>
                    <a:cubicBezTo>
                      <a:pt x="317248" y="1062"/>
                      <a:pt x="255022" y="-1585"/>
                      <a:pt x="198424" y="8675"/>
                    </a:cubicBezTo>
                    <a:cubicBezTo>
                      <a:pt x="166981" y="14302"/>
                      <a:pt x="139509" y="25555"/>
                      <a:pt x="116671" y="42104"/>
                    </a:cubicBezTo>
                    <a:cubicBezTo>
                      <a:pt x="105086" y="44422"/>
                      <a:pt x="94164" y="49386"/>
                      <a:pt x="85558" y="57330"/>
                    </a:cubicBezTo>
                    <a:cubicBezTo>
                      <a:pt x="-20026" y="150667"/>
                      <a:pt x="-8772" y="318477"/>
                      <a:pt x="19030" y="441934"/>
                    </a:cubicBezTo>
                    <a:cubicBezTo>
                      <a:pt x="19692" y="444913"/>
                      <a:pt x="20354" y="447891"/>
                      <a:pt x="21347" y="450539"/>
                    </a:cubicBezTo>
                    <a:cubicBezTo>
                      <a:pt x="20685" y="456828"/>
                      <a:pt x="20354" y="463117"/>
                      <a:pt x="20354" y="469737"/>
                    </a:cubicBezTo>
                    <a:cubicBezTo>
                      <a:pt x="23002" y="548511"/>
                      <a:pt x="102439" y="593194"/>
                      <a:pt x="171283" y="575983"/>
                    </a:cubicBezTo>
                    <a:cubicBezTo>
                      <a:pt x="191474" y="580947"/>
                      <a:pt x="212988" y="583264"/>
                      <a:pt x="234170" y="584919"/>
                    </a:cubicBezTo>
                    <a:cubicBezTo>
                      <a:pt x="290107" y="589222"/>
                      <a:pt x="346374" y="592863"/>
                      <a:pt x="402311" y="593194"/>
                    </a:cubicBezTo>
                    <a:cubicBezTo>
                      <a:pt x="452289" y="593525"/>
                      <a:pt x="504254" y="595511"/>
                      <a:pt x="549268" y="573335"/>
                    </a:cubicBezTo>
                    <a:cubicBezTo>
                      <a:pt x="603880" y="545201"/>
                      <a:pt x="623077" y="492574"/>
                      <a:pt x="627711" y="437631"/>
                    </a:cubicBezTo>
                    <a:close/>
                  </a:path>
                </a:pathLst>
              </a:custGeom>
              <a:solidFill>
                <a:srgbClr val="A1421D">
                  <a:alpha val="1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xmlns="" id="{8D52FA49-2CB0-423D-8DD5-3C7685818A9F}"/>
                  </a:ext>
                </a:extLst>
              </p:cNvPr>
              <p:cNvSpPr/>
              <p:nvPr/>
            </p:nvSpPr>
            <p:spPr>
              <a:xfrm>
                <a:off x="2873691" y="5268612"/>
                <a:ext cx="433589" cy="91859"/>
              </a:xfrm>
              <a:custGeom>
                <a:avLst/>
                <a:gdLst>
                  <a:gd name="connsiteX0" fmla="*/ 0 w 433589"/>
                  <a:gd name="connsiteY0" fmla="*/ 0 h 91859"/>
                  <a:gd name="connsiteX1" fmla="*/ 433590 w 433589"/>
                  <a:gd name="connsiteY1" fmla="*/ 8275 h 91859"/>
                  <a:gd name="connsiteX2" fmla="*/ 0 w 433589"/>
                  <a:gd name="connsiteY2" fmla="*/ 0 h 91859"/>
                </a:gdLst>
                <a:ahLst/>
                <a:cxnLst>
                  <a:cxn ang="0">
                    <a:pos x="connsiteX0" y="connsiteY0"/>
                  </a:cxn>
                  <a:cxn ang="0">
                    <a:pos x="connsiteX1" y="connsiteY1"/>
                  </a:cxn>
                  <a:cxn ang="0">
                    <a:pos x="connsiteX2" y="connsiteY2"/>
                  </a:cxn>
                </a:cxnLst>
                <a:rect l="l" t="t" r="r" b="b"/>
                <a:pathLst>
                  <a:path w="433589" h="91859">
                    <a:moveTo>
                      <a:pt x="0" y="0"/>
                    </a:moveTo>
                    <a:cubicBezTo>
                      <a:pt x="0" y="0"/>
                      <a:pt x="186344" y="155231"/>
                      <a:pt x="433590" y="8275"/>
                    </a:cubicBezTo>
                    <a:cubicBezTo>
                      <a:pt x="433259" y="8606"/>
                      <a:pt x="207858" y="201569"/>
                      <a:pt x="0" y="0"/>
                    </a:cubicBezTo>
                    <a:close/>
                  </a:path>
                </a:pathLst>
              </a:custGeom>
              <a:solidFill>
                <a:srgbClr val="BE692C"/>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Shape 73">
                <a:extLst>
                  <a:ext uri="{FF2B5EF4-FFF2-40B4-BE49-F238E27FC236}">
                    <a16:creationId xmlns:a16="http://schemas.microsoft.com/office/drawing/2014/main" xmlns="" id="{F824B514-8E51-4133-9E56-E2027141C777}"/>
                  </a:ext>
                </a:extLst>
              </p:cNvPr>
              <p:cNvSpPr/>
              <p:nvPr/>
            </p:nvSpPr>
            <p:spPr>
              <a:xfrm>
                <a:off x="2866410" y="5260006"/>
                <a:ext cx="472645" cy="158381"/>
              </a:xfrm>
              <a:custGeom>
                <a:avLst/>
                <a:gdLst>
                  <a:gd name="connsiteX0" fmla="*/ 0 w 472645"/>
                  <a:gd name="connsiteY0" fmla="*/ 6289 h 158381"/>
                  <a:gd name="connsiteX1" fmla="*/ 165161 w 472645"/>
                  <a:gd name="connsiteY1" fmla="*/ 94662 h 158381"/>
                  <a:gd name="connsiteX2" fmla="*/ 282330 w 472645"/>
                  <a:gd name="connsiteY2" fmla="*/ 92676 h 158381"/>
                  <a:gd name="connsiteX3" fmla="*/ 440540 w 472645"/>
                  <a:gd name="connsiteY3" fmla="*/ 16881 h 158381"/>
                  <a:gd name="connsiteX4" fmla="*/ 472646 w 472645"/>
                  <a:gd name="connsiteY4" fmla="*/ 0 h 158381"/>
                  <a:gd name="connsiteX5" fmla="*/ 309802 w 472645"/>
                  <a:gd name="connsiteY5" fmla="*/ 144971 h 158381"/>
                  <a:gd name="connsiteX6" fmla="*/ 143316 w 472645"/>
                  <a:gd name="connsiteY6" fmla="*/ 149936 h 158381"/>
                  <a:gd name="connsiteX7" fmla="*/ 0 w 472645"/>
                  <a:gd name="connsiteY7" fmla="*/ 6289 h 158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2645" h="158381">
                    <a:moveTo>
                      <a:pt x="0" y="6289"/>
                    </a:moveTo>
                    <a:cubicBezTo>
                      <a:pt x="0" y="6289"/>
                      <a:pt x="104591" y="92676"/>
                      <a:pt x="165161" y="94662"/>
                    </a:cubicBezTo>
                    <a:cubicBezTo>
                      <a:pt x="228048" y="96648"/>
                      <a:pt x="223084" y="104260"/>
                      <a:pt x="282330" y="92676"/>
                    </a:cubicBezTo>
                    <a:cubicBezTo>
                      <a:pt x="341576" y="81423"/>
                      <a:pt x="440540" y="16881"/>
                      <a:pt x="440540" y="16881"/>
                    </a:cubicBezTo>
                    <a:lnTo>
                      <a:pt x="472646" y="0"/>
                    </a:lnTo>
                    <a:cubicBezTo>
                      <a:pt x="472646" y="0"/>
                      <a:pt x="380632" y="124781"/>
                      <a:pt x="309802" y="144971"/>
                    </a:cubicBezTo>
                    <a:cubicBezTo>
                      <a:pt x="239302" y="165161"/>
                      <a:pt x="176084" y="158873"/>
                      <a:pt x="143316" y="149936"/>
                    </a:cubicBezTo>
                    <a:cubicBezTo>
                      <a:pt x="110880" y="141331"/>
                      <a:pt x="51634" y="104922"/>
                      <a:pt x="0" y="6289"/>
                    </a:cubicBezTo>
                    <a:close/>
                  </a:path>
                </a:pathLst>
              </a:custGeom>
              <a:solidFill>
                <a:srgbClr val="A1421D">
                  <a:alpha val="3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xmlns="" id="{B532D008-6827-4704-8FB9-6ACF3F22D94F}"/>
                  </a:ext>
                </a:extLst>
              </p:cNvPr>
              <p:cNvSpPr/>
              <p:nvPr/>
            </p:nvSpPr>
            <p:spPr>
              <a:xfrm>
                <a:off x="3404699" y="4538180"/>
                <a:ext cx="454062" cy="364029"/>
              </a:xfrm>
              <a:custGeom>
                <a:avLst/>
                <a:gdLst>
                  <a:gd name="connsiteX0" fmla="*/ 303735 w 454062"/>
                  <a:gd name="connsiteY0" fmla="*/ 5906 h 364029"/>
                  <a:gd name="connsiteX1" fmla="*/ 24715 w 454062"/>
                  <a:gd name="connsiteY1" fmla="*/ 110497 h 364029"/>
                  <a:gd name="connsiteX2" fmla="*/ 12138 w 454062"/>
                  <a:gd name="connsiteY2" fmla="*/ 132673 h 364029"/>
                  <a:gd name="connsiteX3" fmla="*/ 87271 w 454062"/>
                  <a:gd name="connsiteY3" fmla="*/ 333581 h 364029"/>
                  <a:gd name="connsiteX4" fmla="*/ 278250 w 454062"/>
                  <a:gd name="connsiteY4" fmla="*/ 362045 h 364029"/>
                  <a:gd name="connsiteX5" fmla="*/ 421235 w 454062"/>
                  <a:gd name="connsiteY5" fmla="*/ 278968 h 364029"/>
                  <a:gd name="connsiteX6" fmla="*/ 303735 w 454062"/>
                  <a:gd name="connsiteY6" fmla="*/ 5906 h 364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062" h="364029">
                    <a:moveTo>
                      <a:pt x="303735" y="5906"/>
                    </a:moveTo>
                    <a:cubicBezTo>
                      <a:pt x="210729" y="-14284"/>
                      <a:pt x="68736" y="16497"/>
                      <a:pt x="24715" y="110497"/>
                    </a:cubicBezTo>
                    <a:cubicBezTo>
                      <a:pt x="20082" y="117448"/>
                      <a:pt x="15779" y="125061"/>
                      <a:pt x="12138" y="132673"/>
                    </a:cubicBezTo>
                    <a:cubicBezTo>
                      <a:pt x="-20961" y="205159"/>
                      <a:pt x="16772" y="282940"/>
                      <a:pt x="87271" y="333581"/>
                    </a:cubicBezTo>
                    <a:cubicBezTo>
                      <a:pt x="114081" y="352778"/>
                      <a:pt x="131954" y="369989"/>
                      <a:pt x="278250" y="362045"/>
                    </a:cubicBezTo>
                    <a:cubicBezTo>
                      <a:pt x="339482" y="358736"/>
                      <a:pt x="378869" y="330271"/>
                      <a:pt x="421235" y="278968"/>
                    </a:cubicBezTo>
                    <a:cubicBezTo>
                      <a:pt x="510601" y="171398"/>
                      <a:pt x="399390" y="26758"/>
                      <a:pt x="303735" y="5906"/>
                    </a:cubicBezTo>
                    <a:close/>
                  </a:path>
                </a:pathLst>
              </a:custGeom>
              <a:solidFill>
                <a:srgbClr val="FFFFFF">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76" name="Freeform: Shape 75">
              <a:extLst>
                <a:ext uri="{FF2B5EF4-FFF2-40B4-BE49-F238E27FC236}">
                  <a16:creationId xmlns:a16="http://schemas.microsoft.com/office/drawing/2014/main" xmlns="" id="{E348D7FE-74B0-4EF7-8D7F-2109F8DC2439}"/>
                </a:ext>
              </a:extLst>
            </p:cNvPr>
            <p:cNvSpPr/>
            <p:nvPr/>
          </p:nvSpPr>
          <p:spPr>
            <a:xfrm>
              <a:off x="4162876" y="4035235"/>
              <a:ext cx="353655" cy="454239"/>
            </a:xfrm>
            <a:custGeom>
              <a:avLst/>
              <a:gdLst>
                <a:gd name="connsiteX0" fmla="*/ 0 w 353655"/>
                <a:gd name="connsiteY0" fmla="*/ 452915 h 454239"/>
                <a:gd name="connsiteX1" fmla="*/ 230696 w 353655"/>
                <a:gd name="connsiteY1" fmla="*/ 415183 h 454239"/>
                <a:gd name="connsiteX2" fmla="*/ 351837 w 353655"/>
                <a:gd name="connsiteY2" fmla="*/ 161649 h 454239"/>
                <a:gd name="connsiteX3" fmla="*/ 48986 w 353655"/>
                <a:gd name="connsiteY3" fmla="*/ 55734 h 454239"/>
                <a:gd name="connsiteX4" fmla="*/ 0 w 353655"/>
                <a:gd name="connsiteY4" fmla="*/ 452915 h 454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655" h="454239">
                  <a:moveTo>
                    <a:pt x="0" y="452915"/>
                  </a:moveTo>
                  <a:cubicBezTo>
                    <a:pt x="0" y="452915"/>
                    <a:pt x="160527" y="465161"/>
                    <a:pt x="230696" y="415183"/>
                  </a:cubicBezTo>
                  <a:cubicBezTo>
                    <a:pt x="300865" y="365204"/>
                    <a:pt x="365407" y="303641"/>
                    <a:pt x="351837" y="161649"/>
                  </a:cubicBezTo>
                  <a:cubicBezTo>
                    <a:pt x="332639" y="-38928"/>
                    <a:pt x="77781" y="-25688"/>
                    <a:pt x="48986" y="55734"/>
                  </a:cubicBezTo>
                  <a:cubicBezTo>
                    <a:pt x="21514" y="133846"/>
                    <a:pt x="0" y="452915"/>
                    <a:pt x="0" y="452915"/>
                  </a:cubicBezTo>
                  <a:close/>
                </a:path>
              </a:pathLst>
            </a:custGeom>
            <a:solidFill>
              <a:srgbClr val="F9BD88"/>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Shape 76">
              <a:extLst>
                <a:ext uri="{FF2B5EF4-FFF2-40B4-BE49-F238E27FC236}">
                  <a16:creationId xmlns:a16="http://schemas.microsoft.com/office/drawing/2014/main" xmlns="" id="{701F43F7-7349-4B0A-A5EA-0238C02C4246}"/>
                </a:ext>
              </a:extLst>
            </p:cNvPr>
            <p:cNvSpPr/>
            <p:nvPr/>
          </p:nvSpPr>
          <p:spPr>
            <a:xfrm>
              <a:off x="1751373" y="4062205"/>
              <a:ext cx="390842" cy="473467"/>
            </a:xfrm>
            <a:custGeom>
              <a:avLst/>
              <a:gdLst>
                <a:gd name="connsiteX0" fmla="*/ 390843 w 390842"/>
                <a:gd name="connsiteY0" fmla="*/ 449776 h 473467"/>
                <a:gd name="connsiteX1" fmla="*/ 157499 w 390842"/>
                <a:gd name="connsiteY1" fmla="*/ 432896 h 473467"/>
                <a:gd name="connsiteX2" fmla="*/ 20140 w 390842"/>
                <a:gd name="connsiteY2" fmla="*/ 115481 h 473467"/>
                <a:gd name="connsiteX3" fmla="*/ 243555 w 390842"/>
                <a:gd name="connsiteY3" fmla="*/ 9566 h 473467"/>
                <a:gd name="connsiteX4" fmla="*/ 358406 w 390842"/>
                <a:gd name="connsiteY4" fmla="*/ 84038 h 473467"/>
                <a:gd name="connsiteX5" fmla="*/ 390843 w 390842"/>
                <a:gd name="connsiteY5" fmla="*/ 449776 h 47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842" h="473467">
                  <a:moveTo>
                    <a:pt x="390843" y="449776"/>
                  </a:moveTo>
                  <a:cubicBezTo>
                    <a:pt x="390843" y="449776"/>
                    <a:pt x="302801" y="512994"/>
                    <a:pt x="157499" y="432896"/>
                  </a:cubicBezTo>
                  <a:cubicBezTo>
                    <a:pt x="12196" y="352798"/>
                    <a:pt x="-29839" y="225699"/>
                    <a:pt x="20140" y="115481"/>
                  </a:cubicBezTo>
                  <a:cubicBezTo>
                    <a:pt x="70119" y="5264"/>
                    <a:pt x="198210" y="-15588"/>
                    <a:pt x="243555" y="9566"/>
                  </a:cubicBezTo>
                  <a:cubicBezTo>
                    <a:pt x="288568" y="34722"/>
                    <a:pt x="358406" y="84038"/>
                    <a:pt x="358406" y="84038"/>
                  </a:cubicBezTo>
                  <a:lnTo>
                    <a:pt x="390843" y="449776"/>
                  </a:lnTo>
                  <a:close/>
                </a:path>
              </a:pathLst>
            </a:custGeom>
            <a:solidFill>
              <a:srgbClr val="F9BD88"/>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Freeform: Shape 77">
              <a:extLst>
                <a:ext uri="{FF2B5EF4-FFF2-40B4-BE49-F238E27FC236}">
                  <a16:creationId xmlns:a16="http://schemas.microsoft.com/office/drawing/2014/main" xmlns="" id="{B3EA2E1E-B177-4F86-9FB5-F1178AB3809A}"/>
                </a:ext>
              </a:extLst>
            </p:cNvPr>
            <p:cNvSpPr/>
            <p:nvPr/>
          </p:nvSpPr>
          <p:spPr>
            <a:xfrm>
              <a:off x="4250704" y="4144782"/>
              <a:ext cx="195538" cy="266910"/>
            </a:xfrm>
            <a:custGeom>
              <a:avLst/>
              <a:gdLst>
                <a:gd name="connsiteX0" fmla="*/ 85277 w 195538"/>
                <a:gd name="connsiteY0" fmla="*/ 150073 h 266910"/>
                <a:gd name="connsiteX1" fmla="*/ 26361 w 195538"/>
                <a:gd name="connsiteY1" fmla="*/ 152721 h 266910"/>
                <a:gd name="connsiteX2" fmla="*/ 93882 w 195538"/>
                <a:gd name="connsiteY2" fmla="*/ 24961 h 266910"/>
                <a:gd name="connsiteX3" fmla="*/ 170340 w 195538"/>
                <a:gd name="connsiteY3" fmla="*/ 97778 h 266910"/>
                <a:gd name="connsiteX4" fmla="*/ 2531 w 195538"/>
                <a:gd name="connsiteY4" fmla="*/ 266911 h 266910"/>
                <a:gd name="connsiteX5" fmla="*/ 135255 w 195538"/>
                <a:gd name="connsiteY5" fmla="*/ 190453 h 266910"/>
                <a:gd name="connsiteX6" fmla="*/ 194171 w 195538"/>
                <a:gd name="connsiteY6" fmla="*/ 61369 h 266910"/>
                <a:gd name="connsiteX7" fmla="*/ 107784 w 195538"/>
                <a:gd name="connsiteY7" fmla="*/ 2454 h 266910"/>
                <a:gd name="connsiteX8" fmla="*/ 2531 w 195538"/>
                <a:gd name="connsiteY8" fmla="*/ 105059 h 266910"/>
                <a:gd name="connsiteX9" fmla="*/ 26361 w 195538"/>
                <a:gd name="connsiteY9" fmla="*/ 185157 h 266910"/>
                <a:gd name="connsiteX10" fmla="*/ 85277 w 195538"/>
                <a:gd name="connsiteY10" fmla="*/ 150073 h 26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5538" h="266910">
                  <a:moveTo>
                    <a:pt x="85277" y="150073"/>
                  </a:moveTo>
                  <a:cubicBezTo>
                    <a:pt x="85277" y="150073"/>
                    <a:pt x="40263" y="202700"/>
                    <a:pt x="26361" y="152721"/>
                  </a:cubicBezTo>
                  <a:cubicBezTo>
                    <a:pt x="12460" y="102742"/>
                    <a:pt x="65418" y="35552"/>
                    <a:pt x="93882" y="24961"/>
                  </a:cubicBezTo>
                  <a:cubicBezTo>
                    <a:pt x="117051" y="16024"/>
                    <a:pt x="185234" y="19996"/>
                    <a:pt x="170340" y="97778"/>
                  </a:cubicBezTo>
                  <a:cubicBezTo>
                    <a:pt x="155445" y="175559"/>
                    <a:pt x="2531" y="266911"/>
                    <a:pt x="2531" y="266911"/>
                  </a:cubicBezTo>
                  <a:cubicBezTo>
                    <a:pt x="2531" y="266911"/>
                    <a:pt x="88918" y="243080"/>
                    <a:pt x="135255" y="190453"/>
                  </a:cubicBezTo>
                  <a:cubicBezTo>
                    <a:pt x="181593" y="137827"/>
                    <a:pt x="201121" y="100094"/>
                    <a:pt x="194171" y="61369"/>
                  </a:cubicBezTo>
                  <a:cubicBezTo>
                    <a:pt x="186889" y="19996"/>
                    <a:pt x="147833" y="-8800"/>
                    <a:pt x="107784" y="2454"/>
                  </a:cubicBezTo>
                  <a:cubicBezTo>
                    <a:pt x="67734" y="13707"/>
                    <a:pt x="5179" y="56405"/>
                    <a:pt x="2531" y="105059"/>
                  </a:cubicBezTo>
                  <a:cubicBezTo>
                    <a:pt x="-117" y="154045"/>
                    <a:pt x="-7399" y="168277"/>
                    <a:pt x="26361" y="185157"/>
                  </a:cubicBezTo>
                  <a:cubicBezTo>
                    <a:pt x="53833" y="198728"/>
                    <a:pt x="78988" y="183834"/>
                    <a:pt x="85277" y="150073"/>
                  </a:cubicBezTo>
                  <a:close/>
                </a:path>
              </a:pathLst>
            </a:custGeom>
            <a:solidFill>
              <a:srgbClr val="BE692C"/>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Shape 78">
              <a:extLst>
                <a:ext uri="{FF2B5EF4-FFF2-40B4-BE49-F238E27FC236}">
                  <a16:creationId xmlns:a16="http://schemas.microsoft.com/office/drawing/2014/main" xmlns="" id="{307A2046-8CC9-4115-81D1-2FEA2FB042C6}"/>
                </a:ext>
              </a:extLst>
            </p:cNvPr>
            <p:cNvSpPr/>
            <p:nvPr/>
          </p:nvSpPr>
          <p:spPr>
            <a:xfrm>
              <a:off x="1844947" y="4174571"/>
              <a:ext cx="195538" cy="266910"/>
            </a:xfrm>
            <a:custGeom>
              <a:avLst/>
              <a:gdLst>
                <a:gd name="connsiteX0" fmla="*/ 110262 w 195538"/>
                <a:gd name="connsiteY0" fmla="*/ 150073 h 266910"/>
                <a:gd name="connsiteX1" fmla="*/ 169177 w 195538"/>
                <a:gd name="connsiteY1" fmla="*/ 152721 h 266910"/>
                <a:gd name="connsiteX2" fmla="*/ 101656 w 195538"/>
                <a:gd name="connsiteY2" fmla="*/ 24961 h 266910"/>
                <a:gd name="connsiteX3" fmla="*/ 25199 w 195538"/>
                <a:gd name="connsiteY3" fmla="*/ 97778 h 266910"/>
                <a:gd name="connsiteX4" fmla="*/ 193008 w 195538"/>
                <a:gd name="connsiteY4" fmla="*/ 266911 h 266910"/>
                <a:gd name="connsiteX5" fmla="*/ 60283 w 195538"/>
                <a:gd name="connsiteY5" fmla="*/ 190453 h 266910"/>
                <a:gd name="connsiteX6" fmla="*/ 1368 w 195538"/>
                <a:gd name="connsiteY6" fmla="*/ 61369 h 266910"/>
                <a:gd name="connsiteX7" fmla="*/ 87755 w 195538"/>
                <a:gd name="connsiteY7" fmla="*/ 2454 h 266910"/>
                <a:gd name="connsiteX8" fmla="*/ 193008 w 195538"/>
                <a:gd name="connsiteY8" fmla="*/ 105059 h 266910"/>
                <a:gd name="connsiteX9" fmla="*/ 169177 w 195538"/>
                <a:gd name="connsiteY9" fmla="*/ 185157 h 266910"/>
                <a:gd name="connsiteX10" fmla="*/ 110262 w 195538"/>
                <a:gd name="connsiteY10" fmla="*/ 150073 h 26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5538" h="266910">
                  <a:moveTo>
                    <a:pt x="110262" y="150073"/>
                  </a:moveTo>
                  <a:cubicBezTo>
                    <a:pt x="110262" y="150073"/>
                    <a:pt x="155275" y="202700"/>
                    <a:pt x="169177" y="152721"/>
                  </a:cubicBezTo>
                  <a:cubicBezTo>
                    <a:pt x="183078" y="102742"/>
                    <a:pt x="130121" y="35552"/>
                    <a:pt x="101656" y="24961"/>
                  </a:cubicBezTo>
                  <a:cubicBezTo>
                    <a:pt x="78487" y="16024"/>
                    <a:pt x="10304" y="19996"/>
                    <a:pt x="25199" y="97778"/>
                  </a:cubicBezTo>
                  <a:cubicBezTo>
                    <a:pt x="40093" y="175559"/>
                    <a:pt x="193008" y="266911"/>
                    <a:pt x="193008" y="266911"/>
                  </a:cubicBezTo>
                  <a:cubicBezTo>
                    <a:pt x="193008" y="266911"/>
                    <a:pt x="106621" y="243080"/>
                    <a:pt x="60283" y="190453"/>
                  </a:cubicBezTo>
                  <a:cubicBezTo>
                    <a:pt x="13945" y="137827"/>
                    <a:pt x="-5583" y="100094"/>
                    <a:pt x="1368" y="61369"/>
                  </a:cubicBezTo>
                  <a:cubicBezTo>
                    <a:pt x="8649" y="19996"/>
                    <a:pt x="47705" y="-8800"/>
                    <a:pt x="87755" y="2454"/>
                  </a:cubicBezTo>
                  <a:cubicBezTo>
                    <a:pt x="127804" y="13707"/>
                    <a:pt x="190360" y="56405"/>
                    <a:pt x="193008" y="105059"/>
                  </a:cubicBezTo>
                  <a:cubicBezTo>
                    <a:pt x="195656" y="154045"/>
                    <a:pt x="202937" y="168277"/>
                    <a:pt x="169177" y="185157"/>
                  </a:cubicBezTo>
                  <a:cubicBezTo>
                    <a:pt x="141705" y="199059"/>
                    <a:pt x="116550" y="184165"/>
                    <a:pt x="110262" y="150073"/>
                  </a:cubicBezTo>
                  <a:close/>
                </a:path>
              </a:pathLst>
            </a:custGeom>
            <a:solidFill>
              <a:srgbClr val="BE692C"/>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 name="Freeform: Shape 79">
              <a:extLst>
                <a:ext uri="{FF2B5EF4-FFF2-40B4-BE49-F238E27FC236}">
                  <a16:creationId xmlns:a16="http://schemas.microsoft.com/office/drawing/2014/main" xmlns="" id="{205485BB-DDE0-40BE-A8F9-42BF262DBC62}"/>
                </a:ext>
              </a:extLst>
            </p:cNvPr>
            <p:cNvSpPr/>
            <p:nvPr/>
          </p:nvSpPr>
          <p:spPr>
            <a:xfrm>
              <a:off x="4162876" y="4035235"/>
              <a:ext cx="353986" cy="454239"/>
            </a:xfrm>
            <a:custGeom>
              <a:avLst/>
              <a:gdLst>
                <a:gd name="connsiteX0" fmla="*/ 352167 w 353986"/>
                <a:gd name="connsiteY0" fmla="*/ 161649 h 454239"/>
                <a:gd name="connsiteX1" fmla="*/ 49317 w 353986"/>
                <a:gd name="connsiteY1" fmla="*/ 55734 h 454239"/>
                <a:gd name="connsiteX2" fmla="*/ 0 w 353986"/>
                <a:gd name="connsiteY2" fmla="*/ 452915 h 454239"/>
                <a:gd name="connsiteX3" fmla="*/ 230696 w 353986"/>
                <a:gd name="connsiteY3" fmla="*/ 415183 h 454239"/>
                <a:gd name="connsiteX4" fmla="*/ 352167 w 353986"/>
                <a:gd name="connsiteY4" fmla="*/ 161649 h 454239"/>
                <a:gd name="connsiteX5" fmla="*/ 282661 w 353986"/>
                <a:gd name="connsiteY5" fmla="*/ 184156 h 454239"/>
                <a:gd name="connsiteX6" fmla="*/ 181710 w 353986"/>
                <a:gd name="connsiteY6" fmla="*/ 117297 h 454239"/>
                <a:gd name="connsiteX7" fmla="*/ 89697 w 353986"/>
                <a:gd name="connsiteY7" fmla="*/ 227184 h 454239"/>
                <a:gd name="connsiteX8" fmla="*/ 41373 w 353986"/>
                <a:gd name="connsiteY8" fmla="*/ 227515 h 454239"/>
                <a:gd name="connsiteX9" fmla="*/ 171781 w 353986"/>
                <a:gd name="connsiteY9" fmla="*/ 41833 h 454239"/>
                <a:gd name="connsiteX10" fmla="*/ 325689 w 353986"/>
                <a:gd name="connsiteY10" fmla="*/ 167275 h 454239"/>
                <a:gd name="connsiteX11" fmla="*/ 282661 w 353986"/>
                <a:gd name="connsiteY11" fmla="*/ 184156 h 454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3986" h="454239">
                  <a:moveTo>
                    <a:pt x="352167" y="161649"/>
                  </a:moveTo>
                  <a:cubicBezTo>
                    <a:pt x="332971" y="-38928"/>
                    <a:pt x="78112" y="-25688"/>
                    <a:pt x="49317" y="55734"/>
                  </a:cubicBezTo>
                  <a:cubicBezTo>
                    <a:pt x="21514" y="133846"/>
                    <a:pt x="0" y="452915"/>
                    <a:pt x="0" y="452915"/>
                  </a:cubicBezTo>
                  <a:cubicBezTo>
                    <a:pt x="0" y="452915"/>
                    <a:pt x="160527" y="465161"/>
                    <a:pt x="230696" y="415183"/>
                  </a:cubicBezTo>
                  <a:cubicBezTo>
                    <a:pt x="301196" y="364873"/>
                    <a:pt x="365738" y="303310"/>
                    <a:pt x="352167" y="161649"/>
                  </a:cubicBezTo>
                  <a:close/>
                  <a:moveTo>
                    <a:pt x="282661" y="184156"/>
                  </a:moveTo>
                  <a:cubicBezTo>
                    <a:pt x="287626" y="134508"/>
                    <a:pt x="232682" y="92804"/>
                    <a:pt x="181710" y="117297"/>
                  </a:cubicBezTo>
                  <a:cubicBezTo>
                    <a:pt x="139676" y="137487"/>
                    <a:pt x="88704" y="179853"/>
                    <a:pt x="89697" y="227184"/>
                  </a:cubicBezTo>
                  <a:cubicBezTo>
                    <a:pt x="91021" y="294043"/>
                    <a:pt x="37732" y="267233"/>
                    <a:pt x="41373" y="227515"/>
                  </a:cubicBezTo>
                  <a:cubicBezTo>
                    <a:pt x="48324" y="152712"/>
                    <a:pt x="100950" y="66325"/>
                    <a:pt x="171781" y="41833"/>
                  </a:cubicBezTo>
                  <a:cubicBezTo>
                    <a:pt x="254527" y="13037"/>
                    <a:pt x="319400" y="58382"/>
                    <a:pt x="325689" y="167275"/>
                  </a:cubicBezTo>
                  <a:cubicBezTo>
                    <a:pt x="328006" y="206663"/>
                    <a:pt x="275048" y="259951"/>
                    <a:pt x="282661" y="184156"/>
                  </a:cubicBezTo>
                  <a:close/>
                </a:path>
              </a:pathLst>
            </a:custGeom>
            <a:solidFill>
              <a:srgbClr val="A1421D">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Freeform: Shape 80">
              <a:extLst>
                <a:ext uri="{FF2B5EF4-FFF2-40B4-BE49-F238E27FC236}">
                  <a16:creationId xmlns:a16="http://schemas.microsoft.com/office/drawing/2014/main" xmlns="" id="{3C93CD6A-F9CA-4A6C-AAF1-CE46B12519B7}"/>
                </a:ext>
              </a:extLst>
            </p:cNvPr>
            <p:cNvSpPr/>
            <p:nvPr/>
          </p:nvSpPr>
          <p:spPr>
            <a:xfrm>
              <a:off x="4250918" y="4147821"/>
              <a:ext cx="193956" cy="263540"/>
            </a:xfrm>
            <a:custGeom>
              <a:avLst/>
              <a:gdLst>
                <a:gd name="connsiteX0" fmla="*/ 177077 w 193956"/>
                <a:gd name="connsiteY0" fmla="*/ 65942 h 263540"/>
                <a:gd name="connsiteX1" fmla="*/ 95986 w 193956"/>
                <a:gd name="connsiteY1" fmla="*/ 8351 h 263540"/>
                <a:gd name="connsiteX2" fmla="*/ 14894 w 193956"/>
                <a:gd name="connsiteY2" fmla="*/ 119231 h 263540"/>
                <a:gd name="connsiteX3" fmla="*/ 0 w 193956"/>
                <a:gd name="connsiteY3" fmla="*/ 142731 h 263540"/>
                <a:gd name="connsiteX4" fmla="*/ 26147 w 193956"/>
                <a:gd name="connsiteY4" fmla="*/ 181787 h 263540"/>
                <a:gd name="connsiteX5" fmla="*/ 85063 w 193956"/>
                <a:gd name="connsiteY5" fmla="*/ 146703 h 263540"/>
                <a:gd name="connsiteX6" fmla="*/ 26147 w 193956"/>
                <a:gd name="connsiteY6" fmla="*/ 149351 h 263540"/>
                <a:gd name="connsiteX7" fmla="*/ 93668 w 193956"/>
                <a:gd name="connsiteY7" fmla="*/ 21590 h 263540"/>
                <a:gd name="connsiteX8" fmla="*/ 170126 w 193956"/>
                <a:gd name="connsiteY8" fmla="*/ 94407 h 263540"/>
                <a:gd name="connsiteX9" fmla="*/ 2317 w 193956"/>
                <a:gd name="connsiteY9" fmla="*/ 263541 h 263540"/>
                <a:gd name="connsiteX10" fmla="*/ 135041 w 193956"/>
                <a:gd name="connsiteY10" fmla="*/ 187083 h 263540"/>
                <a:gd name="connsiteX11" fmla="*/ 193957 w 193956"/>
                <a:gd name="connsiteY11" fmla="*/ 88780 h 263540"/>
                <a:gd name="connsiteX12" fmla="*/ 177077 w 193956"/>
                <a:gd name="connsiteY12" fmla="*/ 65942 h 26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3956" h="263540">
                  <a:moveTo>
                    <a:pt x="177077" y="65942"/>
                  </a:moveTo>
                  <a:cubicBezTo>
                    <a:pt x="170788" y="16295"/>
                    <a:pt x="146957" y="-16141"/>
                    <a:pt x="95986" y="8351"/>
                  </a:cubicBezTo>
                  <a:cubicBezTo>
                    <a:pt x="53950" y="28541"/>
                    <a:pt x="19197" y="72231"/>
                    <a:pt x="14894" y="119231"/>
                  </a:cubicBezTo>
                  <a:cubicBezTo>
                    <a:pt x="13901" y="130815"/>
                    <a:pt x="7943" y="138428"/>
                    <a:pt x="0" y="142731"/>
                  </a:cubicBezTo>
                  <a:cubicBezTo>
                    <a:pt x="0" y="161266"/>
                    <a:pt x="4633" y="171196"/>
                    <a:pt x="26147" y="181787"/>
                  </a:cubicBezTo>
                  <a:cubicBezTo>
                    <a:pt x="53619" y="195689"/>
                    <a:pt x="78774" y="180463"/>
                    <a:pt x="85063" y="146703"/>
                  </a:cubicBezTo>
                  <a:cubicBezTo>
                    <a:pt x="85063" y="146703"/>
                    <a:pt x="40049" y="199329"/>
                    <a:pt x="26147" y="149351"/>
                  </a:cubicBezTo>
                  <a:cubicBezTo>
                    <a:pt x="12246" y="99372"/>
                    <a:pt x="65204" y="32182"/>
                    <a:pt x="93668" y="21590"/>
                  </a:cubicBezTo>
                  <a:cubicBezTo>
                    <a:pt x="116837" y="12654"/>
                    <a:pt x="185020" y="16626"/>
                    <a:pt x="170126" y="94407"/>
                  </a:cubicBezTo>
                  <a:cubicBezTo>
                    <a:pt x="155231" y="172188"/>
                    <a:pt x="2317" y="263541"/>
                    <a:pt x="2317" y="263541"/>
                  </a:cubicBezTo>
                  <a:cubicBezTo>
                    <a:pt x="2317" y="263541"/>
                    <a:pt x="88704" y="239709"/>
                    <a:pt x="135041" y="187083"/>
                  </a:cubicBezTo>
                  <a:cubicBezTo>
                    <a:pt x="169133" y="148358"/>
                    <a:pt x="188661" y="117576"/>
                    <a:pt x="193957" y="88780"/>
                  </a:cubicBezTo>
                  <a:cubicBezTo>
                    <a:pt x="185351" y="85471"/>
                    <a:pt x="178400" y="78189"/>
                    <a:pt x="177077" y="65942"/>
                  </a:cubicBezTo>
                  <a:close/>
                </a:path>
              </a:pathLst>
            </a:custGeom>
            <a:solidFill>
              <a:srgbClr val="A1421D">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82" name="Graphic 1">
              <a:extLst>
                <a:ext uri="{FF2B5EF4-FFF2-40B4-BE49-F238E27FC236}">
                  <a16:creationId xmlns:a16="http://schemas.microsoft.com/office/drawing/2014/main" xmlns="" id="{977BA617-9B07-4796-9268-B6825FB96638}"/>
                </a:ext>
              </a:extLst>
            </p:cNvPr>
            <p:cNvGrpSpPr/>
            <p:nvPr/>
          </p:nvGrpSpPr>
          <p:grpSpPr>
            <a:xfrm>
              <a:off x="1751042" y="4062205"/>
              <a:ext cx="390842" cy="473467"/>
              <a:chOff x="1751042" y="4062205"/>
              <a:chExt cx="390842" cy="473467"/>
            </a:xfrm>
            <a:solidFill>
              <a:srgbClr val="A1421D">
                <a:alpha val="20000"/>
              </a:srgbClr>
            </a:solidFill>
          </p:grpSpPr>
          <p:sp>
            <p:nvSpPr>
              <p:cNvPr id="83" name="Freeform: Shape 82">
                <a:extLst>
                  <a:ext uri="{FF2B5EF4-FFF2-40B4-BE49-F238E27FC236}">
                    <a16:creationId xmlns:a16="http://schemas.microsoft.com/office/drawing/2014/main" xmlns="" id="{3BE1662A-B1B7-4443-B79F-95C7227BF474}"/>
                  </a:ext>
                </a:extLst>
              </p:cNvPr>
              <p:cNvSpPr/>
              <p:nvPr/>
            </p:nvSpPr>
            <p:spPr>
              <a:xfrm>
                <a:off x="1751042" y="4062205"/>
                <a:ext cx="390842" cy="473467"/>
              </a:xfrm>
              <a:custGeom>
                <a:avLst/>
                <a:gdLst>
                  <a:gd name="connsiteX0" fmla="*/ 358406 w 390842"/>
                  <a:gd name="connsiteY0" fmla="*/ 84038 h 473467"/>
                  <a:gd name="connsiteX1" fmla="*/ 243555 w 390842"/>
                  <a:gd name="connsiteY1" fmla="*/ 9566 h 473467"/>
                  <a:gd name="connsiteX2" fmla="*/ 20140 w 390842"/>
                  <a:gd name="connsiteY2" fmla="*/ 115481 h 473467"/>
                  <a:gd name="connsiteX3" fmla="*/ 157499 w 390842"/>
                  <a:gd name="connsiteY3" fmla="*/ 432896 h 473467"/>
                  <a:gd name="connsiteX4" fmla="*/ 390843 w 390842"/>
                  <a:gd name="connsiteY4" fmla="*/ 449776 h 473467"/>
                  <a:gd name="connsiteX5" fmla="*/ 358406 w 390842"/>
                  <a:gd name="connsiteY5" fmla="*/ 84038 h 473467"/>
                  <a:gd name="connsiteX6" fmla="*/ 266393 w 390842"/>
                  <a:gd name="connsiteY6" fmla="*/ 238608 h 473467"/>
                  <a:gd name="connsiteX7" fmla="*/ 117118 w 390842"/>
                  <a:gd name="connsiteY7" fmla="*/ 128390 h 473467"/>
                  <a:gd name="connsiteX8" fmla="*/ 111492 w 390842"/>
                  <a:gd name="connsiteY8" fmla="*/ 130707 h 473467"/>
                  <a:gd name="connsiteX9" fmla="*/ 104210 w 390842"/>
                  <a:gd name="connsiteY9" fmla="*/ 142953 h 473467"/>
                  <a:gd name="connsiteX10" fmla="*/ 153527 w 390842"/>
                  <a:gd name="connsiteY10" fmla="*/ 307453 h 473467"/>
                  <a:gd name="connsiteX11" fmla="*/ 106858 w 390842"/>
                  <a:gd name="connsiteY11" fmla="*/ 347833 h 473467"/>
                  <a:gd name="connsiteX12" fmla="*/ 66147 w 390842"/>
                  <a:gd name="connsiteY12" fmla="*/ 88341 h 473467"/>
                  <a:gd name="connsiteX13" fmla="*/ 192583 w 390842"/>
                  <a:gd name="connsiteY13" fmla="*/ 39355 h 473467"/>
                  <a:gd name="connsiteX14" fmla="*/ 296843 w 390842"/>
                  <a:gd name="connsiteY14" fmla="*/ 118130 h 473467"/>
                  <a:gd name="connsiteX15" fmla="*/ 326632 w 390842"/>
                  <a:gd name="connsiteY15" fmla="*/ 227354 h 473467"/>
                  <a:gd name="connsiteX16" fmla="*/ 266393 w 390842"/>
                  <a:gd name="connsiteY16" fmla="*/ 238608 h 47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0842" h="473467">
                    <a:moveTo>
                      <a:pt x="358406" y="84038"/>
                    </a:moveTo>
                    <a:cubicBezTo>
                      <a:pt x="358406" y="84038"/>
                      <a:pt x="288569" y="34722"/>
                      <a:pt x="243555" y="9566"/>
                    </a:cubicBezTo>
                    <a:cubicBezTo>
                      <a:pt x="198541" y="-15588"/>
                      <a:pt x="70450" y="5264"/>
                      <a:pt x="20140" y="115481"/>
                    </a:cubicBezTo>
                    <a:cubicBezTo>
                      <a:pt x="-29839" y="225699"/>
                      <a:pt x="12196" y="352467"/>
                      <a:pt x="157499" y="432896"/>
                    </a:cubicBezTo>
                    <a:cubicBezTo>
                      <a:pt x="302801" y="512994"/>
                      <a:pt x="390843" y="449776"/>
                      <a:pt x="390843" y="449776"/>
                    </a:cubicBezTo>
                    <a:lnTo>
                      <a:pt x="358406" y="84038"/>
                    </a:lnTo>
                    <a:close/>
                    <a:moveTo>
                      <a:pt x="266393" y="238608"/>
                    </a:moveTo>
                    <a:cubicBezTo>
                      <a:pt x="261428" y="156193"/>
                      <a:pt x="202843" y="84038"/>
                      <a:pt x="117118" y="128390"/>
                    </a:cubicBezTo>
                    <a:cubicBezTo>
                      <a:pt x="115133" y="129383"/>
                      <a:pt x="113478" y="130045"/>
                      <a:pt x="111492" y="130707"/>
                    </a:cubicBezTo>
                    <a:cubicBezTo>
                      <a:pt x="108844" y="134679"/>
                      <a:pt x="106196" y="138650"/>
                      <a:pt x="104210" y="142953"/>
                    </a:cubicBezTo>
                    <a:cubicBezTo>
                      <a:pt x="79055" y="198228"/>
                      <a:pt x="111161" y="267073"/>
                      <a:pt x="153527" y="307453"/>
                    </a:cubicBezTo>
                    <a:cubicBezTo>
                      <a:pt x="225019" y="375636"/>
                      <a:pt x="170076" y="376959"/>
                      <a:pt x="106858" y="347833"/>
                    </a:cubicBezTo>
                    <a:cubicBezTo>
                      <a:pt x="5908" y="301495"/>
                      <a:pt x="1274" y="170425"/>
                      <a:pt x="66147" y="88341"/>
                    </a:cubicBezTo>
                    <a:cubicBezTo>
                      <a:pt x="95604" y="50939"/>
                      <a:pt x="145252" y="29425"/>
                      <a:pt x="192583" y="39355"/>
                    </a:cubicBezTo>
                    <a:cubicBezTo>
                      <a:pt x="234949" y="48292"/>
                      <a:pt x="270033" y="86355"/>
                      <a:pt x="296843" y="118130"/>
                    </a:cubicBezTo>
                    <a:cubicBezTo>
                      <a:pt x="303794" y="126404"/>
                      <a:pt x="324646" y="196904"/>
                      <a:pt x="326632" y="227354"/>
                    </a:cubicBezTo>
                    <a:cubicBezTo>
                      <a:pt x="329280" y="266411"/>
                      <a:pt x="268710" y="278326"/>
                      <a:pt x="266393" y="238608"/>
                    </a:cubicBezTo>
                    <a:close/>
                  </a:path>
                </a:pathLst>
              </a:custGeom>
              <a:solidFill>
                <a:srgbClr val="A1421D">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xmlns="" id="{6E1604F2-8B9A-4F61-AD92-091801EC0EC5}"/>
                  </a:ext>
                </a:extLst>
              </p:cNvPr>
              <p:cNvSpPr/>
              <p:nvPr/>
            </p:nvSpPr>
            <p:spPr>
              <a:xfrm>
                <a:off x="1847949" y="4176849"/>
                <a:ext cx="192323" cy="263969"/>
              </a:xfrm>
              <a:custGeom>
                <a:avLst/>
                <a:gdLst>
                  <a:gd name="connsiteX0" fmla="*/ 22197 w 192323"/>
                  <a:gd name="connsiteY0" fmla="*/ 95168 h 263969"/>
                  <a:gd name="connsiteX1" fmla="*/ 98655 w 192323"/>
                  <a:gd name="connsiteY1" fmla="*/ 22351 h 263969"/>
                  <a:gd name="connsiteX2" fmla="*/ 166175 w 192323"/>
                  <a:gd name="connsiteY2" fmla="*/ 150112 h 263969"/>
                  <a:gd name="connsiteX3" fmla="*/ 107260 w 192323"/>
                  <a:gd name="connsiteY3" fmla="*/ 147464 h 263969"/>
                  <a:gd name="connsiteX4" fmla="*/ 166175 w 192323"/>
                  <a:gd name="connsiteY4" fmla="*/ 182548 h 263969"/>
                  <a:gd name="connsiteX5" fmla="*/ 192323 w 192323"/>
                  <a:gd name="connsiteY5" fmla="*/ 147795 h 263969"/>
                  <a:gd name="connsiteX6" fmla="*/ 169485 w 192323"/>
                  <a:gd name="connsiteY6" fmla="*/ 123633 h 263969"/>
                  <a:gd name="connsiteX7" fmla="*/ 31134 w 192323"/>
                  <a:gd name="connsiteY7" fmla="*/ 8450 h 263969"/>
                  <a:gd name="connsiteX8" fmla="*/ 1676 w 192323"/>
                  <a:gd name="connsiteY8" fmla="*/ 46513 h 263969"/>
                  <a:gd name="connsiteX9" fmla="*/ 33120 w 192323"/>
                  <a:gd name="connsiteY9" fmla="*/ 158055 h 263969"/>
                  <a:gd name="connsiteX10" fmla="*/ 57281 w 192323"/>
                  <a:gd name="connsiteY10" fmla="*/ 187513 h 263969"/>
                  <a:gd name="connsiteX11" fmla="*/ 190006 w 192323"/>
                  <a:gd name="connsiteY11" fmla="*/ 263970 h 263969"/>
                  <a:gd name="connsiteX12" fmla="*/ 22197 w 192323"/>
                  <a:gd name="connsiteY12" fmla="*/ 95168 h 26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2323" h="263969">
                    <a:moveTo>
                      <a:pt x="22197" y="95168"/>
                    </a:moveTo>
                    <a:cubicBezTo>
                      <a:pt x="7303" y="17387"/>
                      <a:pt x="75486" y="13746"/>
                      <a:pt x="98655" y="22351"/>
                    </a:cubicBezTo>
                    <a:cubicBezTo>
                      <a:pt x="127119" y="33274"/>
                      <a:pt x="180077" y="100133"/>
                      <a:pt x="166175" y="150112"/>
                    </a:cubicBezTo>
                    <a:cubicBezTo>
                      <a:pt x="152274" y="200090"/>
                      <a:pt x="107260" y="147464"/>
                      <a:pt x="107260" y="147464"/>
                    </a:cubicBezTo>
                    <a:cubicBezTo>
                      <a:pt x="113549" y="181224"/>
                      <a:pt x="138704" y="196449"/>
                      <a:pt x="166175" y="182548"/>
                    </a:cubicBezTo>
                    <a:cubicBezTo>
                      <a:pt x="186034" y="172618"/>
                      <a:pt x="191661" y="163351"/>
                      <a:pt x="192323" y="147795"/>
                    </a:cubicBezTo>
                    <a:cubicBezTo>
                      <a:pt x="180408" y="146802"/>
                      <a:pt x="170478" y="139189"/>
                      <a:pt x="169485" y="123633"/>
                    </a:cubicBezTo>
                    <a:cubicBezTo>
                      <a:pt x="164520" y="44858"/>
                      <a:pt x="110901" y="-24648"/>
                      <a:pt x="31134" y="8450"/>
                    </a:cubicBezTo>
                    <a:cubicBezTo>
                      <a:pt x="17894" y="17056"/>
                      <a:pt x="7303" y="30626"/>
                      <a:pt x="1676" y="46513"/>
                    </a:cubicBezTo>
                    <a:cubicBezTo>
                      <a:pt x="-5606" y="83915"/>
                      <a:pt x="11937" y="124295"/>
                      <a:pt x="33120" y="158055"/>
                    </a:cubicBezTo>
                    <a:cubicBezTo>
                      <a:pt x="40070" y="167323"/>
                      <a:pt x="48345" y="177252"/>
                      <a:pt x="57281" y="187513"/>
                    </a:cubicBezTo>
                    <a:cubicBezTo>
                      <a:pt x="103619" y="240139"/>
                      <a:pt x="190006" y="263970"/>
                      <a:pt x="190006" y="263970"/>
                    </a:cubicBezTo>
                    <a:cubicBezTo>
                      <a:pt x="190006" y="263970"/>
                      <a:pt x="37091" y="172949"/>
                      <a:pt x="22197" y="95168"/>
                    </a:cubicBezTo>
                    <a:close/>
                  </a:path>
                </a:pathLst>
              </a:custGeom>
              <a:solidFill>
                <a:srgbClr val="A1421D">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85" name="Freeform: Shape 84">
              <a:extLst>
                <a:ext uri="{FF2B5EF4-FFF2-40B4-BE49-F238E27FC236}">
                  <a16:creationId xmlns:a16="http://schemas.microsoft.com/office/drawing/2014/main" xmlns="" id="{5361F036-01B8-4736-B15F-107DFEA1A3FE}"/>
                </a:ext>
              </a:extLst>
            </p:cNvPr>
            <p:cNvSpPr/>
            <p:nvPr/>
          </p:nvSpPr>
          <p:spPr>
            <a:xfrm>
              <a:off x="3663421" y="2118963"/>
              <a:ext cx="166758" cy="599412"/>
            </a:xfrm>
            <a:custGeom>
              <a:avLst/>
              <a:gdLst>
                <a:gd name="connsiteX0" fmla="*/ 153246 w 166758"/>
                <a:gd name="connsiteY0" fmla="*/ 0 h 599412"/>
                <a:gd name="connsiteX1" fmla="*/ 0 w 166758"/>
                <a:gd name="connsiteY1" fmla="*/ 599413 h 599412"/>
                <a:gd name="connsiteX2" fmla="*/ 162514 w 166758"/>
                <a:gd name="connsiteY2" fmla="*/ 120809 h 599412"/>
                <a:gd name="connsiteX3" fmla="*/ 153246 w 166758"/>
                <a:gd name="connsiteY3" fmla="*/ 0 h 599412"/>
              </a:gdLst>
              <a:ahLst/>
              <a:cxnLst>
                <a:cxn ang="0">
                  <a:pos x="connsiteX0" y="connsiteY0"/>
                </a:cxn>
                <a:cxn ang="0">
                  <a:pos x="connsiteX1" y="connsiteY1"/>
                </a:cxn>
                <a:cxn ang="0">
                  <a:pos x="connsiteX2" y="connsiteY2"/>
                </a:cxn>
                <a:cxn ang="0">
                  <a:pos x="connsiteX3" y="connsiteY3"/>
                </a:cxn>
              </a:cxnLst>
              <a:rect l="l" t="t" r="r" b="b"/>
              <a:pathLst>
                <a:path w="166758" h="599412">
                  <a:moveTo>
                    <a:pt x="153246" y="0"/>
                  </a:moveTo>
                  <a:cubicBezTo>
                    <a:pt x="118824" y="203224"/>
                    <a:pt x="68183" y="403801"/>
                    <a:pt x="0" y="599413"/>
                  </a:cubicBezTo>
                  <a:cubicBezTo>
                    <a:pt x="116176" y="525934"/>
                    <a:pt x="185020" y="379970"/>
                    <a:pt x="162514" y="120809"/>
                  </a:cubicBezTo>
                  <a:cubicBezTo>
                    <a:pt x="158873" y="80098"/>
                    <a:pt x="155894" y="39718"/>
                    <a:pt x="153246" y="0"/>
                  </a:cubicBezTo>
                  <a:close/>
                </a:path>
              </a:pathLst>
            </a:custGeom>
            <a:solidFill>
              <a:srgbClr val="000000">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86" name="Graphic 1">
              <a:extLst>
                <a:ext uri="{FF2B5EF4-FFF2-40B4-BE49-F238E27FC236}">
                  <a16:creationId xmlns:a16="http://schemas.microsoft.com/office/drawing/2014/main" xmlns="" id="{977BA617-9B07-4796-9268-B6825FB96638}"/>
                </a:ext>
              </a:extLst>
            </p:cNvPr>
            <p:cNvGrpSpPr/>
            <p:nvPr/>
          </p:nvGrpSpPr>
          <p:grpSpPr>
            <a:xfrm>
              <a:off x="2344091" y="58"/>
              <a:ext cx="1709586" cy="2780598"/>
              <a:chOff x="2344091" y="58"/>
              <a:chExt cx="1709586" cy="2780598"/>
            </a:xfrm>
          </p:grpSpPr>
          <p:sp>
            <p:nvSpPr>
              <p:cNvPr id="87" name="Freeform: Shape 86">
                <a:extLst>
                  <a:ext uri="{FF2B5EF4-FFF2-40B4-BE49-F238E27FC236}">
                    <a16:creationId xmlns:a16="http://schemas.microsoft.com/office/drawing/2014/main" xmlns="" id="{89017A9E-0A5E-4D5D-B203-EDE6858282DF}"/>
                  </a:ext>
                </a:extLst>
              </p:cNvPr>
              <p:cNvSpPr/>
              <p:nvPr/>
            </p:nvSpPr>
            <p:spPr>
              <a:xfrm>
                <a:off x="2344456" y="58"/>
                <a:ext cx="1709221" cy="2780598"/>
              </a:xfrm>
              <a:custGeom>
                <a:avLst/>
                <a:gdLst>
                  <a:gd name="connsiteX0" fmla="*/ 195933 w 1709221"/>
                  <a:gd name="connsiteY0" fmla="*/ 2502847 h 2780598"/>
                  <a:gd name="connsiteX1" fmla="*/ 226053 w 1709221"/>
                  <a:gd name="connsiteY1" fmla="*/ 1021691 h 2780598"/>
                  <a:gd name="connsiteX2" fmla="*/ 652 w 1709221"/>
                  <a:gd name="connsiteY2" fmla="*/ 262412 h 2780598"/>
                  <a:gd name="connsiteX3" fmla="*/ 98293 w 1709221"/>
                  <a:gd name="connsiteY3" fmla="*/ 134652 h 2780598"/>
                  <a:gd name="connsiteX4" fmla="*/ 962494 w 1709221"/>
                  <a:gd name="connsiteY4" fmla="*/ 6892 h 2780598"/>
                  <a:gd name="connsiteX5" fmla="*/ 1654251 w 1709221"/>
                  <a:gd name="connsiteY5" fmla="*/ 127039 h 2780598"/>
                  <a:gd name="connsiteX6" fmla="*/ 1699266 w 1709221"/>
                  <a:gd name="connsiteY6" fmla="*/ 232292 h 2780598"/>
                  <a:gd name="connsiteX7" fmla="*/ 1624132 w 1709221"/>
                  <a:gd name="connsiteY7" fmla="*/ 367665 h 2780598"/>
                  <a:gd name="connsiteX8" fmla="*/ 1481147 w 1709221"/>
                  <a:gd name="connsiteY8" fmla="*/ 2239714 h 2780598"/>
                  <a:gd name="connsiteX9" fmla="*/ 195933 w 1709221"/>
                  <a:gd name="connsiteY9" fmla="*/ 2502847 h 2780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09221" h="2780598">
                    <a:moveTo>
                      <a:pt x="195933" y="2502847"/>
                    </a:moveTo>
                    <a:cubicBezTo>
                      <a:pt x="195933" y="2502847"/>
                      <a:pt x="278680" y="1217302"/>
                      <a:pt x="226053" y="1021691"/>
                    </a:cubicBezTo>
                    <a:cubicBezTo>
                      <a:pt x="173426" y="826079"/>
                      <a:pt x="652" y="292532"/>
                      <a:pt x="652" y="262412"/>
                    </a:cubicBezTo>
                    <a:cubicBezTo>
                      <a:pt x="652" y="232292"/>
                      <a:pt x="-14242" y="172053"/>
                      <a:pt x="98293" y="134652"/>
                    </a:cubicBezTo>
                    <a:cubicBezTo>
                      <a:pt x="210828" y="96920"/>
                      <a:pt x="436228" y="-30840"/>
                      <a:pt x="962494" y="6892"/>
                    </a:cubicBezTo>
                    <a:cubicBezTo>
                      <a:pt x="1488759" y="44624"/>
                      <a:pt x="1624132" y="112145"/>
                      <a:pt x="1654251" y="127039"/>
                    </a:cubicBezTo>
                    <a:cubicBezTo>
                      <a:pt x="1684371" y="141934"/>
                      <a:pt x="1729385" y="149546"/>
                      <a:pt x="1699266" y="232292"/>
                    </a:cubicBezTo>
                    <a:cubicBezTo>
                      <a:pt x="1669146" y="315039"/>
                      <a:pt x="1654251" y="284919"/>
                      <a:pt x="1624132" y="367665"/>
                    </a:cubicBezTo>
                    <a:cubicBezTo>
                      <a:pt x="1594012" y="450411"/>
                      <a:pt x="1391119" y="1202077"/>
                      <a:pt x="1481147" y="2239714"/>
                    </a:cubicBezTo>
                    <a:cubicBezTo>
                      <a:pt x="1571505" y="3277350"/>
                      <a:pt x="195933" y="2502847"/>
                      <a:pt x="195933" y="2502847"/>
                    </a:cubicBezTo>
                    <a:close/>
                  </a:path>
                </a:pathLst>
              </a:custGeom>
              <a:solidFill>
                <a:srgbClr val="E8E8E8"/>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Shape 87">
                <a:extLst>
                  <a:ext uri="{FF2B5EF4-FFF2-40B4-BE49-F238E27FC236}">
                    <a16:creationId xmlns:a16="http://schemas.microsoft.com/office/drawing/2014/main" xmlns="" id="{411C05DF-C84F-4F67-9649-8CD3FA786114}"/>
                  </a:ext>
                </a:extLst>
              </p:cNvPr>
              <p:cNvSpPr/>
              <p:nvPr/>
            </p:nvSpPr>
            <p:spPr>
              <a:xfrm>
                <a:off x="2344091" y="113527"/>
                <a:ext cx="307152" cy="2405264"/>
              </a:xfrm>
              <a:custGeom>
                <a:avLst/>
                <a:gdLst>
                  <a:gd name="connsiteX0" fmla="*/ 196299 w 307152"/>
                  <a:gd name="connsiteY0" fmla="*/ 2389378 h 2405264"/>
                  <a:gd name="connsiteX1" fmla="*/ 225426 w 307152"/>
                  <a:gd name="connsiteY1" fmla="*/ 2405265 h 2405264"/>
                  <a:gd name="connsiteX2" fmla="*/ 271764 w 307152"/>
                  <a:gd name="connsiteY2" fmla="*/ 2115653 h 2405264"/>
                  <a:gd name="connsiteX3" fmla="*/ 297250 w 307152"/>
                  <a:gd name="connsiteY3" fmla="*/ 1004869 h 2405264"/>
                  <a:gd name="connsiteX4" fmla="*/ 254552 w 307152"/>
                  <a:gd name="connsiteY4" fmla="*/ 457752 h 2405264"/>
                  <a:gd name="connsiteX5" fmla="*/ 155257 w 307152"/>
                  <a:gd name="connsiteY5" fmla="*/ 0 h 2405264"/>
                  <a:gd name="connsiteX6" fmla="*/ 98328 w 307152"/>
                  <a:gd name="connsiteY6" fmla="*/ 21183 h 2405264"/>
                  <a:gd name="connsiteX7" fmla="*/ 687 w 307152"/>
                  <a:gd name="connsiteY7" fmla="*/ 148943 h 2405264"/>
                  <a:gd name="connsiteX8" fmla="*/ 226088 w 307152"/>
                  <a:gd name="connsiteY8" fmla="*/ 908222 h 2405264"/>
                  <a:gd name="connsiteX9" fmla="*/ 196299 w 307152"/>
                  <a:gd name="connsiteY9" fmla="*/ 2389378 h 2405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7152" h="2405264">
                    <a:moveTo>
                      <a:pt x="196299" y="2389378"/>
                    </a:moveTo>
                    <a:cubicBezTo>
                      <a:pt x="196299" y="2389378"/>
                      <a:pt x="206560" y="2395335"/>
                      <a:pt x="225426" y="2405265"/>
                    </a:cubicBezTo>
                    <a:cubicBezTo>
                      <a:pt x="244954" y="2309610"/>
                      <a:pt x="260179" y="2212963"/>
                      <a:pt x="271764" y="2115653"/>
                    </a:cubicBezTo>
                    <a:cubicBezTo>
                      <a:pt x="315454" y="1747268"/>
                      <a:pt x="311813" y="1374910"/>
                      <a:pt x="297250" y="1004869"/>
                    </a:cubicBezTo>
                    <a:cubicBezTo>
                      <a:pt x="289968" y="822497"/>
                      <a:pt x="289306" y="637476"/>
                      <a:pt x="254552" y="457752"/>
                    </a:cubicBezTo>
                    <a:cubicBezTo>
                      <a:pt x="224764" y="304506"/>
                      <a:pt x="178757" y="154239"/>
                      <a:pt x="155257" y="0"/>
                    </a:cubicBezTo>
                    <a:cubicBezTo>
                      <a:pt x="133743" y="8606"/>
                      <a:pt x="114877" y="15887"/>
                      <a:pt x="98328" y="21183"/>
                    </a:cubicBezTo>
                    <a:cubicBezTo>
                      <a:pt x="-14538" y="58915"/>
                      <a:pt x="687" y="118823"/>
                      <a:pt x="687" y="148943"/>
                    </a:cubicBezTo>
                    <a:cubicBezTo>
                      <a:pt x="687" y="179063"/>
                      <a:pt x="173461" y="712941"/>
                      <a:pt x="226088" y="908222"/>
                    </a:cubicBezTo>
                    <a:cubicBezTo>
                      <a:pt x="278715" y="1103834"/>
                      <a:pt x="196299" y="2389378"/>
                      <a:pt x="196299" y="2389378"/>
                    </a:cubicBezTo>
                    <a:close/>
                  </a:path>
                </a:pathLst>
              </a:custGeom>
              <a:solidFill>
                <a:srgbClr val="000000">
                  <a:alpha val="1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Shape 88">
                <a:extLst>
                  <a:ext uri="{FF2B5EF4-FFF2-40B4-BE49-F238E27FC236}">
                    <a16:creationId xmlns:a16="http://schemas.microsoft.com/office/drawing/2014/main" xmlns="" id="{15E71293-1282-45DC-86F1-3995FE7E53FA}"/>
                  </a:ext>
                </a:extLst>
              </p:cNvPr>
              <p:cNvSpPr/>
              <p:nvPr/>
            </p:nvSpPr>
            <p:spPr>
              <a:xfrm>
                <a:off x="2957430" y="135"/>
                <a:ext cx="269461" cy="2745050"/>
              </a:xfrm>
              <a:custGeom>
                <a:avLst/>
                <a:gdLst>
                  <a:gd name="connsiteX0" fmla="*/ 64211 w 269461"/>
                  <a:gd name="connsiteY0" fmla="*/ 2669586 h 2745050"/>
                  <a:gd name="connsiteX1" fmla="*/ 63218 w 269461"/>
                  <a:gd name="connsiteY1" fmla="*/ 2709635 h 2745050"/>
                  <a:gd name="connsiteX2" fmla="*/ 189654 w 269461"/>
                  <a:gd name="connsiteY2" fmla="*/ 2745051 h 2745050"/>
                  <a:gd name="connsiteX3" fmla="*/ 206865 w 269461"/>
                  <a:gd name="connsiteY3" fmla="*/ 2549439 h 2745050"/>
                  <a:gd name="connsiteX4" fmla="*/ 269422 w 269461"/>
                  <a:gd name="connsiteY4" fmla="*/ 1217226 h 2745050"/>
                  <a:gd name="connsiteX5" fmla="*/ 213816 w 269461"/>
                  <a:gd name="connsiteY5" fmla="*/ 527 h 2745050"/>
                  <a:gd name="connsiteX6" fmla="*/ 0 w 269461"/>
                  <a:gd name="connsiteY6" fmla="*/ 6484 h 2745050"/>
                  <a:gd name="connsiteX7" fmla="*/ 68845 w 269461"/>
                  <a:gd name="connsiteY7" fmla="*/ 650249 h 2745050"/>
                  <a:gd name="connsiteX8" fmla="*/ 103267 w 269461"/>
                  <a:gd name="connsiteY8" fmla="*/ 1343662 h 2745050"/>
                  <a:gd name="connsiteX9" fmla="*/ 87049 w 269461"/>
                  <a:gd name="connsiteY9" fmla="*/ 2033434 h 2745050"/>
                  <a:gd name="connsiteX10" fmla="*/ 64211 w 269461"/>
                  <a:gd name="connsiteY10" fmla="*/ 2669586 h 274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9461" h="2745050">
                    <a:moveTo>
                      <a:pt x="64211" y="2669586"/>
                    </a:moveTo>
                    <a:cubicBezTo>
                      <a:pt x="63880" y="2682825"/>
                      <a:pt x="63549" y="2696065"/>
                      <a:pt x="63218" y="2709635"/>
                    </a:cubicBezTo>
                    <a:cubicBezTo>
                      <a:pt x="104591" y="2722875"/>
                      <a:pt x="146957" y="2734790"/>
                      <a:pt x="189654" y="2745051"/>
                    </a:cubicBezTo>
                    <a:cubicBezTo>
                      <a:pt x="195612" y="2679847"/>
                      <a:pt x="201570" y="2614643"/>
                      <a:pt x="206865" y="2549439"/>
                    </a:cubicBezTo>
                    <a:cubicBezTo>
                      <a:pt x="243936" y="2106250"/>
                      <a:pt x="267436" y="1662069"/>
                      <a:pt x="269422" y="1217226"/>
                    </a:cubicBezTo>
                    <a:cubicBezTo>
                      <a:pt x="271076" y="810777"/>
                      <a:pt x="221429" y="406645"/>
                      <a:pt x="213816" y="527"/>
                    </a:cubicBezTo>
                    <a:cubicBezTo>
                      <a:pt x="135042" y="-1128"/>
                      <a:pt x="63880" y="1188"/>
                      <a:pt x="0" y="6484"/>
                    </a:cubicBezTo>
                    <a:cubicBezTo>
                      <a:pt x="20521" y="221293"/>
                      <a:pt x="47662" y="435440"/>
                      <a:pt x="68845" y="650249"/>
                    </a:cubicBezTo>
                    <a:cubicBezTo>
                      <a:pt x="92014" y="881276"/>
                      <a:pt x="105253" y="1111642"/>
                      <a:pt x="103267" y="1343662"/>
                    </a:cubicBezTo>
                    <a:cubicBezTo>
                      <a:pt x="101281" y="1573696"/>
                      <a:pt x="95986" y="1803730"/>
                      <a:pt x="87049" y="2033434"/>
                    </a:cubicBezTo>
                    <a:cubicBezTo>
                      <a:pt x="79105" y="2245595"/>
                      <a:pt x="68845" y="2457425"/>
                      <a:pt x="64211" y="2669586"/>
                    </a:cubicBezTo>
                    <a:close/>
                  </a:path>
                </a:pathLst>
              </a:custGeom>
              <a:solidFill>
                <a:srgbClr val="FFFFFF">
                  <a:alpha val="5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Freeform: Shape 89">
                <a:extLst>
                  <a:ext uri="{FF2B5EF4-FFF2-40B4-BE49-F238E27FC236}">
                    <a16:creationId xmlns:a16="http://schemas.microsoft.com/office/drawing/2014/main" xmlns="" id="{80D6A62D-BA60-468F-94A6-BA4924E19F75}"/>
                  </a:ext>
                </a:extLst>
              </p:cNvPr>
              <p:cNvSpPr/>
              <p:nvPr/>
            </p:nvSpPr>
            <p:spPr>
              <a:xfrm>
                <a:off x="3309929" y="8936"/>
                <a:ext cx="484561" cy="2771576"/>
              </a:xfrm>
              <a:custGeom>
                <a:avLst/>
                <a:gdLst>
                  <a:gd name="connsiteX0" fmla="*/ 348527 w 484561"/>
                  <a:gd name="connsiteY0" fmla="*/ 2232822 h 2771576"/>
                  <a:gd name="connsiteX1" fmla="*/ 378646 w 484561"/>
                  <a:gd name="connsiteY1" fmla="*/ 1107805 h 2771576"/>
                  <a:gd name="connsiteX2" fmla="*/ 434252 w 484561"/>
                  <a:gd name="connsiteY2" fmla="*/ 406449 h 2771576"/>
                  <a:gd name="connsiteX3" fmla="*/ 484562 w 484561"/>
                  <a:gd name="connsiteY3" fmla="*/ 58253 h 2771576"/>
                  <a:gd name="connsiteX4" fmla="*/ 24824 w 484561"/>
                  <a:gd name="connsiteY4" fmla="*/ 0 h 2771576"/>
                  <a:gd name="connsiteX5" fmla="*/ 59577 w 484561"/>
                  <a:gd name="connsiteY5" fmla="*/ 643765 h 2771576"/>
                  <a:gd name="connsiteX6" fmla="*/ 0 w 484561"/>
                  <a:gd name="connsiteY6" fmla="*/ 2765707 h 2771576"/>
                  <a:gd name="connsiteX7" fmla="*/ 272400 w 484561"/>
                  <a:gd name="connsiteY7" fmla="*/ 2747172 h 2771576"/>
                  <a:gd name="connsiteX8" fmla="*/ 348527 w 484561"/>
                  <a:gd name="connsiteY8" fmla="*/ 2232822 h 277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4561" h="2771576">
                    <a:moveTo>
                      <a:pt x="348527" y="2232822"/>
                    </a:moveTo>
                    <a:cubicBezTo>
                      <a:pt x="325358" y="1823394"/>
                      <a:pt x="369710" y="1517233"/>
                      <a:pt x="378646" y="1107805"/>
                    </a:cubicBezTo>
                    <a:cubicBezTo>
                      <a:pt x="382618" y="928743"/>
                      <a:pt x="435907" y="585512"/>
                      <a:pt x="434252" y="406449"/>
                    </a:cubicBezTo>
                    <a:cubicBezTo>
                      <a:pt x="432597" y="261809"/>
                      <a:pt x="468012" y="202563"/>
                      <a:pt x="484562" y="58253"/>
                    </a:cubicBezTo>
                    <a:cubicBezTo>
                      <a:pt x="423991" y="51303"/>
                      <a:pt x="102274" y="5627"/>
                      <a:pt x="24824" y="0"/>
                    </a:cubicBezTo>
                    <a:cubicBezTo>
                      <a:pt x="28796" y="214809"/>
                      <a:pt x="45345" y="429287"/>
                      <a:pt x="59577" y="643765"/>
                    </a:cubicBezTo>
                    <a:cubicBezTo>
                      <a:pt x="105915" y="1350086"/>
                      <a:pt x="67852" y="2060710"/>
                      <a:pt x="0" y="2765707"/>
                    </a:cubicBezTo>
                    <a:cubicBezTo>
                      <a:pt x="97971" y="2776629"/>
                      <a:pt x="191971" y="2773320"/>
                      <a:pt x="272400" y="2747172"/>
                    </a:cubicBezTo>
                    <a:cubicBezTo>
                      <a:pt x="241950" y="2573405"/>
                      <a:pt x="358456" y="2408906"/>
                      <a:pt x="348527" y="2232822"/>
                    </a:cubicBezTo>
                    <a:close/>
                  </a:path>
                </a:pathLst>
              </a:custGeom>
              <a:solidFill>
                <a:srgbClr val="FFFFFF">
                  <a:alpha val="4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Freeform: Shape 90">
                <a:extLst>
                  <a:ext uri="{FF2B5EF4-FFF2-40B4-BE49-F238E27FC236}">
                    <a16:creationId xmlns:a16="http://schemas.microsoft.com/office/drawing/2014/main" xmlns="" id="{D8E9CF52-000A-4A43-A057-4F858F8CF8C6}"/>
                  </a:ext>
                </a:extLst>
              </p:cNvPr>
              <p:cNvSpPr/>
              <p:nvPr/>
            </p:nvSpPr>
            <p:spPr>
              <a:xfrm>
                <a:off x="2656896" y="27140"/>
                <a:ext cx="240339" cy="2624376"/>
              </a:xfrm>
              <a:custGeom>
                <a:avLst/>
                <a:gdLst>
                  <a:gd name="connsiteX0" fmla="*/ 64211 w 240339"/>
                  <a:gd name="connsiteY0" fmla="*/ 2565792 h 2624376"/>
                  <a:gd name="connsiteX1" fmla="*/ 201239 w 240339"/>
                  <a:gd name="connsiteY1" fmla="*/ 2624377 h 2624376"/>
                  <a:gd name="connsiteX2" fmla="*/ 202232 w 240339"/>
                  <a:gd name="connsiteY2" fmla="*/ 2551891 h 2624376"/>
                  <a:gd name="connsiteX3" fmla="*/ 227055 w 240339"/>
                  <a:gd name="connsiteY3" fmla="*/ 1906471 h 2624376"/>
                  <a:gd name="connsiteX4" fmla="*/ 240295 w 240339"/>
                  <a:gd name="connsiteY4" fmla="*/ 1232256 h 2624376"/>
                  <a:gd name="connsiteX5" fmla="*/ 138021 w 240339"/>
                  <a:gd name="connsiteY5" fmla="*/ 0 h 2624376"/>
                  <a:gd name="connsiteX6" fmla="*/ 0 w 240339"/>
                  <a:gd name="connsiteY6" fmla="*/ 31775 h 2624376"/>
                  <a:gd name="connsiteX7" fmla="*/ 116838 w 240339"/>
                  <a:gd name="connsiteY7" fmla="*/ 595772 h 2624376"/>
                  <a:gd name="connsiteX8" fmla="*/ 150267 w 240339"/>
                  <a:gd name="connsiteY8" fmla="*/ 1164404 h 2624376"/>
                  <a:gd name="connsiteX9" fmla="*/ 155232 w 240339"/>
                  <a:gd name="connsiteY9" fmla="*/ 1732042 h 2624376"/>
                  <a:gd name="connsiteX10" fmla="*/ 64211 w 240339"/>
                  <a:gd name="connsiteY10" fmla="*/ 2565792 h 2624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0339" h="2624376">
                    <a:moveTo>
                      <a:pt x="64211" y="2565792"/>
                    </a:moveTo>
                    <a:cubicBezTo>
                      <a:pt x="105253" y="2584328"/>
                      <a:pt x="151591" y="2604518"/>
                      <a:pt x="201239" y="2624377"/>
                    </a:cubicBezTo>
                    <a:cubicBezTo>
                      <a:pt x="201570" y="2600215"/>
                      <a:pt x="201901" y="2576053"/>
                      <a:pt x="202232" y="2551891"/>
                    </a:cubicBezTo>
                    <a:cubicBezTo>
                      <a:pt x="205541" y="2336751"/>
                      <a:pt x="219774" y="2121611"/>
                      <a:pt x="227055" y="1906471"/>
                    </a:cubicBezTo>
                    <a:cubicBezTo>
                      <a:pt x="234999" y="1681733"/>
                      <a:pt x="239302" y="1456994"/>
                      <a:pt x="240295" y="1232256"/>
                    </a:cubicBezTo>
                    <a:cubicBezTo>
                      <a:pt x="242281" y="819187"/>
                      <a:pt x="177077" y="410421"/>
                      <a:pt x="138021" y="0"/>
                    </a:cubicBezTo>
                    <a:cubicBezTo>
                      <a:pt x="86056" y="9268"/>
                      <a:pt x="40380" y="20190"/>
                      <a:pt x="0" y="31775"/>
                    </a:cubicBezTo>
                    <a:cubicBezTo>
                      <a:pt x="25817" y="222091"/>
                      <a:pt x="88373" y="405787"/>
                      <a:pt x="116838" y="595772"/>
                    </a:cubicBezTo>
                    <a:cubicBezTo>
                      <a:pt x="144640" y="782448"/>
                      <a:pt x="143647" y="976074"/>
                      <a:pt x="150267" y="1164404"/>
                    </a:cubicBezTo>
                    <a:cubicBezTo>
                      <a:pt x="156887" y="1353727"/>
                      <a:pt x="160196" y="1543050"/>
                      <a:pt x="155232" y="1732042"/>
                    </a:cubicBezTo>
                    <a:cubicBezTo>
                      <a:pt x="148281" y="2011393"/>
                      <a:pt x="123126" y="2292399"/>
                      <a:pt x="64211" y="2565792"/>
                    </a:cubicBezTo>
                    <a:close/>
                  </a:path>
                </a:pathLst>
              </a:custGeom>
              <a:solidFill>
                <a:srgbClr val="FFFFFF">
                  <a:alpha val="9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Freeform: Shape 91">
                <a:extLst>
                  <a:ext uri="{FF2B5EF4-FFF2-40B4-BE49-F238E27FC236}">
                    <a16:creationId xmlns:a16="http://schemas.microsoft.com/office/drawing/2014/main" xmlns="" id="{8E0A1134-92EE-4ABC-A3DA-B6C812386267}"/>
                  </a:ext>
                </a:extLst>
              </p:cNvPr>
              <p:cNvSpPr/>
              <p:nvPr/>
            </p:nvSpPr>
            <p:spPr>
              <a:xfrm>
                <a:off x="2344091" y="58"/>
                <a:ext cx="1709437" cy="905845"/>
              </a:xfrm>
              <a:custGeom>
                <a:avLst/>
                <a:gdLst>
                  <a:gd name="connsiteX0" fmla="*/ 1654617 w 1709437"/>
                  <a:gd name="connsiteY0" fmla="*/ 127039 h 905845"/>
                  <a:gd name="connsiteX1" fmla="*/ 962860 w 1709437"/>
                  <a:gd name="connsiteY1" fmla="*/ 6892 h 905845"/>
                  <a:gd name="connsiteX2" fmla="*/ 98328 w 1709437"/>
                  <a:gd name="connsiteY2" fmla="*/ 134652 h 905845"/>
                  <a:gd name="connsiteX3" fmla="*/ 687 w 1709437"/>
                  <a:gd name="connsiteY3" fmla="*/ 262412 h 905845"/>
                  <a:gd name="connsiteX4" fmla="*/ 147644 w 1709437"/>
                  <a:gd name="connsiteY4" fmla="*/ 755579 h 905845"/>
                  <a:gd name="connsiteX5" fmla="*/ 219468 w 1709437"/>
                  <a:gd name="connsiteY5" fmla="*/ 514953 h 905845"/>
                  <a:gd name="connsiteX6" fmla="*/ 612016 w 1709437"/>
                  <a:gd name="connsiteY6" fmla="*/ 249504 h 905845"/>
                  <a:gd name="connsiteX7" fmla="*/ 849663 w 1709437"/>
                  <a:gd name="connsiteY7" fmla="*/ 214088 h 905845"/>
                  <a:gd name="connsiteX8" fmla="*/ 1091944 w 1709437"/>
                  <a:gd name="connsiteY8" fmla="*/ 212102 h 905845"/>
                  <a:gd name="connsiteX9" fmla="*/ 1427231 w 1709437"/>
                  <a:gd name="connsiteY9" fmla="*/ 428566 h 905845"/>
                  <a:gd name="connsiteX10" fmla="*/ 1508322 w 1709437"/>
                  <a:gd name="connsiteY10" fmla="*/ 834022 h 905845"/>
                  <a:gd name="connsiteX11" fmla="*/ 1512956 w 1709437"/>
                  <a:gd name="connsiteY11" fmla="*/ 905846 h 905845"/>
                  <a:gd name="connsiteX12" fmla="*/ 1624167 w 1709437"/>
                  <a:gd name="connsiteY12" fmla="*/ 367665 h 905845"/>
                  <a:gd name="connsiteX13" fmla="*/ 1699300 w 1709437"/>
                  <a:gd name="connsiteY13" fmla="*/ 232292 h 905845"/>
                  <a:gd name="connsiteX14" fmla="*/ 1654617 w 1709437"/>
                  <a:gd name="connsiteY14" fmla="*/ 127039 h 905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09437" h="905845">
                    <a:moveTo>
                      <a:pt x="1654617" y="127039"/>
                    </a:moveTo>
                    <a:cubicBezTo>
                      <a:pt x="1624498" y="112145"/>
                      <a:pt x="1489125" y="44293"/>
                      <a:pt x="962860" y="6892"/>
                    </a:cubicBezTo>
                    <a:cubicBezTo>
                      <a:pt x="436594" y="-30840"/>
                      <a:pt x="211194" y="96920"/>
                      <a:pt x="98328" y="134652"/>
                    </a:cubicBezTo>
                    <a:cubicBezTo>
                      <a:pt x="-14538" y="172384"/>
                      <a:pt x="687" y="232292"/>
                      <a:pt x="687" y="262412"/>
                    </a:cubicBezTo>
                    <a:cubicBezTo>
                      <a:pt x="687" y="282933"/>
                      <a:pt x="80124" y="534481"/>
                      <a:pt x="147644" y="755579"/>
                    </a:cubicBezTo>
                    <a:cubicBezTo>
                      <a:pt x="158236" y="672171"/>
                      <a:pt x="179750" y="590749"/>
                      <a:pt x="219468" y="514953"/>
                    </a:cubicBezTo>
                    <a:cubicBezTo>
                      <a:pt x="297580" y="366341"/>
                      <a:pt x="455460" y="288229"/>
                      <a:pt x="612016" y="249504"/>
                    </a:cubicBezTo>
                    <a:cubicBezTo>
                      <a:pt x="689797" y="230306"/>
                      <a:pt x="769896" y="220377"/>
                      <a:pt x="849663" y="214088"/>
                    </a:cubicBezTo>
                    <a:cubicBezTo>
                      <a:pt x="930092" y="207800"/>
                      <a:pt x="1011845" y="201842"/>
                      <a:pt x="1091944" y="212102"/>
                    </a:cubicBezTo>
                    <a:cubicBezTo>
                      <a:pt x="1235260" y="230306"/>
                      <a:pt x="1359379" y="297165"/>
                      <a:pt x="1427231" y="428566"/>
                    </a:cubicBezTo>
                    <a:cubicBezTo>
                      <a:pt x="1490780" y="551692"/>
                      <a:pt x="1499386" y="698650"/>
                      <a:pt x="1508322" y="834022"/>
                    </a:cubicBezTo>
                    <a:cubicBezTo>
                      <a:pt x="1509977" y="857853"/>
                      <a:pt x="1511301" y="882015"/>
                      <a:pt x="1512956" y="905846"/>
                    </a:cubicBezTo>
                    <a:cubicBezTo>
                      <a:pt x="1555653" y="600678"/>
                      <a:pt x="1609604" y="407052"/>
                      <a:pt x="1624167" y="367665"/>
                    </a:cubicBezTo>
                    <a:cubicBezTo>
                      <a:pt x="1654286" y="284919"/>
                      <a:pt x="1669181" y="315039"/>
                      <a:pt x="1699300" y="232292"/>
                    </a:cubicBezTo>
                    <a:cubicBezTo>
                      <a:pt x="1729751" y="149546"/>
                      <a:pt x="1684737" y="142265"/>
                      <a:pt x="1654617" y="127039"/>
                    </a:cubicBezTo>
                    <a:close/>
                  </a:path>
                </a:pathLst>
              </a:custGeom>
              <a:solidFill>
                <a:srgbClr val="000000">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93" name="Freeform: Shape 92">
              <a:extLst>
                <a:ext uri="{FF2B5EF4-FFF2-40B4-BE49-F238E27FC236}">
                  <a16:creationId xmlns:a16="http://schemas.microsoft.com/office/drawing/2014/main" xmlns="" id="{D5A1B83B-8A34-411B-A1ED-D706D0B59289}"/>
                </a:ext>
              </a:extLst>
            </p:cNvPr>
            <p:cNvSpPr/>
            <p:nvPr/>
          </p:nvSpPr>
          <p:spPr>
            <a:xfrm>
              <a:off x="2263025" y="3043733"/>
              <a:ext cx="190316" cy="85063"/>
            </a:xfrm>
            <a:custGeom>
              <a:avLst/>
              <a:gdLst>
                <a:gd name="connsiteX0" fmla="*/ 122464 w 190316"/>
                <a:gd name="connsiteY0" fmla="*/ 85063 h 85063"/>
                <a:gd name="connsiteX1" fmla="*/ 186013 w 190316"/>
                <a:gd name="connsiteY1" fmla="*/ 4303 h 85063"/>
                <a:gd name="connsiteX2" fmla="*/ 190316 w 190316"/>
                <a:gd name="connsiteY2" fmla="*/ 0 h 85063"/>
                <a:gd name="connsiteX3" fmla="*/ 0 w 190316"/>
                <a:gd name="connsiteY3" fmla="*/ 45676 h 85063"/>
                <a:gd name="connsiteX4" fmla="*/ 14894 w 190316"/>
                <a:gd name="connsiteY4" fmla="*/ 46007 h 85063"/>
                <a:gd name="connsiteX5" fmla="*/ 122464 w 190316"/>
                <a:gd name="connsiteY5" fmla="*/ 85063 h 85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316" h="85063">
                  <a:moveTo>
                    <a:pt x="122464" y="85063"/>
                  </a:moveTo>
                  <a:cubicBezTo>
                    <a:pt x="140668" y="57591"/>
                    <a:pt x="161851" y="30782"/>
                    <a:pt x="186013" y="4303"/>
                  </a:cubicBezTo>
                  <a:cubicBezTo>
                    <a:pt x="187337" y="2648"/>
                    <a:pt x="188992" y="1324"/>
                    <a:pt x="190316" y="0"/>
                  </a:cubicBezTo>
                  <a:lnTo>
                    <a:pt x="0" y="45676"/>
                  </a:lnTo>
                  <a:cubicBezTo>
                    <a:pt x="4965" y="45676"/>
                    <a:pt x="9930" y="45676"/>
                    <a:pt x="14894" y="46007"/>
                  </a:cubicBezTo>
                  <a:cubicBezTo>
                    <a:pt x="51634" y="48986"/>
                    <a:pt x="89366" y="63218"/>
                    <a:pt x="122464" y="85063"/>
                  </a:cubicBezTo>
                  <a:close/>
                </a:path>
              </a:pathLst>
            </a:custGeom>
            <a:solidFill>
              <a:srgbClr val="000000">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94" name="Graphic 1">
              <a:extLst>
                <a:ext uri="{FF2B5EF4-FFF2-40B4-BE49-F238E27FC236}">
                  <a16:creationId xmlns:a16="http://schemas.microsoft.com/office/drawing/2014/main" xmlns="" id="{977BA617-9B07-4796-9268-B6825FB96638}"/>
                </a:ext>
              </a:extLst>
            </p:cNvPr>
            <p:cNvGrpSpPr/>
            <p:nvPr/>
          </p:nvGrpSpPr>
          <p:grpSpPr>
            <a:xfrm>
              <a:off x="2371257" y="3678224"/>
              <a:ext cx="1562247" cy="232357"/>
              <a:chOff x="2371257" y="3678224"/>
              <a:chExt cx="1562247" cy="232357"/>
            </a:xfrm>
            <a:solidFill>
              <a:srgbClr val="BE692C"/>
            </a:solidFill>
          </p:grpSpPr>
          <p:sp>
            <p:nvSpPr>
              <p:cNvPr id="95" name="Freeform: Shape 94">
                <a:extLst>
                  <a:ext uri="{FF2B5EF4-FFF2-40B4-BE49-F238E27FC236}">
                    <a16:creationId xmlns:a16="http://schemas.microsoft.com/office/drawing/2014/main" xmlns="" id="{C6B4DA99-4209-45D0-A18E-241FD0A12A50}"/>
                  </a:ext>
                </a:extLst>
              </p:cNvPr>
              <p:cNvSpPr/>
              <p:nvPr/>
            </p:nvSpPr>
            <p:spPr>
              <a:xfrm>
                <a:off x="3506534" y="3694620"/>
                <a:ext cx="426970" cy="193786"/>
              </a:xfrm>
              <a:custGeom>
                <a:avLst/>
                <a:gdLst>
                  <a:gd name="connsiteX0" fmla="*/ 5296 w 426970"/>
                  <a:gd name="connsiteY0" fmla="*/ 161 h 193786"/>
                  <a:gd name="connsiteX1" fmla="*/ 0 w 426970"/>
                  <a:gd name="connsiteY1" fmla="*/ 55766 h 193786"/>
                  <a:gd name="connsiteX2" fmla="*/ 426970 w 426970"/>
                  <a:gd name="connsiteY2" fmla="*/ 193787 h 193786"/>
                  <a:gd name="connsiteX3" fmla="*/ 5296 w 426970"/>
                  <a:gd name="connsiteY3" fmla="*/ 161 h 193786"/>
                </a:gdLst>
                <a:ahLst/>
                <a:cxnLst>
                  <a:cxn ang="0">
                    <a:pos x="connsiteX0" y="connsiteY0"/>
                  </a:cxn>
                  <a:cxn ang="0">
                    <a:pos x="connsiteX1" y="connsiteY1"/>
                  </a:cxn>
                  <a:cxn ang="0">
                    <a:pos x="connsiteX2" y="connsiteY2"/>
                  </a:cxn>
                  <a:cxn ang="0">
                    <a:pos x="connsiteX3" y="connsiteY3"/>
                  </a:cxn>
                </a:cxnLst>
                <a:rect l="l" t="t" r="r" b="b"/>
                <a:pathLst>
                  <a:path w="426970" h="193786">
                    <a:moveTo>
                      <a:pt x="5296" y="161"/>
                    </a:moveTo>
                    <a:lnTo>
                      <a:pt x="0" y="55766"/>
                    </a:lnTo>
                    <a:cubicBezTo>
                      <a:pt x="0" y="55766"/>
                      <a:pt x="295900" y="42195"/>
                      <a:pt x="426970" y="193787"/>
                    </a:cubicBezTo>
                    <a:cubicBezTo>
                      <a:pt x="426970" y="193787"/>
                      <a:pt x="351837" y="-6459"/>
                      <a:pt x="5296" y="161"/>
                    </a:cubicBezTo>
                    <a:close/>
                  </a:path>
                </a:pathLst>
              </a:custGeom>
              <a:solidFill>
                <a:srgbClr val="BE692C"/>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Shape 95">
                <a:extLst>
                  <a:ext uri="{FF2B5EF4-FFF2-40B4-BE49-F238E27FC236}">
                    <a16:creationId xmlns:a16="http://schemas.microsoft.com/office/drawing/2014/main" xmlns="" id="{4A23AE37-8B14-4AA6-993A-1F602397F5F9}"/>
                  </a:ext>
                </a:extLst>
              </p:cNvPr>
              <p:cNvSpPr/>
              <p:nvPr/>
            </p:nvSpPr>
            <p:spPr>
              <a:xfrm>
                <a:off x="2371257" y="3678224"/>
                <a:ext cx="510709" cy="232357"/>
              </a:xfrm>
              <a:custGeom>
                <a:avLst/>
                <a:gdLst>
                  <a:gd name="connsiteX0" fmla="*/ 0 w 510709"/>
                  <a:gd name="connsiteY0" fmla="*/ 232358 h 232357"/>
                  <a:gd name="connsiteX1" fmla="*/ 510709 w 510709"/>
                  <a:gd name="connsiteY1" fmla="*/ 68189 h 232357"/>
                  <a:gd name="connsiteX2" fmla="*/ 501111 w 510709"/>
                  <a:gd name="connsiteY2" fmla="*/ 7 h 232357"/>
                  <a:gd name="connsiteX3" fmla="*/ 0 w 510709"/>
                  <a:gd name="connsiteY3" fmla="*/ 232358 h 232357"/>
                </a:gdLst>
                <a:ahLst/>
                <a:cxnLst>
                  <a:cxn ang="0">
                    <a:pos x="connsiteX0" y="connsiteY0"/>
                  </a:cxn>
                  <a:cxn ang="0">
                    <a:pos x="connsiteX1" y="connsiteY1"/>
                  </a:cxn>
                  <a:cxn ang="0">
                    <a:pos x="connsiteX2" y="connsiteY2"/>
                  </a:cxn>
                  <a:cxn ang="0">
                    <a:pos x="connsiteX3" y="connsiteY3"/>
                  </a:cxn>
                </a:cxnLst>
                <a:rect l="l" t="t" r="r" b="b"/>
                <a:pathLst>
                  <a:path w="510709" h="232357">
                    <a:moveTo>
                      <a:pt x="0" y="232358"/>
                    </a:moveTo>
                    <a:cubicBezTo>
                      <a:pt x="0" y="232358"/>
                      <a:pt x="200246" y="36746"/>
                      <a:pt x="510709" y="68189"/>
                    </a:cubicBezTo>
                    <a:lnTo>
                      <a:pt x="501111" y="7"/>
                    </a:lnTo>
                    <a:cubicBezTo>
                      <a:pt x="501442" y="7"/>
                      <a:pt x="134380" y="-4627"/>
                      <a:pt x="0" y="232358"/>
                    </a:cubicBezTo>
                    <a:close/>
                  </a:path>
                </a:pathLst>
              </a:custGeom>
              <a:solidFill>
                <a:srgbClr val="BE692C"/>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97" name="Freeform: Shape 96">
              <a:extLst>
                <a:ext uri="{FF2B5EF4-FFF2-40B4-BE49-F238E27FC236}">
                  <a16:creationId xmlns:a16="http://schemas.microsoft.com/office/drawing/2014/main" xmlns="" id="{0579F173-8CAA-457C-80FA-E814A75750C7}"/>
                </a:ext>
              </a:extLst>
            </p:cNvPr>
            <p:cNvSpPr/>
            <p:nvPr/>
          </p:nvSpPr>
          <p:spPr>
            <a:xfrm>
              <a:off x="3391538" y="4006073"/>
              <a:ext cx="532825" cy="470780"/>
            </a:xfrm>
            <a:custGeom>
              <a:avLst/>
              <a:gdLst>
                <a:gd name="connsiteX0" fmla="*/ 61377 w 532825"/>
                <a:gd name="connsiteY0" fmla="*/ 50473 h 470780"/>
                <a:gd name="connsiteX1" fmla="*/ 496622 w 532825"/>
                <a:gd name="connsiteY1" fmla="*/ 76621 h 470780"/>
                <a:gd name="connsiteX2" fmla="*/ 449953 w 532825"/>
                <a:gd name="connsiteY2" fmla="*/ 442028 h 470780"/>
                <a:gd name="connsiteX3" fmla="*/ 100433 w 532825"/>
                <a:gd name="connsiteY3" fmla="*/ 470493 h 470780"/>
                <a:gd name="connsiteX4" fmla="*/ 61377 w 532825"/>
                <a:gd name="connsiteY4" fmla="*/ 50473 h 470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25" h="470780">
                  <a:moveTo>
                    <a:pt x="61377" y="50473"/>
                  </a:moveTo>
                  <a:cubicBezTo>
                    <a:pt x="89179" y="5459"/>
                    <a:pt x="314911" y="-46836"/>
                    <a:pt x="496622" y="76621"/>
                  </a:cubicBezTo>
                  <a:cubicBezTo>
                    <a:pt x="554875" y="116339"/>
                    <a:pt x="545276" y="371528"/>
                    <a:pt x="449953" y="442028"/>
                  </a:cubicBezTo>
                  <a:cubicBezTo>
                    <a:pt x="449953" y="442028"/>
                    <a:pt x="242094" y="474133"/>
                    <a:pt x="100433" y="470493"/>
                  </a:cubicBezTo>
                  <a:cubicBezTo>
                    <a:pt x="4447" y="468176"/>
                    <a:pt x="-48510" y="228543"/>
                    <a:pt x="61377" y="50473"/>
                  </a:cubicBezTo>
                  <a:close/>
                </a:path>
              </a:pathLst>
            </a:custGeom>
            <a:solidFill>
              <a:srgbClr val="FFFFFF"/>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98" name="Graphic 1">
              <a:extLst>
                <a:ext uri="{FF2B5EF4-FFF2-40B4-BE49-F238E27FC236}">
                  <a16:creationId xmlns:a16="http://schemas.microsoft.com/office/drawing/2014/main" xmlns="" id="{977BA617-9B07-4796-9268-B6825FB96638}"/>
                </a:ext>
              </a:extLst>
            </p:cNvPr>
            <p:cNvGrpSpPr/>
            <p:nvPr/>
          </p:nvGrpSpPr>
          <p:grpSpPr>
            <a:xfrm>
              <a:off x="2912417" y="4670826"/>
              <a:ext cx="447160" cy="206020"/>
              <a:chOff x="2912417" y="4670826"/>
              <a:chExt cx="447160" cy="206020"/>
            </a:xfrm>
          </p:grpSpPr>
          <p:sp>
            <p:nvSpPr>
              <p:cNvPr id="99" name="Freeform: Shape 98">
                <a:extLst>
                  <a:ext uri="{FF2B5EF4-FFF2-40B4-BE49-F238E27FC236}">
                    <a16:creationId xmlns:a16="http://schemas.microsoft.com/office/drawing/2014/main" xmlns="" id="{355D9195-1AF8-401E-ACBD-350D2076F263}"/>
                  </a:ext>
                </a:extLst>
              </p:cNvPr>
              <p:cNvSpPr/>
              <p:nvPr/>
            </p:nvSpPr>
            <p:spPr>
              <a:xfrm>
                <a:off x="2912417" y="4670826"/>
                <a:ext cx="447160" cy="206020"/>
              </a:xfrm>
              <a:custGeom>
                <a:avLst/>
                <a:gdLst>
                  <a:gd name="connsiteX0" fmla="*/ 0 w 447160"/>
                  <a:gd name="connsiteY0" fmla="*/ 4330 h 206020"/>
                  <a:gd name="connsiteX1" fmla="*/ 115183 w 447160"/>
                  <a:gd name="connsiteY1" fmla="*/ 182731 h 206020"/>
                  <a:gd name="connsiteX2" fmla="*/ 332640 w 447160"/>
                  <a:gd name="connsiteY2" fmla="*/ 190343 h 206020"/>
                  <a:gd name="connsiteX3" fmla="*/ 432928 w 447160"/>
                  <a:gd name="connsiteY3" fmla="*/ 59274 h 206020"/>
                  <a:gd name="connsiteX4" fmla="*/ 447160 w 447160"/>
                  <a:gd name="connsiteY4" fmla="*/ 19225 h 206020"/>
                  <a:gd name="connsiteX5" fmla="*/ 276703 w 447160"/>
                  <a:gd name="connsiteY5" fmla="*/ 11612 h 206020"/>
                  <a:gd name="connsiteX6" fmla="*/ 77450 w 447160"/>
                  <a:gd name="connsiteY6" fmla="*/ 359 h 206020"/>
                  <a:gd name="connsiteX7" fmla="*/ 0 w 447160"/>
                  <a:gd name="connsiteY7" fmla="*/ 4330 h 206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160" h="206020">
                    <a:moveTo>
                      <a:pt x="0" y="4330"/>
                    </a:moveTo>
                    <a:cubicBezTo>
                      <a:pt x="0" y="4330"/>
                      <a:pt x="94992" y="169823"/>
                      <a:pt x="115183" y="182731"/>
                    </a:cubicBezTo>
                    <a:cubicBezTo>
                      <a:pt x="158542" y="210203"/>
                      <a:pt x="260154" y="214175"/>
                      <a:pt x="332640" y="190343"/>
                    </a:cubicBezTo>
                    <a:cubicBezTo>
                      <a:pt x="405456" y="166513"/>
                      <a:pt x="432928" y="59274"/>
                      <a:pt x="432928" y="59274"/>
                    </a:cubicBezTo>
                    <a:lnTo>
                      <a:pt x="447160" y="19225"/>
                    </a:lnTo>
                    <a:cubicBezTo>
                      <a:pt x="447160" y="19225"/>
                      <a:pt x="351837" y="5323"/>
                      <a:pt x="276703" y="11612"/>
                    </a:cubicBezTo>
                    <a:cubicBezTo>
                      <a:pt x="201570" y="17901"/>
                      <a:pt x="160528" y="-2951"/>
                      <a:pt x="77450" y="359"/>
                    </a:cubicBezTo>
                    <a:cubicBezTo>
                      <a:pt x="34091" y="2344"/>
                      <a:pt x="0" y="4330"/>
                      <a:pt x="0" y="4330"/>
                    </a:cubicBezTo>
                    <a:close/>
                  </a:path>
                </a:pathLst>
              </a:custGeom>
              <a:solidFill>
                <a:srgbClr val="BE692C"/>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0" name="Freeform: Shape 99">
                <a:extLst>
                  <a:ext uri="{FF2B5EF4-FFF2-40B4-BE49-F238E27FC236}">
                    <a16:creationId xmlns:a16="http://schemas.microsoft.com/office/drawing/2014/main" xmlns="" id="{267AC04F-093B-4C3A-8F35-A05D98A144BF}"/>
                  </a:ext>
                </a:extLst>
              </p:cNvPr>
              <p:cNvSpPr/>
              <p:nvPr/>
            </p:nvSpPr>
            <p:spPr>
              <a:xfrm>
                <a:off x="2923339" y="4694685"/>
                <a:ext cx="426639" cy="182161"/>
              </a:xfrm>
              <a:custGeom>
                <a:avLst/>
                <a:gdLst>
                  <a:gd name="connsiteX0" fmla="*/ 331978 w 426639"/>
                  <a:gd name="connsiteY0" fmla="*/ 123126 h 182161"/>
                  <a:gd name="connsiteX1" fmla="*/ 302189 w 426639"/>
                  <a:gd name="connsiteY1" fmla="*/ 141992 h 182161"/>
                  <a:gd name="connsiteX2" fmla="*/ 241950 w 426639"/>
                  <a:gd name="connsiteY2" fmla="*/ 153908 h 182161"/>
                  <a:gd name="connsiteX3" fmla="*/ 162182 w 426639"/>
                  <a:gd name="connsiteY3" fmla="*/ 146626 h 182161"/>
                  <a:gd name="connsiteX4" fmla="*/ 94662 w 426639"/>
                  <a:gd name="connsiteY4" fmla="*/ 110218 h 182161"/>
                  <a:gd name="connsiteX5" fmla="*/ 91352 w 426639"/>
                  <a:gd name="connsiteY5" fmla="*/ 107570 h 182161"/>
                  <a:gd name="connsiteX6" fmla="*/ 90028 w 426639"/>
                  <a:gd name="connsiteY6" fmla="*/ 106577 h 182161"/>
                  <a:gd name="connsiteX7" fmla="*/ 82746 w 426639"/>
                  <a:gd name="connsiteY7" fmla="*/ 100619 h 182161"/>
                  <a:gd name="connsiteX8" fmla="*/ 0 w 426639"/>
                  <a:gd name="connsiteY8" fmla="*/ 0 h 182161"/>
                  <a:gd name="connsiteX9" fmla="*/ 103929 w 426639"/>
                  <a:gd name="connsiteY9" fmla="*/ 158873 h 182161"/>
                  <a:gd name="connsiteX10" fmla="*/ 321386 w 426639"/>
                  <a:gd name="connsiteY10" fmla="*/ 166485 h 182161"/>
                  <a:gd name="connsiteX11" fmla="*/ 421674 w 426639"/>
                  <a:gd name="connsiteY11" fmla="*/ 35415 h 182161"/>
                  <a:gd name="connsiteX12" fmla="*/ 426639 w 426639"/>
                  <a:gd name="connsiteY12" fmla="*/ 21514 h 182161"/>
                  <a:gd name="connsiteX13" fmla="*/ 331978 w 426639"/>
                  <a:gd name="connsiteY13" fmla="*/ 123126 h 182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639" h="182161">
                    <a:moveTo>
                      <a:pt x="331978" y="123126"/>
                    </a:moveTo>
                    <a:cubicBezTo>
                      <a:pt x="323041" y="130739"/>
                      <a:pt x="313111" y="137028"/>
                      <a:pt x="302189" y="141992"/>
                    </a:cubicBezTo>
                    <a:cubicBezTo>
                      <a:pt x="283323" y="150267"/>
                      <a:pt x="262802" y="153577"/>
                      <a:pt x="241950" y="153908"/>
                    </a:cubicBezTo>
                    <a:cubicBezTo>
                      <a:pt x="214809" y="156887"/>
                      <a:pt x="186675" y="153908"/>
                      <a:pt x="162182" y="146626"/>
                    </a:cubicBezTo>
                    <a:cubicBezTo>
                      <a:pt x="140337" y="140006"/>
                      <a:pt x="115845" y="127429"/>
                      <a:pt x="94662" y="110218"/>
                    </a:cubicBezTo>
                    <a:cubicBezTo>
                      <a:pt x="93669" y="109225"/>
                      <a:pt x="92345" y="108232"/>
                      <a:pt x="91352" y="107570"/>
                    </a:cubicBezTo>
                    <a:cubicBezTo>
                      <a:pt x="91021" y="107239"/>
                      <a:pt x="90690" y="106908"/>
                      <a:pt x="90028" y="106577"/>
                    </a:cubicBezTo>
                    <a:cubicBezTo>
                      <a:pt x="87711" y="104591"/>
                      <a:pt x="85063" y="102605"/>
                      <a:pt x="82746" y="100619"/>
                    </a:cubicBezTo>
                    <a:cubicBezTo>
                      <a:pt x="50310" y="71493"/>
                      <a:pt x="27472" y="33429"/>
                      <a:pt x="0" y="0"/>
                    </a:cubicBezTo>
                    <a:cubicBezTo>
                      <a:pt x="25817" y="44021"/>
                      <a:pt x="88042" y="148943"/>
                      <a:pt x="103929" y="158873"/>
                    </a:cubicBezTo>
                    <a:cubicBezTo>
                      <a:pt x="147288" y="186344"/>
                      <a:pt x="248900" y="190316"/>
                      <a:pt x="321386" y="166485"/>
                    </a:cubicBezTo>
                    <a:cubicBezTo>
                      <a:pt x="394203" y="142654"/>
                      <a:pt x="421674" y="35415"/>
                      <a:pt x="421674" y="35415"/>
                    </a:cubicBezTo>
                    <a:lnTo>
                      <a:pt x="426639" y="21514"/>
                    </a:lnTo>
                    <a:cubicBezTo>
                      <a:pt x="398174" y="56598"/>
                      <a:pt x="370703" y="98633"/>
                      <a:pt x="331978" y="123126"/>
                    </a:cubicBezTo>
                    <a:close/>
                  </a:path>
                </a:pathLst>
              </a:custGeom>
              <a:solidFill>
                <a:srgbClr val="000000">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1" name="Freeform: Shape 100">
                <a:extLst>
                  <a:ext uri="{FF2B5EF4-FFF2-40B4-BE49-F238E27FC236}">
                    <a16:creationId xmlns:a16="http://schemas.microsoft.com/office/drawing/2014/main" xmlns="" id="{6EAECDB5-1A19-4199-BCCC-A9FDB522F4BE}"/>
                  </a:ext>
                </a:extLst>
              </p:cNvPr>
              <p:cNvSpPr/>
              <p:nvPr/>
            </p:nvSpPr>
            <p:spPr>
              <a:xfrm>
                <a:off x="2939557" y="4687072"/>
                <a:ext cx="420019" cy="131698"/>
              </a:xfrm>
              <a:custGeom>
                <a:avLst/>
                <a:gdLst>
                  <a:gd name="connsiteX0" fmla="*/ 48655 w 420019"/>
                  <a:gd name="connsiteY0" fmla="*/ 43028 h 131698"/>
                  <a:gd name="connsiteX1" fmla="*/ 66197 w 420019"/>
                  <a:gd name="connsiteY1" fmla="*/ 80429 h 131698"/>
                  <a:gd name="connsiteX2" fmla="*/ 90028 w 420019"/>
                  <a:gd name="connsiteY2" fmla="*/ 101943 h 131698"/>
                  <a:gd name="connsiteX3" fmla="*/ 104922 w 420019"/>
                  <a:gd name="connsiteY3" fmla="*/ 99295 h 131698"/>
                  <a:gd name="connsiteX4" fmla="*/ 139014 w 420019"/>
                  <a:gd name="connsiteY4" fmla="*/ 120809 h 131698"/>
                  <a:gd name="connsiteX5" fmla="*/ 148943 w 420019"/>
                  <a:gd name="connsiteY5" fmla="*/ 116838 h 131698"/>
                  <a:gd name="connsiteX6" fmla="*/ 281668 w 420019"/>
                  <a:gd name="connsiteY6" fmla="*/ 120148 h 131698"/>
                  <a:gd name="connsiteX7" fmla="*/ 293252 w 420019"/>
                  <a:gd name="connsiteY7" fmla="*/ 113859 h 131698"/>
                  <a:gd name="connsiteX8" fmla="*/ 301527 w 420019"/>
                  <a:gd name="connsiteY8" fmla="*/ 103929 h 131698"/>
                  <a:gd name="connsiteX9" fmla="*/ 311126 w 420019"/>
                  <a:gd name="connsiteY9" fmla="*/ 100619 h 131698"/>
                  <a:gd name="connsiteX10" fmla="*/ 367062 w 420019"/>
                  <a:gd name="connsiteY10" fmla="*/ 37071 h 131698"/>
                  <a:gd name="connsiteX11" fmla="*/ 381956 w 420019"/>
                  <a:gd name="connsiteY11" fmla="*/ 37401 h 131698"/>
                  <a:gd name="connsiteX12" fmla="*/ 397513 w 420019"/>
                  <a:gd name="connsiteY12" fmla="*/ 18204 h 131698"/>
                  <a:gd name="connsiteX13" fmla="*/ 413731 w 420019"/>
                  <a:gd name="connsiteY13" fmla="*/ 21514 h 131698"/>
                  <a:gd name="connsiteX14" fmla="*/ 420020 w 420019"/>
                  <a:gd name="connsiteY14" fmla="*/ 3972 h 131698"/>
                  <a:gd name="connsiteX15" fmla="*/ 332640 w 420019"/>
                  <a:gd name="connsiteY15" fmla="*/ 12908 h 131698"/>
                  <a:gd name="connsiteX16" fmla="*/ 242943 w 420019"/>
                  <a:gd name="connsiteY16" fmla="*/ 19197 h 131698"/>
                  <a:gd name="connsiteX17" fmla="*/ 154901 w 420019"/>
                  <a:gd name="connsiteY17" fmla="*/ 17873 h 131698"/>
                  <a:gd name="connsiteX18" fmla="*/ 81091 w 420019"/>
                  <a:gd name="connsiteY18" fmla="*/ 2648 h 131698"/>
                  <a:gd name="connsiteX19" fmla="*/ 24824 w 420019"/>
                  <a:gd name="connsiteY19" fmla="*/ 2317 h 131698"/>
                  <a:gd name="connsiteX20" fmla="*/ 0 w 420019"/>
                  <a:gd name="connsiteY20" fmla="*/ 0 h 131698"/>
                  <a:gd name="connsiteX21" fmla="*/ 32106 w 420019"/>
                  <a:gd name="connsiteY21" fmla="*/ 41373 h 131698"/>
                  <a:gd name="connsiteX22" fmla="*/ 48655 w 420019"/>
                  <a:gd name="connsiteY22" fmla="*/ 43028 h 131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20019" h="131698">
                    <a:moveTo>
                      <a:pt x="48655" y="43028"/>
                    </a:moveTo>
                    <a:cubicBezTo>
                      <a:pt x="50641" y="56267"/>
                      <a:pt x="56929" y="68845"/>
                      <a:pt x="66197" y="80429"/>
                    </a:cubicBezTo>
                    <a:cubicBezTo>
                      <a:pt x="73810" y="88042"/>
                      <a:pt x="81422" y="95324"/>
                      <a:pt x="90028" y="101943"/>
                    </a:cubicBezTo>
                    <a:cubicBezTo>
                      <a:pt x="92676" y="97310"/>
                      <a:pt x="99626" y="94662"/>
                      <a:pt x="104922" y="99295"/>
                    </a:cubicBezTo>
                    <a:cubicBezTo>
                      <a:pt x="115845" y="108894"/>
                      <a:pt x="127098" y="115845"/>
                      <a:pt x="139014" y="120809"/>
                    </a:cubicBezTo>
                    <a:cubicBezTo>
                      <a:pt x="140668" y="117500"/>
                      <a:pt x="144309" y="115183"/>
                      <a:pt x="148943" y="116838"/>
                    </a:cubicBezTo>
                    <a:cubicBezTo>
                      <a:pt x="190978" y="132063"/>
                      <a:pt x="239633" y="139344"/>
                      <a:pt x="281668" y="120148"/>
                    </a:cubicBezTo>
                    <a:cubicBezTo>
                      <a:pt x="285640" y="118162"/>
                      <a:pt x="289612" y="116176"/>
                      <a:pt x="293252" y="113859"/>
                    </a:cubicBezTo>
                    <a:cubicBezTo>
                      <a:pt x="296231" y="110880"/>
                      <a:pt x="299210" y="107570"/>
                      <a:pt x="301527" y="103929"/>
                    </a:cubicBezTo>
                    <a:cubicBezTo>
                      <a:pt x="304175" y="100288"/>
                      <a:pt x="307816" y="99626"/>
                      <a:pt x="311126" y="100619"/>
                    </a:cubicBezTo>
                    <a:cubicBezTo>
                      <a:pt x="332640" y="82415"/>
                      <a:pt x="349520" y="58585"/>
                      <a:pt x="367062" y="37071"/>
                    </a:cubicBezTo>
                    <a:cubicBezTo>
                      <a:pt x="371365" y="31774"/>
                      <a:pt x="378646" y="33429"/>
                      <a:pt x="381956" y="37401"/>
                    </a:cubicBezTo>
                    <a:cubicBezTo>
                      <a:pt x="387252" y="30782"/>
                      <a:pt x="392217" y="24162"/>
                      <a:pt x="397513" y="18204"/>
                    </a:cubicBezTo>
                    <a:cubicBezTo>
                      <a:pt x="402808" y="11915"/>
                      <a:pt x="412076" y="15557"/>
                      <a:pt x="413731" y="21514"/>
                    </a:cubicBezTo>
                    <a:lnTo>
                      <a:pt x="420020" y="3972"/>
                    </a:lnTo>
                    <a:cubicBezTo>
                      <a:pt x="392217" y="10923"/>
                      <a:pt x="363090" y="13239"/>
                      <a:pt x="332640" y="12908"/>
                    </a:cubicBezTo>
                    <a:cubicBezTo>
                      <a:pt x="301858" y="12578"/>
                      <a:pt x="273393" y="13570"/>
                      <a:pt x="242943" y="19197"/>
                    </a:cubicBezTo>
                    <a:cubicBezTo>
                      <a:pt x="212492" y="24824"/>
                      <a:pt x="185020" y="25486"/>
                      <a:pt x="154901" y="17873"/>
                    </a:cubicBezTo>
                    <a:cubicBezTo>
                      <a:pt x="129415" y="11584"/>
                      <a:pt x="107570" y="2979"/>
                      <a:pt x="81091" y="2648"/>
                    </a:cubicBezTo>
                    <a:cubicBezTo>
                      <a:pt x="62225" y="2317"/>
                      <a:pt x="43690" y="3310"/>
                      <a:pt x="24824" y="2317"/>
                    </a:cubicBezTo>
                    <a:cubicBezTo>
                      <a:pt x="16549" y="1986"/>
                      <a:pt x="8275" y="1324"/>
                      <a:pt x="0" y="0"/>
                    </a:cubicBezTo>
                    <a:cubicBezTo>
                      <a:pt x="10923" y="13902"/>
                      <a:pt x="21514" y="27803"/>
                      <a:pt x="32106" y="41373"/>
                    </a:cubicBezTo>
                    <a:cubicBezTo>
                      <a:pt x="35746" y="34422"/>
                      <a:pt x="47331" y="33761"/>
                      <a:pt x="48655" y="43028"/>
                    </a:cubicBezTo>
                    <a:close/>
                  </a:path>
                </a:pathLst>
              </a:custGeom>
              <a:solidFill>
                <a:srgbClr val="000000">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Shape 101">
                <a:extLst>
                  <a:ext uri="{FF2B5EF4-FFF2-40B4-BE49-F238E27FC236}">
                    <a16:creationId xmlns:a16="http://schemas.microsoft.com/office/drawing/2014/main" xmlns="" id="{B999CEF8-396D-42C0-980D-2779591C0900}"/>
                  </a:ext>
                </a:extLst>
              </p:cNvPr>
              <p:cNvSpPr/>
              <p:nvPr/>
            </p:nvSpPr>
            <p:spPr>
              <a:xfrm>
                <a:off x="2912417" y="4675156"/>
                <a:ext cx="447160" cy="146550"/>
              </a:xfrm>
              <a:custGeom>
                <a:avLst/>
                <a:gdLst>
                  <a:gd name="connsiteX0" fmla="*/ 0 w 447160"/>
                  <a:gd name="connsiteY0" fmla="*/ 0 h 146550"/>
                  <a:gd name="connsiteX1" fmla="*/ 98964 w 447160"/>
                  <a:gd name="connsiteY1" fmla="*/ 36408 h 146550"/>
                  <a:gd name="connsiteX2" fmla="*/ 291928 w 447160"/>
                  <a:gd name="connsiteY2" fmla="*/ 57591 h 146550"/>
                  <a:gd name="connsiteX3" fmla="*/ 447160 w 447160"/>
                  <a:gd name="connsiteY3" fmla="*/ 14894 h 146550"/>
                  <a:gd name="connsiteX4" fmla="*/ 311787 w 447160"/>
                  <a:gd name="connsiteY4" fmla="*/ 138352 h 146550"/>
                  <a:gd name="connsiteX5" fmla="*/ 148281 w 447160"/>
                  <a:gd name="connsiteY5" fmla="*/ 131732 h 146550"/>
                  <a:gd name="connsiteX6" fmla="*/ 43690 w 447160"/>
                  <a:gd name="connsiteY6" fmla="*/ 42366 h 146550"/>
                  <a:gd name="connsiteX7" fmla="*/ 0 w 447160"/>
                  <a:gd name="connsiteY7" fmla="*/ 0 h 14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160" h="146550">
                    <a:moveTo>
                      <a:pt x="0" y="0"/>
                    </a:moveTo>
                    <a:cubicBezTo>
                      <a:pt x="0" y="0"/>
                      <a:pt x="42697" y="17542"/>
                      <a:pt x="98964" y="36408"/>
                    </a:cubicBezTo>
                    <a:cubicBezTo>
                      <a:pt x="155563" y="55274"/>
                      <a:pt x="241950" y="65204"/>
                      <a:pt x="291928" y="57591"/>
                    </a:cubicBezTo>
                    <a:cubicBezTo>
                      <a:pt x="341907" y="49979"/>
                      <a:pt x="387252" y="45014"/>
                      <a:pt x="447160" y="14894"/>
                    </a:cubicBezTo>
                    <a:cubicBezTo>
                      <a:pt x="447160" y="14894"/>
                      <a:pt x="374344" y="125774"/>
                      <a:pt x="311787" y="138352"/>
                    </a:cubicBezTo>
                    <a:cubicBezTo>
                      <a:pt x="249231" y="150929"/>
                      <a:pt x="195612" y="149274"/>
                      <a:pt x="148281" y="131732"/>
                    </a:cubicBezTo>
                    <a:cubicBezTo>
                      <a:pt x="100619" y="114190"/>
                      <a:pt x="71493" y="67521"/>
                      <a:pt x="43690" y="42366"/>
                    </a:cubicBezTo>
                    <a:cubicBezTo>
                      <a:pt x="16218" y="17542"/>
                      <a:pt x="25155" y="12246"/>
                      <a:pt x="0" y="0"/>
                    </a:cubicBezTo>
                    <a:close/>
                  </a:path>
                </a:pathLst>
              </a:custGeom>
              <a:solidFill>
                <a:srgbClr val="FFFFFF"/>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Shape 102">
                <a:extLst>
                  <a:ext uri="{FF2B5EF4-FFF2-40B4-BE49-F238E27FC236}">
                    <a16:creationId xmlns:a16="http://schemas.microsoft.com/office/drawing/2014/main" xmlns="" id="{53A0E70D-05E1-48F9-A658-D34288DF7153}"/>
                  </a:ext>
                </a:extLst>
              </p:cNvPr>
              <p:cNvSpPr/>
              <p:nvPr/>
            </p:nvSpPr>
            <p:spPr>
              <a:xfrm>
                <a:off x="2949487" y="4689720"/>
                <a:ext cx="365076" cy="84817"/>
              </a:xfrm>
              <a:custGeom>
                <a:avLst/>
                <a:gdLst>
                  <a:gd name="connsiteX0" fmla="*/ 37732 w 365076"/>
                  <a:gd name="connsiteY0" fmla="*/ 33429 h 84817"/>
                  <a:gd name="connsiteX1" fmla="*/ 175422 w 365076"/>
                  <a:gd name="connsiteY1" fmla="*/ 83739 h 84817"/>
                  <a:gd name="connsiteX2" fmla="*/ 365076 w 365076"/>
                  <a:gd name="connsiteY2" fmla="*/ 19528 h 84817"/>
                  <a:gd name="connsiteX3" fmla="*/ 255189 w 365076"/>
                  <a:gd name="connsiteY3" fmla="*/ 43028 h 84817"/>
                  <a:gd name="connsiteX4" fmla="*/ 62225 w 365076"/>
                  <a:gd name="connsiteY4" fmla="*/ 21845 h 84817"/>
                  <a:gd name="connsiteX5" fmla="*/ 0 w 365076"/>
                  <a:gd name="connsiteY5" fmla="*/ 0 h 84817"/>
                  <a:gd name="connsiteX6" fmla="*/ 37732 w 365076"/>
                  <a:gd name="connsiteY6" fmla="*/ 33429 h 84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5076" h="84817">
                    <a:moveTo>
                      <a:pt x="37732" y="33429"/>
                    </a:moveTo>
                    <a:cubicBezTo>
                      <a:pt x="78443" y="60239"/>
                      <a:pt x="126436" y="79767"/>
                      <a:pt x="175422" y="83739"/>
                    </a:cubicBezTo>
                    <a:cubicBezTo>
                      <a:pt x="248238" y="90028"/>
                      <a:pt x="317745" y="68845"/>
                      <a:pt x="365076" y="19528"/>
                    </a:cubicBezTo>
                    <a:cubicBezTo>
                      <a:pt x="325689" y="33098"/>
                      <a:pt x="291928" y="37401"/>
                      <a:pt x="255189" y="43028"/>
                    </a:cubicBezTo>
                    <a:cubicBezTo>
                      <a:pt x="205210" y="50640"/>
                      <a:pt x="118824" y="40711"/>
                      <a:pt x="62225" y="21845"/>
                    </a:cubicBezTo>
                    <a:cubicBezTo>
                      <a:pt x="38394" y="13901"/>
                      <a:pt x="16880" y="6289"/>
                      <a:pt x="0" y="0"/>
                    </a:cubicBezTo>
                    <a:cubicBezTo>
                      <a:pt x="11254" y="11915"/>
                      <a:pt x="23169" y="23831"/>
                      <a:pt x="37732" y="33429"/>
                    </a:cubicBezTo>
                    <a:close/>
                  </a:path>
                </a:pathLst>
              </a:custGeom>
              <a:solidFill>
                <a:srgbClr val="000000">
                  <a:alpha val="1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Freeform: Shape 103">
                <a:extLst>
                  <a:ext uri="{FF2B5EF4-FFF2-40B4-BE49-F238E27FC236}">
                    <a16:creationId xmlns:a16="http://schemas.microsoft.com/office/drawing/2014/main" xmlns="" id="{8B8C97E0-2D19-4794-8DCC-DC6796BD82CC}"/>
                  </a:ext>
                </a:extLst>
              </p:cNvPr>
              <p:cNvSpPr/>
              <p:nvPr/>
            </p:nvSpPr>
            <p:spPr>
              <a:xfrm>
                <a:off x="3028923" y="4816145"/>
                <a:ext cx="48985" cy="34101"/>
              </a:xfrm>
              <a:custGeom>
                <a:avLst/>
                <a:gdLst>
                  <a:gd name="connsiteX0" fmla="*/ 48986 w 48985"/>
                  <a:gd name="connsiteY0" fmla="*/ 22848 h 34101"/>
                  <a:gd name="connsiteX1" fmla="*/ 21845 w 48985"/>
                  <a:gd name="connsiteY1" fmla="*/ 34102 h 34101"/>
                  <a:gd name="connsiteX2" fmla="*/ 0 w 48985"/>
                  <a:gd name="connsiteY2" fmla="*/ 8616 h 34101"/>
                  <a:gd name="connsiteX3" fmla="*/ 21845 w 48985"/>
                  <a:gd name="connsiteY3" fmla="*/ 10 h 34101"/>
                  <a:gd name="connsiteX4" fmla="*/ 48986 w 48985"/>
                  <a:gd name="connsiteY4" fmla="*/ 22848 h 34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985" h="34101">
                    <a:moveTo>
                      <a:pt x="48986" y="22848"/>
                    </a:moveTo>
                    <a:cubicBezTo>
                      <a:pt x="48986" y="32116"/>
                      <a:pt x="30782" y="34102"/>
                      <a:pt x="21845" y="34102"/>
                    </a:cubicBezTo>
                    <a:cubicBezTo>
                      <a:pt x="12908" y="34102"/>
                      <a:pt x="0" y="17884"/>
                      <a:pt x="0" y="8616"/>
                    </a:cubicBezTo>
                    <a:cubicBezTo>
                      <a:pt x="0" y="-651"/>
                      <a:pt x="12908" y="10"/>
                      <a:pt x="21845" y="10"/>
                    </a:cubicBezTo>
                    <a:cubicBezTo>
                      <a:pt x="30782" y="10"/>
                      <a:pt x="48986" y="13581"/>
                      <a:pt x="48986" y="22848"/>
                    </a:cubicBezTo>
                    <a:close/>
                  </a:path>
                </a:pathLst>
              </a:custGeom>
              <a:solidFill>
                <a:srgbClr val="FFFFFF">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Freeform: Shape 104">
                <a:extLst>
                  <a:ext uri="{FF2B5EF4-FFF2-40B4-BE49-F238E27FC236}">
                    <a16:creationId xmlns:a16="http://schemas.microsoft.com/office/drawing/2014/main" xmlns="" id="{FC3C2629-2B3A-4B31-AE91-E73BA7093B37}"/>
                  </a:ext>
                </a:extLst>
              </p:cNvPr>
              <p:cNvSpPr/>
              <p:nvPr/>
            </p:nvSpPr>
            <p:spPr>
              <a:xfrm>
                <a:off x="3083263" y="4838642"/>
                <a:ext cx="30183" cy="20860"/>
              </a:xfrm>
              <a:custGeom>
                <a:avLst/>
                <a:gdLst>
                  <a:gd name="connsiteX0" fmla="*/ 29069 w 30183"/>
                  <a:gd name="connsiteY0" fmla="*/ 4655 h 20860"/>
                  <a:gd name="connsiteX1" fmla="*/ 21456 w 30183"/>
                  <a:gd name="connsiteY1" fmla="*/ 19880 h 20860"/>
                  <a:gd name="connsiteX2" fmla="*/ 1266 w 30183"/>
                  <a:gd name="connsiteY2" fmla="*/ 13591 h 20860"/>
                  <a:gd name="connsiteX3" fmla="*/ 7555 w 30183"/>
                  <a:gd name="connsiteY3" fmla="*/ 1676 h 20860"/>
                  <a:gd name="connsiteX4" fmla="*/ 29069 w 30183"/>
                  <a:gd name="connsiteY4" fmla="*/ 4655 h 20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83" h="20860">
                    <a:moveTo>
                      <a:pt x="29069" y="4655"/>
                    </a:moveTo>
                    <a:cubicBezTo>
                      <a:pt x="33040" y="9619"/>
                      <a:pt x="25428" y="16901"/>
                      <a:pt x="21456" y="19880"/>
                    </a:cubicBezTo>
                    <a:cubicBezTo>
                      <a:pt x="17484" y="22859"/>
                      <a:pt x="4907" y="18556"/>
                      <a:pt x="1266" y="13591"/>
                    </a:cubicBezTo>
                    <a:cubicBezTo>
                      <a:pt x="-2706" y="8626"/>
                      <a:pt x="3583" y="4655"/>
                      <a:pt x="7555" y="1676"/>
                    </a:cubicBezTo>
                    <a:cubicBezTo>
                      <a:pt x="11526" y="-1303"/>
                      <a:pt x="25097" y="-310"/>
                      <a:pt x="29069" y="4655"/>
                    </a:cubicBezTo>
                    <a:close/>
                  </a:path>
                </a:pathLst>
              </a:custGeom>
              <a:solidFill>
                <a:srgbClr val="FFFFFF">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06" name="Freeform: Shape 105">
              <a:extLst>
                <a:ext uri="{FF2B5EF4-FFF2-40B4-BE49-F238E27FC236}">
                  <a16:creationId xmlns:a16="http://schemas.microsoft.com/office/drawing/2014/main" xmlns="" id="{A8B38B40-0760-4D8A-A2B2-C473C199E916}"/>
                </a:ext>
              </a:extLst>
            </p:cNvPr>
            <p:cNvSpPr/>
            <p:nvPr/>
          </p:nvSpPr>
          <p:spPr>
            <a:xfrm rot="-4589427">
              <a:off x="3443715" y="4037598"/>
              <a:ext cx="193288" cy="193288"/>
            </a:xfrm>
            <a:custGeom>
              <a:avLst/>
              <a:gdLst>
                <a:gd name="connsiteX0" fmla="*/ 193289 w 193288"/>
                <a:gd name="connsiteY0" fmla="*/ 96644 h 193288"/>
                <a:gd name="connsiteX1" fmla="*/ 96644 w 193288"/>
                <a:gd name="connsiteY1" fmla="*/ 193289 h 193288"/>
                <a:gd name="connsiteX2" fmla="*/ 0 w 193288"/>
                <a:gd name="connsiteY2" fmla="*/ 96644 h 193288"/>
                <a:gd name="connsiteX3" fmla="*/ 96644 w 193288"/>
                <a:gd name="connsiteY3" fmla="*/ 0 h 193288"/>
                <a:gd name="connsiteX4" fmla="*/ 193289 w 193288"/>
                <a:gd name="connsiteY4" fmla="*/ 96644 h 193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288" h="193288">
                  <a:moveTo>
                    <a:pt x="193289" y="96644"/>
                  </a:moveTo>
                  <a:cubicBezTo>
                    <a:pt x="193289" y="150020"/>
                    <a:pt x="150020" y="193289"/>
                    <a:pt x="96644" y="193289"/>
                  </a:cubicBezTo>
                  <a:cubicBezTo>
                    <a:pt x="43269" y="193289"/>
                    <a:pt x="0" y="150020"/>
                    <a:pt x="0" y="96644"/>
                  </a:cubicBezTo>
                  <a:cubicBezTo>
                    <a:pt x="0" y="43269"/>
                    <a:pt x="43269" y="0"/>
                    <a:pt x="96644" y="0"/>
                  </a:cubicBezTo>
                  <a:cubicBezTo>
                    <a:pt x="150020" y="0"/>
                    <a:pt x="193289" y="43269"/>
                    <a:pt x="193289" y="96644"/>
                  </a:cubicBezTo>
                  <a:close/>
                </a:path>
              </a:pathLst>
            </a:custGeom>
            <a:solidFill>
              <a:srgbClr val="FFFFFF">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07" name="Graphic 1">
              <a:extLst>
                <a:ext uri="{FF2B5EF4-FFF2-40B4-BE49-F238E27FC236}">
                  <a16:creationId xmlns:a16="http://schemas.microsoft.com/office/drawing/2014/main" xmlns="" id="{977BA617-9B07-4796-9268-B6825FB96638}"/>
                </a:ext>
              </a:extLst>
            </p:cNvPr>
            <p:cNvGrpSpPr/>
            <p:nvPr/>
          </p:nvGrpSpPr>
          <p:grpSpPr>
            <a:xfrm>
              <a:off x="2420725" y="3949032"/>
              <a:ext cx="1503540" cy="568868"/>
              <a:chOff x="2420725" y="3949032"/>
              <a:chExt cx="1503540" cy="568868"/>
            </a:xfrm>
          </p:grpSpPr>
          <p:sp>
            <p:nvSpPr>
              <p:cNvPr id="108" name="Freeform: Shape 107">
                <a:extLst>
                  <a:ext uri="{FF2B5EF4-FFF2-40B4-BE49-F238E27FC236}">
                    <a16:creationId xmlns:a16="http://schemas.microsoft.com/office/drawing/2014/main" xmlns="" id="{2C8C25E5-E685-4A43-86B3-CA066BA4FB9C}"/>
                  </a:ext>
                </a:extLst>
              </p:cNvPr>
              <p:cNvSpPr/>
              <p:nvPr/>
            </p:nvSpPr>
            <p:spPr>
              <a:xfrm>
                <a:off x="3683611" y="4057539"/>
                <a:ext cx="240654" cy="410420"/>
              </a:xfrm>
              <a:custGeom>
                <a:avLst/>
                <a:gdLst>
                  <a:gd name="connsiteX0" fmla="*/ 204548 w 240654"/>
                  <a:gd name="connsiteY0" fmla="*/ 25486 h 410420"/>
                  <a:gd name="connsiteX1" fmla="*/ 161851 w 240654"/>
                  <a:gd name="connsiteY1" fmla="*/ 0 h 410420"/>
                  <a:gd name="connsiteX2" fmla="*/ 137359 w 240654"/>
                  <a:gd name="connsiteY2" fmla="*/ 244598 h 410420"/>
                  <a:gd name="connsiteX3" fmla="*/ 0 w 240654"/>
                  <a:gd name="connsiteY3" fmla="*/ 410421 h 410420"/>
                  <a:gd name="connsiteX4" fmla="*/ 157879 w 240654"/>
                  <a:gd name="connsiteY4" fmla="*/ 391224 h 410420"/>
                  <a:gd name="connsiteX5" fmla="*/ 204548 w 240654"/>
                  <a:gd name="connsiteY5" fmla="*/ 25486 h 410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0654" h="410420">
                    <a:moveTo>
                      <a:pt x="204548" y="25486"/>
                    </a:moveTo>
                    <a:cubicBezTo>
                      <a:pt x="190647" y="15887"/>
                      <a:pt x="176415" y="7612"/>
                      <a:pt x="161851" y="0"/>
                    </a:cubicBezTo>
                    <a:cubicBezTo>
                      <a:pt x="179725" y="82746"/>
                      <a:pt x="169795" y="174760"/>
                      <a:pt x="137359" y="244598"/>
                    </a:cubicBezTo>
                    <a:cubicBezTo>
                      <a:pt x="106577" y="310795"/>
                      <a:pt x="58253" y="367062"/>
                      <a:pt x="0" y="410421"/>
                    </a:cubicBezTo>
                    <a:cubicBezTo>
                      <a:pt x="87049" y="402146"/>
                      <a:pt x="157879" y="391224"/>
                      <a:pt x="157879" y="391224"/>
                    </a:cubicBezTo>
                    <a:cubicBezTo>
                      <a:pt x="252872" y="320393"/>
                      <a:pt x="262802" y="64873"/>
                      <a:pt x="204548" y="25486"/>
                    </a:cubicBezTo>
                    <a:close/>
                  </a:path>
                </a:pathLst>
              </a:custGeom>
              <a:solidFill>
                <a:srgbClr val="000000">
                  <a:alpha val="1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09" name="Graphic 1">
                <a:extLst>
                  <a:ext uri="{FF2B5EF4-FFF2-40B4-BE49-F238E27FC236}">
                    <a16:creationId xmlns:a16="http://schemas.microsoft.com/office/drawing/2014/main" xmlns="" id="{977BA617-9B07-4796-9268-B6825FB96638}"/>
                  </a:ext>
                </a:extLst>
              </p:cNvPr>
              <p:cNvGrpSpPr/>
              <p:nvPr/>
            </p:nvGrpSpPr>
            <p:grpSpPr>
              <a:xfrm>
                <a:off x="3436696" y="4037349"/>
                <a:ext cx="433589" cy="444181"/>
                <a:chOff x="3436696" y="4037349"/>
                <a:chExt cx="433589" cy="444181"/>
              </a:xfrm>
            </p:grpSpPr>
            <p:sp>
              <p:nvSpPr>
                <p:cNvPr id="110" name="Freeform: Shape 109">
                  <a:extLst>
                    <a:ext uri="{FF2B5EF4-FFF2-40B4-BE49-F238E27FC236}">
                      <a16:creationId xmlns:a16="http://schemas.microsoft.com/office/drawing/2014/main" xmlns="" id="{7DD22C31-8A17-4B0B-87F6-10B44509103D}"/>
                    </a:ext>
                  </a:extLst>
                </p:cNvPr>
                <p:cNvSpPr/>
                <p:nvPr/>
              </p:nvSpPr>
              <p:spPr>
                <a:xfrm>
                  <a:off x="3436696" y="4037349"/>
                  <a:ext cx="433589" cy="444181"/>
                </a:xfrm>
                <a:custGeom>
                  <a:avLst/>
                  <a:gdLst>
                    <a:gd name="connsiteX0" fmla="*/ 433590 w 433589"/>
                    <a:gd name="connsiteY0" fmla="*/ 222091 h 444181"/>
                    <a:gd name="connsiteX1" fmla="*/ 216795 w 433589"/>
                    <a:gd name="connsiteY1" fmla="*/ 444181 h 444181"/>
                    <a:gd name="connsiteX2" fmla="*/ 0 w 433589"/>
                    <a:gd name="connsiteY2" fmla="*/ 222091 h 444181"/>
                    <a:gd name="connsiteX3" fmla="*/ 216795 w 433589"/>
                    <a:gd name="connsiteY3" fmla="*/ 0 h 444181"/>
                    <a:gd name="connsiteX4" fmla="*/ 433590 w 433589"/>
                    <a:gd name="connsiteY4" fmla="*/ 222091 h 444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589" h="444181">
                      <a:moveTo>
                        <a:pt x="433590" y="222091"/>
                      </a:moveTo>
                      <a:cubicBezTo>
                        <a:pt x="433590" y="344748"/>
                        <a:pt x="336527" y="444181"/>
                        <a:pt x="216795" y="444181"/>
                      </a:cubicBezTo>
                      <a:cubicBezTo>
                        <a:pt x="97062" y="444181"/>
                        <a:pt x="0" y="344748"/>
                        <a:pt x="0" y="222091"/>
                      </a:cubicBezTo>
                      <a:cubicBezTo>
                        <a:pt x="0" y="99433"/>
                        <a:pt x="97062" y="0"/>
                        <a:pt x="216795" y="0"/>
                      </a:cubicBezTo>
                      <a:cubicBezTo>
                        <a:pt x="336527" y="0"/>
                        <a:pt x="433590" y="99434"/>
                        <a:pt x="433590" y="222091"/>
                      </a:cubicBezTo>
                      <a:close/>
                    </a:path>
                  </a:pathLst>
                </a:custGeom>
                <a:solidFill>
                  <a:srgbClr val="45D8F1"/>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1" name="Freeform: Shape 110">
                  <a:extLst>
                    <a:ext uri="{FF2B5EF4-FFF2-40B4-BE49-F238E27FC236}">
                      <a16:creationId xmlns:a16="http://schemas.microsoft.com/office/drawing/2014/main" xmlns="" id="{8A900A21-4570-475D-BC7D-989CDFFF1FEB}"/>
                    </a:ext>
                  </a:extLst>
                </p:cNvPr>
                <p:cNvSpPr/>
                <p:nvPr/>
              </p:nvSpPr>
              <p:spPr>
                <a:xfrm>
                  <a:off x="3506865" y="4109173"/>
                  <a:ext cx="293252" cy="300533"/>
                </a:xfrm>
                <a:custGeom>
                  <a:avLst/>
                  <a:gdLst>
                    <a:gd name="connsiteX0" fmla="*/ 293252 w 293252"/>
                    <a:gd name="connsiteY0" fmla="*/ 150267 h 300533"/>
                    <a:gd name="connsiteX1" fmla="*/ 146626 w 293252"/>
                    <a:gd name="connsiteY1" fmla="*/ 300534 h 300533"/>
                    <a:gd name="connsiteX2" fmla="*/ 0 w 293252"/>
                    <a:gd name="connsiteY2" fmla="*/ 150267 h 300533"/>
                    <a:gd name="connsiteX3" fmla="*/ 146626 w 293252"/>
                    <a:gd name="connsiteY3" fmla="*/ 0 h 300533"/>
                    <a:gd name="connsiteX4" fmla="*/ 293252 w 293252"/>
                    <a:gd name="connsiteY4" fmla="*/ 150267 h 300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252" h="300533">
                      <a:moveTo>
                        <a:pt x="293252" y="150267"/>
                      </a:moveTo>
                      <a:cubicBezTo>
                        <a:pt x="293252" y="233257"/>
                        <a:pt x="227605" y="300534"/>
                        <a:pt x="146626" y="300534"/>
                      </a:cubicBezTo>
                      <a:cubicBezTo>
                        <a:pt x="65647" y="300534"/>
                        <a:pt x="0" y="233257"/>
                        <a:pt x="0" y="150267"/>
                      </a:cubicBezTo>
                      <a:cubicBezTo>
                        <a:pt x="0" y="67277"/>
                        <a:pt x="65647" y="0"/>
                        <a:pt x="146626" y="0"/>
                      </a:cubicBezTo>
                      <a:cubicBezTo>
                        <a:pt x="227605" y="0"/>
                        <a:pt x="293252" y="67277"/>
                        <a:pt x="293252" y="150267"/>
                      </a:cubicBezTo>
                      <a:close/>
                    </a:path>
                  </a:pathLst>
                </a:custGeom>
                <a:solidFill>
                  <a:srgbClr val="1D2D33"/>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2" name="Freeform: Shape 111">
                  <a:extLst>
                    <a:ext uri="{FF2B5EF4-FFF2-40B4-BE49-F238E27FC236}">
                      <a16:creationId xmlns:a16="http://schemas.microsoft.com/office/drawing/2014/main" xmlns="" id="{54C65954-C796-4939-B44B-FA77009AB66F}"/>
                    </a:ext>
                  </a:extLst>
                </p:cNvPr>
                <p:cNvSpPr/>
                <p:nvPr/>
              </p:nvSpPr>
              <p:spPr>
                <a:xfrm>
                  <a:off x="3471781" y="4113476"/>
                  <a:ext cx="135703" cy="139013"/>
                </a:xfrm>
                <a:custGeom>
                  <a:avLst/>
                  <a:gdLst>
                    <a:gd name="connsiteX0" fmla="*/ 135704 w 135703"/>
                    <a:gd name="connsiteY0" fmla="*/ 69507 h 139013"/>
                    <a:gd name="connsiteX1" fmla="*/ 67852 w 135703"/>
                    <a:gd name="connsiteY1" fmla="*/ 139014 h 139013"/>
                    <a:gd name="connsiteX2" fmla="*/ 0 w 135703"/>
                    <a:gd name="connsiteY2" fmla="*/ 69507 h 139013"/>
                    <a:gd name="connsiteX3" fmla="*/ 67852 w 135703"/>
                    <a:gd name="connsiteY3" fmla="*/ 0 h 139013"/>
                    <a:gd name="connsiteX4" fmla="*/ 135704 w 135703"/>
                    <a:gd name="connsiteY4" fmla="*/ 69507 h 139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03" h="139013">
                      <a:moveTo>
                        <a:pt x="135704" y="69507"/>
                      </a:moveTo>
                      <a:cubicBezTo>
                        <a:pt x="135704" y="107901"/>
                        <a:pt x="105253" y="139014"/>
                        <a:pt x="67852" y="139014"/>
                      </a:cubicBezTo>
                      <a:cubicBezTo>
                        <a:pt x="30450" y="139014"/>
                        <a:pt x="0" y="107901"/>
                        <a:pt x="0" y="69507"/>
                      </a:cubicBezTo>
                      <a:cubicBezTo>
                        <a:pt x="0" y="31112"/>
                        <a:pt x="30450" y="0"/>
                        <a:pt x="67852" y="0"/>
                      </a:cubicBezTo>
                      <a:cubicBezTo>
                        <a:pt x="105584" y="0"/>
                        <a:pt x="135704" y="31112"/>
                        <a:pt x="135704" y="69507"/>
                      </a:cubicBezTo>
                      <a:close/>
                    </a:path>
                  </a:pathLst>
                </a:custGeom>
                <a:solidFill>
                  <a:srgbClr val="FFFFFF"/>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3" name="Freeform: Shape 112">
                  <a:extLst>
                    <a:ext uri="{FF2B5EF4-FFF2-40B4-BE49-F238E27FC236}">
                      <a16:creationId xmlns:a16="http://schemas.microsoft.com/office/drawing/2014/main" xmlns="" id="{2377DF4F-D3FF-4276-BD83-6042CF812F44}"/>
                    </a:ext>
                  </a:extLst>
                </p:cNvPr>
                <p:cNvSpPr/>
                <p:nvPr/>
              </p:nvSpPr>
              <p:spPr>
                <a:xfrm>
                  <a:off x="3685266" y="4317031"/>
                  <a:ext cx="95323" cy="97309"/>
                </a:xfrm>
                <a:custGeom>
                  <a:avLst/>
                  <a:gdLst>
                    <a:gd name="connsiteX0" fmla="*/ 95324 w 95323"/>
                    <a:gd name="connsiteY0" fmla="*/ 48655 h 97309"/>
                    <a:gd name="connsiteX1" fmla="*/ 47662 w 95323"/>
                    <a:gd name="connsiteY1" fmla="*/ 97309 h 97309"/>
                    <a:gd name="connsiteX2" fmla="*/ 0 w 95323"/>
                    <a:gd name="connsiteY2" fmla="*/ 48655 h 97309"/>
                    <a:gd name="connsiteX3" fmla="*/ 47662 w 95323"/>
                    <a:gd name="connsiteY3" fmla="*/ 0 h 97309"/>
                    <a:gd name="connsiteX4" fmla="*/ 95324 w 95323"/>
                    <a:gd name="connsiteY4" fmla="*/ 48655 h 97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323" h="97309">
                      <a:moveTo>
                        <a:pt x="95324" y="48655"/>
                      </a:moveTo>
                      <a:cubicBezTo>
                        <a:pt x="95324" y="75464"/>
                        <a:pt x="74140" y="97309"/>
                        <a:pt x="47662" y="97309"/>
                      </a:cubicBezTo>
                      <a:cubicBezTo>
                        <a:pt x="21514" y="97309"/>
                        <a:pt x="0" y="75464"/>
                        <a:pt x="0" y="48655"/>
                      </a:cubicBezTo>
                      <a:cubicBezTo>
                        <a:pt x="0" y="21845"/>
                        <a:pt x="21183" y="0"/>
                        <a:pt x="47662" y="0"/>
                      </a:cubicBezTo>
                      <a:cubicBezTo>
                        <a:pt x="74140" y="0"/>
                        <a:pt x="95324" y="21845"/>
                        <a:pt x="95324" y="48655"/>
                      </a:cubicBezTo>
                      <a:close/>
                    </a:path>
                  </a:pathLst>
                </a:custGeom>
                <a:solidFill>
                  <a:srgbClr val="FFFFFF"/>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14" name="Graphic 1">
                <a:extLst>
                  <a:ext uri="{FF2B5EF4-FFF2-40B4-BE49-F238E27FC236}">
                    <a16:creationId xmlns:a16="http://schemas.microsoft.com/office/drawing/2014/main" xmlns="" id="{977BA617-9B07-4796-9268-B6825FB96638}"/>
                  </a:ext>
                </a:extLst>
              </p:cNvPr>
              <p:cNvGrpSpPr/>
              <p:nvPr/>
            </p:nvGrpSpPr>
            <p:grpSpPr>
              <a:xfrm>
                <a:off x="2420725" y="3979298"/>
                <a:ext cx="535961" cy="538603"/>
                <a:chOff x="2420725" y="3979298"/>
                <a:chExt cx="535961" cy="538603"/>
              </a:xfrm>
            </p:grpSpPr>
            <p:sp>
              <p:nvSpPr>
                <p:cNvPr id="115" name="Freeform: Shape 114">
                  <a:extLst>
                    <a:ext uri="{FF2B5EF4-FFF2-40B4-BE49-F238E27FC236}">
                      <a16:creationId xmlns:a16="http://schemas.microsoft.com/office/drawing/2014/main" xmlns="" id="{08E32295-D121-41AF-8745-EEE26652E2F1}"/>
                    </a:ext>
                  </a:extLst>
                </p:cNvPr>
                <p:cNvSpPr/>
                <p:nvPr/>
              </p:nvSpPr>
              <p:spPr>
                <a:xfrm>
                  <a:off x="2441424" y="3999449"/>
                  <a:ext cx="503304" cy="475934"/>
                </a:xfrm>
                <a:custGeom>
                  <a:avLst/>
                  <a:gdLst>
                    <a:gd name="connsiteX0" fmla="*/ 58916 w 503304"/>
                    <a:gd name="connsiteY0" fmla="*/ 48492 h 475934"/>
                    <a:gd name="connsiteX1" fmla="*/ 245592 w 503304"/>
                    <a:gd name="connsiteY1" fmla="*/ 499 h 475934"/>
                    <a:gd name="connsiteX2" fmla="*/ 480260 w 503304"/>
                    <a:gd name="connsiteY2" fmla="*/ 89534 h 475934"/>
                    <a:gd name="connsiteX3" fmla="*/ 467682 w 503304"/>
                    <a:gd name="connsiteY3" fmla="*/ 434420 h 475934"/>
                    <a:gd name="connsiteX4" fmla="*/ 296232 w 503304"/>
                    <a:gd name="connsiteY4" fmla="*/ 472152 h 475934"/>
                    <a:gd name="connsiteX5" fmla="*/ 36409 w 503304"/>
                    <a:gd name="connsiteY5" fmla="*/ 442033 h 475934"/>
                    <a:gd name="connsiteX6" fmla="*/ 58916 w 503304"/>
                    <a:gd name="connsiteY6" fmla="*/ 48492 h 475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304" h="475934">
                      <a:moveTo>
                        <a:pt x="58916" y="48492"/>
                      </a:moveTo>
                      <a:cubicBezTo>
                        <a:pt x="91353" y="20689"/>
                        <a:pt x="173768" y="3809"/>
                        <a:pt x="245592" y="499"/>
                      </a:cubicBezTo>
                      <a:cubicBezTo>
                        <a:pt x="366401" y="-5127"/>
                        <a:pt x="452788" y="37569"/>
                        <a:pt x="480260" y="89534"/>
                      </a:cubicBezTo>
                      <a:cubicBezTo>
                        <a:pt x="528253" y="180886"/>
                        <a:pt x="489858" y="377491"/>
                        <a:pt x="467682" y="434420"/>
                      </a:cubicBezTo>
                      <a:cubicBezTo>
                        <a:pt x="450140" y="479765"/>
                        <a:pt x="412077" y="479765"/>
                        <a:pt x="296232" y="472152"/>
                      </a:cubicBezTo>
                      <a:cubicBezTo>
                        <a:pt x="222754" y="467518"/>
                        <a:pt x="36409" y="442033"/>
                        <a:pt x="36409" y="442033"/>
                      </a:cubicBezTo>
                      <a:cubicBezTo>
                        <a:pt x="36409" y="442033"/>
                        <a:pt x="-58914" y="149111"/>
                        <a:pt x="58916" y="48492"/>
                      </a:cubicBezTo>
                      <a:close/>
                    </a:path>
                  </a:pathLst>
                </a:custGeom>
                <a:solidFill>
                  <a:srgbClr val="FFFFFF"/>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6" name="Freeform: Shape 115">
                  <a:extLst>
                    <a:ext uri="{FF2B5EF4-FFF2-40B4-BE49-F238E27FC236}">
                      <a16:creationId xmlns:a16="http://schemas.microsoft.com/office/drawing/2014/main" xmlns="" id="{1C2E1B02-6195-4B53-A1DA-025E82D18781}"/>
                    </a:ext>
                  </a:extLst>
                </p:cNvPr>
                <p:cNvSpPr/>
                <p:nvPr/>
              </p:nvSpPr>
              <p:spPr>
                <a:xfrm>
                  <a:off x="2694298" y="4019145"/>
                  <a:ext cx="250416" cy="455906"/>
                </a:xfrm>
                <a:custGeom>
                  <a:avLst/>
                  <a:gdLst>
                    <a:gd name="connsiteX0" fmla="*/ 227386 w 250416"/>
                    <a:gd name="connsiteY0" fmla="*/ 69838 h 455906"/>
                    <a:gd name="connsiteX1" fmla="*/ 135704 w 250416"/>
                    <a:gd name="connsiteY1" fmla="*/ 0 h 455906"/>
                    <a:gd name="connsiteX2" fmla="*/ 143647 w 250416"/>
                    <a:gd name="connsiteY2" fmla="*/ 115182 h 455906"/>
                    <a:gd name="connsiteX3" fmla="*/ 89697 w 250416"/>
                    <a:gd name="connsiteY3" fmla="*/ 328006 h 455906"/>
                    <a:gd name="connsiteX4" fmla="*/ 0 w 250416"/>
                    <a:gd name="connsiteY4" fmla="*/ 448484 h 455906"/>
                    <a:gd name="connsiteX5" fmla="*/ 43028 w 250416"/>
                    <a:gd name="connsiteY5" fmla="*/ 452125 h 455906"/>
                    <a:gd name="connsiteX6" fmla="*/ 214478 w 250416"/>
                    <a:gd name="connsiteY6" fmla="*/ 414393 h 455906"/>
                    <a:gd name="connsiteX7" fmla="*/ 227386 w 250416"/>
                    <a:gd name="connsiteY7" fmla="*/ 69838 h 455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416" h="455906">
                      <a:moveTo>
                        <a:pt x="227386" y="69838"/>
                      </a:moveTo>
                      <a:cubicBezTo>
                        <a:pt x="212823" y="41704"/>
                        <a:pt x="180718" y="16549"/>
                        <a:pt x="135704" y="0"/>
                      </a:cubicBezTo>
                      <a:cubicBezTo>
                        <a:pt x="144309" y="38063"/>
                        <a:pt x="145302" y="78774"/>
                        <a:pt x="143647" y="115182"/>
                      </a:cubicBezTo>
                      <a:cubicBezTo>
                        <a:pt x="140338" y="188661"/>
                        <a:pt x="122133" y="262140"/>
                        <a:pt x="89697" y="328006"/>
                      </a:cubicBezTo>
                      <a:cubicBezTo>
                        <a:pt x="66197" y="375336"/>
                        <a:pt x="35746" y="415386"/>
                        <a:pt x="0" y="448484"/>
                      </a:cubicBezTo>
                      <a:cubicBezTo>
                        <a:pt x="16549" y="450139"/>
                        <a:pt x="31444" y="451463"/>
                        <a:pt x="43028" y="452125"/>
                      </a:cubicBezTo>
                      <a:cubicBezTo>
                        <a:pt x="159204" y="459737"/>
                        <a:pt x="196936" y="459737"/>
                        <a:pt x="214478" y="414393"/>
                      </a:cubicBezTo>
                      <a:cubicBezTo>
                        <a:pt x="236985" y="357794"/>
                        <a:pt x="275379" y="161189"/>
                        <a:pt x="227386" y="69838"/>
                      </a:cubicBezTo>
                      <a:close/>
                    </a:path>
                  </a:pathLst>
                </a:custGeom>
                <a:solidFill>
                  <a:srgbClr val="000000">
                    <a:alpha val="1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7" name="Graphic 1">
                  <a:extLst>
                    <a:ext uri="{FF2B5EF4-FFF2-40B4-BE49-F238E27FC236}">
                      <a16:creationId xmlns:a16="http://schemas.microsoft.com/office/drawing/2014/main" xmlns="" id="{977BA617-9B07-4796-9268-B6825FB96638}"/>
                    </a:ext>
                  </a:extLst>
                </p:cNvPr>
                <p:cNvGrpSpPr/>
                <p:nvPr/>
              </p:nvGrpSpPr>
              <p:grpSpPr>
                <a:xfrm>
                  <a:off x="2420725" y="3979298"/>
                  <a:ext cx="535961" cy="538603"/>
                  <a:chOff x="2420725" y="3979298"/>
                  <a:chExt cx="535961" cy="538603"/>
                </a:xfrm>
              </p:grpSpPr>
              <p:grpSp>
                <p:nvGrpSpPr>
                  <p:cNvPr id="118" name="Graphic 1">
                    <a:extLst>
                      <a:ext uri="{FF2B5EF4-FFF2-40B4-BE49-F238E27FC236}">
                        <a16:creationId xmlns:a16="http://schemas.microsoft.com/office/drawing/2014/main" xmlns="" id="{977BA617-9B07-4796-9268-B6825FB96638}"/>
                      </a:ext>
                    </a:extLst>
                  </p:cNvPr>
                  <p:cNvGrpSpPr/>
                  <p:nvPr/>
                </p:nvGrpSpPr>
                <p:grpSpPr>
                  <a:xfrm>
                    <a:off x="2439966" y="4001180"/>
                    <a:ext cx="516720" cy="516720"/>
                    <a:chOff x="2439966" y="4001180"/>
                    <a:chExt cx="516720" cy="516720"/>
                  </a:xfrm>
                </p:grpSpPr>
                <p:sp>
                  <p:nvSpPr>
                    <p:cNvPr id="119" name="Freeform: Shape 118">
                      <a:extLst>
                        <a:ext uri="{FF2B5EF4-FFF2-40B4-BE49-F238E27FC236}">
                          <a16:creationId xmlns:a16="http://schemas.microsoft.com/office/drawing/2014/main" xmlns="" id="{41309ECF-8AF6-4C7D-9B42-81D48F638B86}"/>
                        </a:ext>
                      </a:extLst>
                    </p:cNvPr>
                    <p:cNvSpPr/>
                    <p:nvPr/>
                  </p:nvSpPr>
                  <p:spPr>
                    <a:xfrm rot="-4595431">
                      <a:off x="2483857" y="4045071"/>
                      <a:ext cx="428939" cy="428939"/>
                    </a:xfrm>
                    <a:custGeom>
                      <a:avLst/>
                      <a:gdLst>
                        <a:gd name="connsiteX0" fmla="*/ 428940 w 428939"/>
                        <a:gd name="connsiteY0" fmla="*/ 214470 h 428939"/>
                        <a:gd name="connsiteX1" fmla="*/ 214470 w 428939"/>
                        <a:gd name="connsiteY1" fmla="*/ 428940 h 428939"/>
                        <a:gd name="connsiteX2" fmla="*/ 0 w 428939"/>
                        <a:gd name="connsiteY2" fmla="*/ 214470 h 428939"/>
                        <a:gd name="connsiteX3" fmla="*/ 214470 w 428939"/>
                        <a:gd name="connsiteY3" fmla="*/ 0 h 428939"/>
                        <a:gd name="connsiteX4" fmla="*/ 428940 w 428939"/>
                        <a:gd name="connsiteY4" fmla="*/ 214470 h 428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939" h="428939">
                          <a:moveTo>
                            <a:pt x="428940" y="214470"/>
                          </a:moveTo>
                          <a:cubicBezTo>
                            <a:pt x="428940" y="332918"/>
                            <a:pt x="332918" y="428940"/>
                            <a:pt x="214470" y="428940"/>
                          </a:cubicBezTo>
                          <a:cubicBezTo>
                            <a:pt x="96022" y="428940"/>
                            <a:pt x="0" y="332918"/>
                            <a:pt x="0" y="214470"/>
                          </a:cubicBezTo>
                          <a:cubicBezTo>
                            <a:pt x="0" y="96021"/>
                            <a:pt x="96022" y="0"/>
                            <a:pt x="214470" y="0"/>
                          </a:cubicBezTo>
                          <a:cubicBezTo>
                            <a:pt x="332918" y="0"/>
                            <a:pt x="428940" y="96021"/>
                            <a:pt x="428940" y="214470"/>
                          </a:cubicBezTo>
                          <a:close/>
                        </a:path>
                      </a:pathLst>
                    </a:custGeom>
                    <a:solidFill>
                      <a:srgbClr val="45D8F1"/>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0" name="Freeform: Shape 119">
                      <a:extLst>
                        <a:ext uri="{FF2B5EF4-FFF2-40B4-BE49-F238E27FC236}">
                          <a16:creationId xmlns:a16="http://schemas.microsoft.com/office/drawing/2014/main" xmlns="" id="{DF253E1A-9359-4CCF-9D91-FF0EAC3A744B}"/>
                        </a:ext>
                      </a:extLst>
                    </p:cNvPr>
                    <p:cNvSpPr/>
                    <p:nvPr/>
                  </p:nvSpPr>
                  <p:spPr>
                    <a:xfrm rot="-4618030">
                      <a:off x="2553331" y="4114496"/>
                      <a:ext cx="289930" cy="289930"/>
                    </a:xfrm>
                    <a:custGeom>
                      <a:avLst/>
                      <a:gdLst>
                        <a:gd name="connsiteX0" fmla="*/ 289930 w 289930"/>
                        <a:gd name="connsiteY0" fmla="*/ 144965 h 289930"/>
                        <a:gd name="connsiteX1" fmla="*/ 144965 w 289930"/>
                        <a:gd name="connsiteY1" fmla="*/ 289931 h 289930"/>
                        <a:gd name="connsiteX2" fmla="*/ 0 w 289930"/>
                        <a:gd name="connsiteY2" fmla="*/ 144965 h 289930"/>
                        <a:gd name="connsiteX3" fmla="*/ 144965 w 289930"/>
                        <a:gd name="connsiteY3" fmla="*/ 0 h 289930"/>
                        <a:gd name="connsiteX4" fmla="*/ 289930 w 289930"/>
                        <a:gd name="connsiteY4" fmla="*/ 144965 h 289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930" h="289930">
                          <a:moveTo>
                            <a:pt x="289930" y="144965"/>
                          </a:moveTo>
                          <a:cubicBezTo>
                            <a:pt x="289930" y="225027"/>
                            <a:pt x="225027" y="289931"/>
                            <a:pt x="144965" y="289931"/>
                          </a:cubicBezTo>
                          <a:cubicBezTo>
                            <a:pt x="64903" y="289931"/>
                            <a:pt x="0" y="225027"/>
                            <a:pt x="0" y="144965"/>
                          </a:cubicBezTo>
                          <a:cubicBezTo>
                            <a:pt x="0" y="64903"/>
                            <a:pt x="64903" y="0"/>
                            <a:pt x="144965" y="0"/>
                          </a:cubicBezTo>
                          <a:cubicBezTo>
                            <a:pt x="225027" y="0"/>
                            <a:pt x="289930" y="64903"/>
                            <a:pt x="289930" y="144965"/>
                          </a:cubicBezTo>
                          <a:close/>
                        </a:path>
                      </a:pathLst>
                    </a:custGeom>
                    <a:solidFill>
                      <a:srgbClr val="1D2D33"/>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1" name="Freeform: Shape 120">
                      <a:extLst>
                        <a:ext uri="{FF2B5EF4-FFF2-40B4-BE49-F238E27FC236}">
                          <a16:creationId xmlns:a16="http://schemas.microsoft.com/office/drawing/2014/main" xmlns="" id="{D1BEF034-AAF9-4A5B-A11C-2A0B57945174}"/>
                        </a:ext>
                      </a:extLst>
                    </p:cNvPr>
                    <p:cNvSpPr/>
                    <p:nvPr/>
                  </p:nvSpPr>
                  <p:spPr>
                    <a:xfrm>
                      <a:off x="2518545" y="4118440"/>
                      <a:ext cx="134379" cy="134379"/>
                    </a:xfrm>
                    <a:custGeom>
                      <a:avLst/>
                      <a:gdLst>
                        <a:gd name="connsiteX0" fmla="*/ 134380 w 134379"/>
                        <a:gd name="connsiteY0" fmla="*/ 67190 h 134379"/>
                        <a:gd name="connsiteX1" fmla="*/ 67190 w 134379"/>
                        <a:gd name="connsiteY1" fmla="*/ 134380 h 134379"/>
                        <a:gd name="connsiteX2" fmla="*/ 0 w 134379"/>
                        <a:gd name="connsiteY2" fmla="*/ 67190 h 134379"/>
                        <a:gd name="connsiteX3" fmla="*/ 67190 w 134379"/>
                        <a:gd name="connsiteY3" fmla="*/ 0 h 134379"/>
                        <a:gd name="connsiteX4" fmla="*/ 134380 w 134379"/>
                        <a:gd name="connsiteY4" fmla="*/ 67190 h 134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379" h="134379">
                          <a:moveTo>
                            <a:pt x="134380" y="67190"/>
                          </a:moveTo>
                          <a:cubicBezTo>
                            <a:pt x="134380" y="104298"/>
                            <a:pt x="104298" y="134380"/>
                            <a:pt x="67190" y="134380"/>
                          </a:cubicBezTo>
                          <a:cubicBezTo>
                            <a:pt x="30082" y="134380"/>
                            <a:pt x="0" y="104298"/>
                            <a:pt x="0" y="67190"/>
                          </a:cubicBezTo>
                          <a:cubicBezTo>
                            <a:pt x="0" y="30082"/>
                            <a:pt x="30082" y="0"/>
                            <a:pt x="67190" y="0"/>
                          </a:cubicBezTo>
                          <a:cubicBezTo>
                            <a:pt x="104298" y="0"/>
                            <a:pt x="134380" y="30082"/>
                            <a:pt x="134380" y="67190"/>
                          </a:cubicBezTo>
                          <a:close/>
                        </a:path>
                      </a:pathLst>
                    </a:custGeom>
                    <a:solidFill>
                      <a:srgbClr val="FFFFFF"/>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2" name="Freeform: Shape 121">
                      <a:extLst>
                        <a:ext uri="{FF2B5EF4-FFF2-40B4-BE49-F238E27FC236}">
                          <a16:creationId xmlns:a16="http://schemas.microsoft.com/office/drawing/2014/main" xmlns="" id="{7F691DD4-FF35-4A78-BA27-D4DCEA1EFC87}"/>
                        </a:ext>
                      </a:extLst>
                    </p:cNvPr>
                    <p:cNvSpPr/>
                    <p:nvPr/>
                  </p:nvSpPr>
                  <p:spPr>
                    <a:xfrm>
                      <a:off x="2730044" y="4315045"/>
                      <a:ext cx="93999" cy="93999"/>
                    </a:xfrm>
                    <a:custGeom>
                      <a:avLst/>
                      <a:gdLst>
                        <a:gd name="connsiteX0" fmla="*/ 94000 w 93999"/>
                        <a:gd name="connsiteY0" fmla="*/ 47000 h 93999"/>
                        <a:gd name="connsiteX1" fmla="*/ 47000 w 93999"/>
                        <a:gd name="connsiteY1" fmla="*/ 94000 h 93999"/>
                        <a:gd name="connsiteX2" fmla="*/ 0 w 93999"/>
                        <a:gd name="connsiteY2" fmla="*/ 47000 h 93999"/>
                        <a:gd name="connsiteX3" fmla="*/ 47000 w 93999"/>
                        <a:gd name="connsiteY3" fmla="*/ 0 h 93999"/>
                        <a:gd name="connsiteX4" fmla="*/ 94000 w 93999"/>
                        <a:gd name="connsiteY4" fmla="*/ 47000 h 93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999" h="93999">
                          <a:moveTo>
                            <a:pt x="94000" y="47000"/>
                          </a:moveTo>
                          <a:cubicBezTo>
                            <a:pt x="94000" y="72957"/>
                            <a:pt x="72957" y="94000"/>
                            <a:pt x="47000" y="94000"/>
                          </a:cubicBezTo>
                          <a:cubicBezTo>
                            <a:pt x="21042" y="94000"/>
                            <a:pt x="0" y="72957"/>
                            <a:pt x="0" y="47000"/>
                          </a:cubicBezTo>
                          <a:cubicBezTo>
                            <a:pt x="0" y="21043"/>
                            <a:pt x="21042" y="0"/>
                            <a:pt x="47000" y="0"/>
                          </a:cubicBezTo>
                          <a:cubicBezTo>
                            <a:pt x="72957" y="0"/>
                            <a:pt x="94000" y="21043"/>
                            <a:pt x="94000" y="47000"/>
                          </a:cubicBezTo>
                          <a:close/>
                        </a:path>
                      </a:pathLst>
                    </a:custGeom>
                    <a:solidFill>
                      <a:srgbClr val="FFFFFF"/>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23" name="Graphic 1">
                    <a:extLst>
                      <a:ext uri="{FF2B5EF4-FFF2-40B4-BE49-F238E27FC236}">
                        <a16:creationId xmlns:a16="http://schemas.microsoft.com/office/drawing/2014/main" xmlns="" id="{977BA617-9B07-4796-9268-B6825FB96638}"/>
                      </a:ext>
                    </a:extLst>
                  </p:cNvPr>
                  <p:cNvGrpSpPr/>
                  <p:nvPr/>
                </p:nvGrpSpPr>
                <p:grpSpPr>
                  <a:xfrm>
                    <a:off x="2420725" y="3979298"/>
                    <a:ext cx="408352" cy="408352"/>
                    <a:chOff x="2420725" y="3979298"/>
                    <a:chExt cx="408352" cy="408352"/>
                  </a:xfrm>
                  <a:solidFill>
                    <a:srgbClr val="FFFFFF">
                      <a:alpha val="20000"/>
                    </a:srgbClr>
                  </a:solidFill>
                </p:grpSpPr>
                <p:sp>
                  <p:nvSpPr>
                    <p:cNvPr id="124" name="Freeform: Shape 123">
                      <a:extLst>
                        <a:ext uri="{FF2B5EF4-FFF2-40B4-BE49-F238E27FC236}">
                          <a16:creationId xmlns:a16="http://schemas.microsoft.com/office/drawing/2014/main" xmlns="" id="{3BB00E84-7181-4E97-B589-3A9C875DF1D9}"/>
                        </a:ext>
                      </a:extLst>
                    </p:cNvPr>
                    <p:cNvSpPr/>
                    <p:nvPr/>
                  </p:nvSpPr>
                  <p:spPr>
                    <a:xfrm rot="-4678997">
                      <a:off x="2452787" y="4011360"/>
                      <a:ext cx="344228" cy="344228"/>
                    </a:xfrm>
                    <a:custGeom>
                      <a:avLst/>
                      <a:gdLst>
                        <a:gd name="connsiteX0" fmla="*/ 344229 w 344228"/>
                        <a:gd name="connsiteY0" fmla="*/ 172114 h 344228"/>
                        <a:gd name="connsiteX1" fmla="*/ 172114 w 344228"/>
                        <a:gd name="connsiteY1" fmla="*/ 344229 h 344228"/>
                        <a:gd name="connsiteX2" fmla="*/ 0 w 344228"/>
                        <a:gd name="connsiteY2" fmla="*/ 172114 h 344228"/>
                        <a:gd name="connsiteX3" fmla="*/ 172114 w 344228"/>
                        <a:gd name="connsiteY3" fmla="*/ 0 h 344228"/>
                        <a:gd name="connsiteX4" fmla="*/ 344229 w 344228"/>
                        <a:gd name="connsiteY4" fmla="*/ 172114 h 344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228" h="344228">
                          <a:moveTo>
                            <a:pt x="344229" y="172114"/>
                          </a:moveTo>
                          <a:cubicBezTo>
                            <a:pt x="344229" y="267170"/>
                            <a:pt x="267170" y="344229"/>
                            <a:pt x="172114" y="344229"/>
                          </a:cubicBezTo>
                          <a:cubicBezTo>
                            <a:pt x="77058" y="344229"/>
                            <a:pt x="0" y="267170"/>
                            <a:pt x="0" y="172114"/>
                          </a:cubicBezTo>
                          <a:cubicBezTo>
                            <a:pt x="0" y="77058"/>
                            <a:pt x="77058" y="0"/>
                            <a:pt x="172114" y="0"/>
                          </a:cubicBezTo>
                          <a:cubicBezTo>
                            <a:pt x="267170" y="0"/>
                            <a:pt x="344229" y="77058"/>
                            <a:pt x="344229" y="172114"/>
                          </a:cubicBezTo>
                          <a:close/>
                        </a:path>
                      </a:pathLst>
                    </a:custGeom>
                    <a:solidFill>
                      <a:srgbClr val="FFFFFF">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5" name="Freeform: Shape 124">
                      <a:extLst>
                        <a:ext uri="{FF2B5EF4-FFF2-40B4-BE49-F238E27FC236}">
                          <a16:creationId xmlns:a16="http://schemas.microsoft.com/office/drawing/2014/main" xmlns="" id="{696681DC-3CC3-47B5-AE89-D13A923B0E5E}"/>
                        </a:ext>
                      </a:extLst>
                    </p:cNvPr>
                    <p:cNvSpPr/>
                    <p:nvPr/>
                  </p:nvSpPr>
                  <p:spPr>
                    <a:xfrm rot="-4565746">
                      <a:off x="2493867" y="4041336"/>
                      <a:ext cx="193295" cy="193295"/>
                    </a:xfrm>
                    <a:custGeom>
                      <a:avLst/>
                      <a:gdLst>
                        <a:gd name="connsiteX0" fmla="*/ 193295 w 193295"/>
                        <a:gd name="connsiteY0" fmla="*/ 96647 h 193295"/>
                        <a:gd name="connsiteX1" fmla="*/ 96648 w 193295"/>
                        <a:gd name="connsiteY1" fmla="*/ 193295 h 193295"/>
                        <a:gd name="connsiteX2" fmla="*/ 0 w 193295"/>
                        <a:gd name="connsiteY2" fmla="*/ 96647 h 193295"/>
                        <a:gd name="connsiteX3" fmla="*/ 96648 w 193295"/>
                        <a:gd name="connsiteY3" fmla="*/ 0 h 193295"/>
                        <a:gd name="connsiteX4" fmla="*/ 193295 w 193295"/>
                        <a:gd name="connsiteY4" fmla="*/ 96647 h 193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295" h="193295">
                          <a:moveTo>
                            <a:pt x="193295" y="96647"/>
                          </a:moveTo>
                          <a:cubicBezTo>
                            <a:pt x="193295" y="150024"/>
                            <a:pt x="150025" y="193295"/>
                            <a:pt x="96648" y="193295"/>
                          </a:cubicBezTo>
                          <a:cubicBezTo>
                            <a:pt x="43271" y="193295"/>
                            <a:pt x="0" y="150024"/>
                            <a:pt x="0" y="96647"/>
                          </a:cubicBezTo>
                          <a:cubicBezTo>
                            <a:pt x="0" y="43270"/>
                            <a:pt x="43271" y="0"/>
                            <a:pt x="96648" y="0"/>
                          </a:cubicBezTo>
                          <a:cubicBezTo>
                            <a:pt x="150025" y="0"/>
                            <a:pt x="193295" y="43270"/>
                            <a:pt x="193295" y="96647"/>
                          </a:cubicBezTo>
                          <a:close/>
                        </a:path>
                      </a:pathLst>
                    </a:custGeom>
                    <a:solidFill>
                      <a:srgbClr val="FFFFFF">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sp>
            <p:nvSpPr>
              <p:cNvPr id="126" name="Freeform: Shape 125">
                <a:extLst>
                  <a:ext uri="{FF2B5EF4-FFF2-40B4-BE49-F238E27FC236}">
                    <a16:creationId xmlns:a16="http://schemas.microsoft.com/office/drawing/2014/main" xmlns="" id="{18498180-186F-4164-8CAF-809577EE3E5C}"/>
                  </a:ext>
                </a:extLst>
              </p:cNvPr>
              <p:cNvSpPr/>
              <p:nvPr/>
            </p:nvSpPr>
            <p:spPr>
              <a:xfrm rot="-1985554">
                <a:off x="3413920" y="4015087"/>
                <a:ext cx="344228" cy="344228"/>
              </a:xfrm>
              <a:custGeom>
                <a:avLst/>
                <a:gdLst>
                  <a:gd name="connsiteX0" fmla="*/ 344228 w 344228"/>
                  <a:gd name="connsiteY0" fmla="*/ 172114 h 344228"/>
                  <a:gd name="connsiteX1" fmla="*/ 172114 w 344228"/>
                  <a:gd name="connsiteY1" fmla="*/ 344228 h 344228"/>
                  <a:gd name="connsiteX2" fmla="*/ 0 w 344228"/>
                  <a:gd name="connsiteY2" fmla="*/ 172114 h 344228"/>
                  <a:gd name="connsiteX3" fmla="*/ 172114 w 344228"/>
                  <a:gd name="connsiteY3" fmla="*/ 0 h 344228"/>
                  <a:gd name="connsiteX4" fmla="*/ 344228 w 344228"/>
                  <a:gd name="connsiteY4" fmla="*/ 172114 h 344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228" h="344228">
                    <a:moveTo>
                      <a:pt x="344228" y="172114"/>
                    </a:moveTo>
                    <a:cubicBezTo>
                      <a:pt x="344228" y="267170"/>
                      <a:pt x="267170" y="344228"/>
                      <a:pt x="172114" y="344228"/>
                    </a:cubicBezTo>
                    <a:cubicBezTo>
                      <a:pt x="77058" y="344228"/>
                      <a:pt x="0" y="267170"/>
                      <a:pt x="0" y="172114"/>
                    </a:cubicBezTo>
                    <a:cubicBezTo>
                      <a:pt x="0" y="77058"/>
                      <a:pt x="77058" y="0"/>
                      <a:pt x="172114" y="0"/>
                    </a:cubicBezTo>
                    <a:cubicBezTo>
                      <a:pt x="267170" y="0"/>
                      <a:pt x="344228" y="77058"/>
                      <a:pt x="344228" y="172114"/>
                    </a:cubicBezTo>
                    <a:close/>
                  </a:path>
                </a:pathLst>
              </a:custGeom>
              <a:solidFill>
                <a:srgbClr val="FFFFFF">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27" name="Graphic 1">
              <a:extLst>
                <a:ext uri="{FF2B5EF4-FFF2-40B4-BE49-F238E27FC236}">
                  <a16:creationId xmlns:a16="http://schemas.microsoft.com/office/drawing/2014/main" xmlns="" id="{977BA617-9B07-4796-9268-B6825FB96638}"/>
                </a:ext>
              </a:extLst>
            </p:cNvPr>
            <p:cNvGrpSpPr/>
            <p:nvPr/>
          </p:nvGrpSpPr>
          <p:grpSpPr>
            <a:xfrm>
              <a:off x="3033459" y="4165357"/>
              <a:ext cx="255149" cy="441292"/>
              <a:chOff x="3033459" y="4165357"/>
              <a:chExt cx="255149" cy="441292"/>
            </a:xfrm>
          </p:grpSpPr>
          <p:sp>
            <p:nvSpPr>
              <p:cNvPr id="128" name="Freeform: Shape 127">
                <a:extLst>
                  <a:ext uri="{FF2B5EF4-FFF2-40B4-BE49-F238E27FC236}">
                    <a16:creationId xmlns:a16="http://schemas.microsoft.com/office/drawing/2014/main" xmlns="" id="{5ADBB10E-369D-4F0D-A7E1-923AC5B82E3C}"/>
                  </a:ext>
                </a:extLst>
              </p:cNvPr>
              <p:cNvSpPr/>
              <p:nvPr/>
            </p:nvSpPr>
            <p:spPr>
              <a:xfrm>
                <a:off x="3036205" y="4363886"/>
                <a:ext cx="247907" cy="118968"/>
              </a:xfrm>
              <a:custGeom>
                <a:avLst/>
                <a:gdLst>
                  <a:gd name="connsiteX0" fmla="*/ 247908 w 247907"/>
                  <a:gd name="connsiteY0" fmla="*/ 114666 h 118968"/>
                  <a:gd name="connsiteX1" fmla="*/ 0 w 247907"/>
                  <a:gd name="connsiteY1" fmla="*/ 118969 h 118968"/>
                  <a:gd name="connsiteX2" fmla="*/ 247908 w 247907"/>
                  <a:gd name="connsiteY2" fmla="*/ 114666 h 118968"/>
                </a:gdLst>
                <a:ahLst/>
                <a:cxnLst>
                  <a:cxn ang="0">
                    <a:pos x="connsiteX0" y="connsiteY0"/>
                  </a:cxn>
                  <a:cxn ang="0">
                    <a:pos x="connsiteX1" y="connsiteY1"/>
                  </a:cxn>
                  <a:cxn ang="0">
                    <a:pos x="connsiteX2" y="connsiteY2"/>
                  </a:cxn>
                </a:cxnLst>
                <a:rect l="l" t="t" r="r" b="b"/>
                <a:pathLst>
                  <a:path w="247907" h="118968">
                    <a:moveTo>
                      <a:pt x="247908" y="114666"/>
                    </a:moveTo>
                    <a:cubicBezTo>
                      <a:pt x="247908" y="114666"/>
                      <a:pt x="152253" y="-33615"/>
                      <a:pt x="0" y="118969"/>
                    </a:cubicBezTo>
                    <a:cubicBezTo>
                      <a:pt x="0" y="118969"/>
                      <a:pt x="121140" y="-145819"/>
                      <a:pt x="247908" y="114666"/>
                    </a:cubicBezTo>
                    <a:close/>
                  </a:path>
                </a:pathLst>
              </a:custGeom>
              <a:solidFill>
                <a:srgbClr val="BE692C"/>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9" name="Freeform: Shape 128">
                <a:extLst>
                  <a:ext uri="{FF2B5EF4-FFF2-40B4-BE49-F238E27FC236}">
                    <a16:creationId xmlns:a16="http://schemas.microsoft.com/office/drawing/2014/main" xmlns="" id="{FE8F62C1-32AF-4F8E-B938-010D3938035E}"/>
                  </a:ext>
                </a:extLst>
              </p:cNvPr>
              <p:cNvSpPr/>
              <p:nvPr/>
            </p:nvSpPr>
            <p:spPr>
              <a:xfrm>
                <a:off x="3033459" y="4462809"/>
                <a:ext cx="255043" cy="113374"/>
              </a:xfrm>
              <a:custGeom>
                <a:avLst/>
                <a:gdLst>
                  <a:gd name="connsiteX0" fmla="*/ 222851 w 255043"/>
                  <a:gd name="connsiteY0" fmla="*/ 517 h 113374"/>
                  <a:gd name="connsiteX1" fmla="*/ 199351 w 255043"/>
                  <a:gd name="connsiteY1" fmla="*/ 7468 h 113374"/>
                  <a:gd name="connsiteX2" fmla="*/ 161950 w 255043"/>
                  <a:gd name="connsiteY2" fmla="*/ 27658 h 113374"/>
                  <a:gd name="connsiteX3" fmla="*/ 80859 w 255043"/>
                  <a:gd name="connsiteY3" fmla="*/ 26334 h 113374"/>
                  <a:gd name="connsiteX4" fmla="*/ 32866 w 255043"/>
                  <a:gd name="connsiteY4" fmla="*/ 1179 h 113374"/>
                  <a:gd name="connsiteX5" fmla="*/ 11352 w 255043"/>
                  <a:gd name="connsiteY5" fmla="*/ 6144 h 113374"/>
                  <a:gd name="connsiteX6" fmla="*/ 1753 w 255043"/>
                  <a:gd name="connsiteY6" fmla="*/ 19052 h 113374"/>
                  <a:gd name="connsiteX7" fmla="*/ 6056 w 255043"/>
                  <a:gd name="connsiteY7" fmla="*/ 54468 h 113374"/>
                  <a:gd name="connsiteX8" fmla="*/ 158971 w 255043"/>
                  <a:gd name="connsiteY8" fmla="*/ 111728 h 113374"/>
                  <a:gd name="connsiteX9" fmla="*/ 247344 w 255043"/>
                  <a:gd name="connsiteY9" fmla="*/ 66714 h 113374"/>
                  <a:gd name="connsiteX10" fmla="*/ 222851 w 255043"/>
                  <a:gd name="connsiteY10" fmla="*/ 517 h 113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5043" h="113374">
                    <a:moveTo>
                      <a:pt x="222851" y="517"/>
                    </a:moveTo>
                    <a:cubicBezTo>
                      <a:pt x="215238" y="-1138"/>
                      <a:pt x="205309" y="1179"/>
                      <a:pt x="199351" y="7468"/>
                    </a:cubicBezTo>
                    <a:cubicBezTo>
                      <a:pt x="187435" y="13095"/>
                      <a:pt x="176844" y="24348"/>
                      <a:pt x="161950" y="27658"/>
                    </a:cubicBezTo>
                    <a:cubicBezTo>
                      <a:pt x="136795" y="33285"/>
                      <a:pt x="105020" y="36264"/>
                      <a:pt x="80859" y="26334"/>
                    </a:cubicBezTo>
                    <a:cubicBezTo>
                      <a:pt x="62985" y="19052"/>
                      <a:pt x="52063" y="4820"/>
                      <a:pt x="32866" y="1179"/>
                    </a:cubicBezTo>
                    <a:cubicBezTo>
                      <a:pt x="25584" y="-145"/>
                      <a:pt x="17309" y="1510"/>
                      <a:pt x="11352" y="6144"/>
                    </a:cubicBezTo>
                    <a:cubicBezTo>
                      <a:pt x="7049" y="8792"/>
                      <a:pt x="3739" y="12763"/>
                      <a:pt x="1753" y="19052"/>
                    </a:cubicBezTo>
                    <a:cubicBezTo>
                      <a:pt x="-1888" y="32623"/>
                      <a:pt x="429" y="44538"/>
                      <a:pt x="6056" y="54468"/>
                    </a:cubicBezTo>
                    <a:cubicBezTo>
                      <a:pt x="22605" y="109411"/>
                      <a:pt x="105020" y="117686"/>
                      <a:pt x="158971" y="111728"/>
                    </a:cubicBezTo>
                    <a:cubicBezTo>
                      <a:pt x="193062" y="108087"/>
                      <a:pt x="229140" y="99151"/>
                      <a:pt x="247344" y="66714"/>
                    </a:cubicBezTo>
                    <a:cubicBezTo>
                      <a:pt x="262900" y="39904"/>
                      <a:pt x="254956" y="7799"/>
                      <a:pt x="222851" y="517"/>
                    </a:cubicBezTo>
                    <a:close/>
                  </a:path>
                </a:pathLst>
              </a:custGeom>
              <a:solidFill>
                <a:srgbClr val="A1421D">
                  <a:alpha val="1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0" name="Freeform: Shape 129">
                <a:extLst>
                  <a:ext uri="{FF2B5EF4-FFF2-40B4-BE49-F238E27FC236}">
                    <a16:creationId xmlns:a16="http://schemas.microsoft.com/office/drawing/2014/main" xmlns="" id="{C8CB79D6-EE03-4E65-9A67-F2D82763D016}"/>
                  </a:ext>
                </a:extLst>
              </p:cNvPr>
              <p:cNvSpPr/>
              <p:nvPr/>
            </p:nvSpPr>
            <p:spPr>
              <a:xfrm>
                <a:off x="3106895" y="4412076"/>
                <a:ext cx="114980" cy="54410"/>
              </a:xfrm>
              <a:custGeom>
                <a:avLst/>
                <a:gdLst>
                  <a:gd name="connsiteX0" fmla="*/ 112013 w 114980"/>
                  <a:gd name="connsiteY0" fmla="*/ 14511 h 54410"/>
                  <a:gd name="connsiteX1" fmla="*/ 61703 w 114980"/>
                  <a:gd name="connsiteY1" fmla="*/ 279 h 54410"/>
                  <a:gd name="connsiteX2" fmla="*/ 6098 w 114980"/>
                  <a:gd name="connsiteY2" fmla="*/ 16497 h 54410"/>
                  <a:gd name="connsiteX3" fmla="*/ 3781 w 114980"/>
                  <a:gd name="connsiteY3" fmla="*/ 19807 h 54410"/>
                  <a:gd name="connsiteX4" fmla="*/ 4774 w 114980"/>
                  <a:gd name="connsiteY4" fmla="*/ 39666 h 54410"/>
                  <a:gd name="connsiteX5" fmla="*/ 8084 w 114980"/>
                  <a:gd name="connsiteY5" fmla="*/ 44300 h 54410"/>
                  <a:gd name="connsiteX6" fmla="*/ 24633 w 114980"/>
                  <a:gd name="connsiteY6" fmla="*/ 49927 h 54410"/>
                  <a:gd name="connsiteX7" fmla="*/ 93147 w 114980"/>
                  <a:gd name="connsiteY7" fmla="*/ 50920 h 54410"/>
                  <a:gd name="connsiteX8" fmla="*/ 114330 w 114980"/>
                  <a:gd name="connsiteY8" fmla="*/ 26427 h 54410"/>
                  <a:gd name="connsiteX9" fmla="*/ 112013 w 114980"/>
                  <a:gd name="connsiteY9" fmla="*/ 14511 h 54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980" h="54410">
                    <a:moveTo>
                      <a:pt x="112013" y="14511"/>
                    </a:moveTo>
                    <a:cubicBezTo>
                      <a:pt x="101091" y="279"/>
                      <a:pt x="77922" y="-714"/>
                      <a:pt x="61703" y="279"/>
                    </a:cubicBezTo>
                    <a:cubicBezTo>
                      <a:pt x="45154" y="1272"/>
                      <a:pt x="18345" y="4251"/>
                      <a:pt x="6098" y="16497"/>
                    </a:cubicBezTo>
                    <a:cubicBezTo>
                      <a:pt x="5105" y="17490"/>
                      <a:pt x="4443" y="18814"/>
                      <a:pt x="3781" y="19807"/>
                    </a:cubicBezTo>
                    <a:cubicBezTo>
                      <a:pt x="-2177" y="26758"/>
                      <a:pt x="-522" y="34040"/>
                      <a:pt x="4774" y="39666"/>
                    </a:cubicBezTo>
                    <a:cubicBezTo>
                      <a:pt x="5436" y="41321"/>
                      <a:pt x="6760" y="42976"/>
                      <a:pt x="8084" y="44300"/>
                    </a:cubicBezTo>
                    <a:cubicBezTo>
                      <a:pt x="12056" y="47941"/>
                      <a:pt x="18013" y="49596"/>
                      <a:pt x="24633" y="49927"/>
                    </a:cubicBezTo>
                    <a:cubicBezTo>
                      <a:pt x="45816" y="55554"/>
                      <a:pt x="72957" y="55884"/>
                      <a:pt x="93147" y="50920"/>
                    </a:cubicBezTo>
                    <a:cubicBezTo>
                      <a:pt x="105724" y="47941"/>
                      <a:pt x="116647" y="38342"/>
                      <a:pt x="114330" y="26427"/>
                    </a:cubicBezTo>
                    <a:cubicBezTo>
                      <a:pt x="115654" y="22124"/>
                      <a:pt x="114992" y="18483"/>
                      <a:pt x="112013" y="14511"/>
                    </a:cubicBezTo>
                    <a:close/>
                  </a:path>
                </a:pathLst>
              </a:custGeom>
              <a:solidFill>
                <a:srgbClr val="FFFFFF">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Freeform: Shape 130">
                <a:extLst>
                  <a:ext uri="{FF2B5EF4-FFF2-40B4-BE49-F238E27FC236}">
                    <a16:creationId xmlns:a16="http://schemas.microsoft.com/office/drawing/2014/main" xmlns="" id="{AC89D03C-6E6F-4C87-85D9-06CF02FA2987}"/>
                  </a:ext>
                </a:extLst>
              </p:cNvPr>
              <p:cNvSpPr/>
              <p:nvPr/>
            </p:nvSpPr>
            <p:spPr>
              <a:xfrm>
                <a:off x="3073848" y="4165357"/>
                <a:ext cx="173885" cy="288332"/>
              </a:xfrm>
              <a:custGeom>
                <a:avLst/>
                <a:gdLst>
                  <a:gd name="connsiteX0" fmla="*/ 138110 w 173885"/>
                  <a:gd name="connsiteY0" fmla="*/ 77203 h 288332"/>
                  <a:gd name="connsiteX1" fmla="*/ 92103 w 173885"/>
                  <a:gd name="connsiteY1" fmla="*/ 1076 h 288332"/>
                  <a:gd name="connsiteX2" fmla="*/ 91110 w 173885"/>
                  <a:gd name="connsiteY2" fmla="*/ 1407 h 288332"/>
                  <a:gd name="connsiteX3" fmla="*/ 78202 w 173885"/>
                  <a:gd name="connsiteY3" fmla="*/ 3393 h 288332"/>
                  <a:gd name="connsiteX4" fmla="*/ 73899 w 173885"/>
                  <a:gd name="connsiteY4" fmla="*/ 8689 h 288332"/>
                  <a:gd name="connsiteX5" fmla="*/ 65955 w 173885"/>
                  <a:gd name="connsiteY5" fmla="*/ 15970 h 288332"/>
                  <a:gd name="connsiteX6" fmla="*/ 63639 w 173885"/>
                  <a:gd name="connsiteY6" fmla="*/ 22921 h 288332"/>
                  <a:gd name="connsiteX7" fmla="*/ 15315 w 173885"/>
                  <a:gd name="connsiteY7" fmla="*/ 160280 h 288332"/>
                  <a:gd name="connsiteX8" fmla="*/ 8364 w 173885"/>
                  <a:gd name="connsiteY8" fmla="*/ 181131 h 288332"/>
                  <a:gd name="connsiteX9" fmla="*/ 19287 w 173885"/>
                  <a:gd name="connsiteY9" fmla="*/ 266526 h 288332"/>
                  <a:gd name="connsiteX10" fmla="*/ 173525 w 173885"/>
                  <a:gd name="connsiteY10" fmla="*/ 223829 h 288332"/>
                  <a:gd name="connsiteX11" fmla="*/ 138110 w 173885"/>
                  <a:gd name="connsiteY11" fmla="*/ 77203 h 288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3885" h="288332">
                    <a:moveTo>
                      <a:pt x="138110" y="77203"/>
                    </a:moveTo>
                    <a:cubicBezTo>
                      <a:pt x="132152" y="59329"/>
                      <a:pt x="122885" y="-2234"/>
                      <a:pt x="92103" y="1076"/>
                    </a:cubicBezTo>
                    <a:cubicBezTo>
                      <a:pt x="91772" y="1076"/>
                      <a:pt x="91441" y="1407"/>
                      <a:pt x="91110" y="1407"/>
                    </a:cubicBezTo>
                    <a:cubicBezTo>
                      <a:pt x="87138" y="-579"/>
                      <a:pt x="81843" y="-910"/>
                      <a:pt x="78202" y="3393"/>
                    </a:cubicBezTo>
                    <a:cubicBezTo>
                      <a:pt x="76547" y="5048"/>
                      <a:pt x="75223" y="7034"/>
                      <a:pt x="73899" y="8689"/>
                    </a:cubicBezTo>
                    <a:cubicBezTo>
                      <a:pt x="70589" y="9682"/>
                      <a:pt x="67279" y="11998"/>
                      <a:pt x="65955" y="15970"/>
                    </a:cubicBezTo>
                    <a:cubicBezTo>
                      <a:pt x="65293" y="18287"/>
                      <a:pt x="64300" y="20604"/>
                      <a:pt x="63639" y="22921"/>
                    </a:cubicBezTo>
                    <a:cubicBezTo>
                      <a:pt x="38484" y="61646"/>
                      <a:pt x="24913" y="112618"/>
                      <a:pt x="15315" y="160280"/>
                    </a:cubicBezTo>
                    <a:cubicBezTo>
                      <a:pt x="12998" y="167230"/>
                      <a:pt x="10681" y="174181"/>
                      <a:pt x="8364" y="181131"/>
                    </a:cubicBezTo>
                    <a:cubicBezTo>
                      <a:pt x="-1235" y="210920"/>
                      <a:pt x="-7854" y="244019"/>
                      <a:pt x="19287" y="266526"/>
                    </a:cubicBezTo>
                    <a:cubicBezTo>
                      <a:pt x="65293" y="304589"/>
                      <a:pt x="168230" y="294328"/>
                      <a:pt x="173525" y="223829"/>
                    </a:cubicBezTo>
                    <a:cubicBezTo>
                      <a:pt x="177166" y="177491"/>
                      <a:pt x="152342" y="120892"/>
                      <a:pt x="138110" y="77203"/>
                    </a:cubicBezTo>
                    <a:close/>
                  </a:path>
                </a:pathLst>
              </a:custGeom>
              <a:solidFill>
                <a:srgbClr val="FFFFFF">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2" name="Freeform: Shape 131">
                <a:extLst>
                  <a:ext uri="{FF2B5EF4-FFF2-40B4-BE49-F238E27FC236}">
                    <a16:creationId xmlns:a16="http://schemas.microsoft.com/office/drawing/2014/main" xmlns="" id="{C132818F-955A-458E-A0B2-4EA48672C319}"/>
                  </a:ext>
                </a:extLst>
              </p:cNvPr>
              <p:cNvSpPr/>
              <p:nvPr/>
            </p:nvSpPr>
            <p:spPr>
              <a:xfrm>
                <a:off x="3033798" y="4481357"/>
                <a:ext cx="254810" cy="125291"/>
              </a:xfrm>
              <a:custGeom>
                <a:avLst/>
                <a:gdLst>
                  <a:gd name="connsiteX0" fmla="*/ 253955 w 254810"/>
                  <a:gd name="connsiteY0" fmla="*/ 29631 h 125291"/>
                  <a:gd name="connsiteX1" fmla="*/ 239722 w 254810"/>
                  <a:gd name="connsiteY1" fmla="*/ 16061 h 125291"/>
                  <a:gd name="connsiteX2" fmla="*/ 117589 w 254810"/>
                  <a:gd name="connsiteY2" fmla="*/ 38236 h 125291"/>
                  <a:gd name="connsiteX3" fmla="*/ 26237 w 254810"/>
                  <a:gd name="connsiteY3" fmla="*/ 13412 h 125291"/>
                  <a:gd name="connsiteX4" fmla="*/ 5054 w 254810"/>
                  <a:gd name="connsiteY4" fmla="*/ 1166 h 125291"/>
                  <a:gd name="connsiteX5" fmla="*/ 13660 w 254810"/>
                  <a:gd name="connsiteY5" fmla="*/ 56110 h 125291"/>
                  <a:gd name="connsiteX6" fmla="*/ 136786 w 254810"/>
                  <a:gd name="connsiteY6" fmla="*/ 125285 h 125291"/>
                  <a:gd name="connsiteX7" fmla="*/ 253955 w 254810"/>
                  <a:gd name="connsiteY7" fmla="*/ 29631 h 12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4810" h="125291">
                    <a:moveTo>
                      <a:pt x="253955" y="29631"/>
                    </a:moveTo>
                    <a:cubicBezTo>
                      <a:pt x="257264" y="18046"/>
                      <a:pt x="250645" y="12751"/>
                      <a:pt x="239722" y="16061"/>
                    </a:cubicBezTo>
                    <a:cubicBezTo>
                      <a:pt x="200335" y="27314"/>
                      <a:pt x="158962" y="39891"/>
                      <a:pt x="117589" y="38236"/>
                    </a:cubicBezTo>
                    <a:cubicBezTo>
                      <a:pt x="84490" y="37243"/>
                      <a:pt x="76216" y="37905"/>
                      <a:pt x="26237" y="13412"/>
                    </a:cubicBezTo>
                    <a:cubicBezTo>
                      <a:pt x="9026" y="-489"/>
                      <a:pt x="14653" y="-1482"/>
                      <a:pt x="5054" y="1166"/>
                    </a:cubicBezTo>
                    <a:cubicBezTo>
                      <a:pt x="-8516" y="2159"/>
                      <a:pt x="9026" y="47835"/>
                      <a:pt x="13660" y="56110"/>
                    </a:cubicBezTo>
                    <a:cubicBezTo>
                      <a:pt x="33519" y="113370"/>
                      <a:pt x="76878" y="125616"/>
                      <a:pt x="136786" y="125285"/>
                    </a:cubicBezTo>
                    <a:cubicBezTo>
                      <a:pt x="194708" y="124623"/>
                      <a:pt x="235088" y="96820"/>
                      <a:pt x="253955" y="29631"/>
                    </a:cubicBezTo>
                    <a:close/>
                  </a:path>
                </a:pathLst>
              </a:custGeom>
              <a:solidFill>
                <a:srgbClr val="A1421D">
                  <a:alpha val="3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3" name="Freeform: Shape 132">
                <a:extLst>
                  <a:ext uri="{FF2B5EF4-FFF2-40B4-BE49-F238E27FC236}">
                    <a16:creationId xmlns:a16="http://schemas.microsoft.com/office/drawing/2014/main" xmlns="" id="{5792AFFD-9F1D-4FBA-8927-A330170500A5}"/>
                  </a:ext>
                </a:extLst>
              </p:cNvPr>
              <p:cNvSpPr/>
              <p:nvPr/>
            </p:nvSpPr>
            <p:spPr>
              <a:xfrm>
                <a:off x="3060292" y="4515213"/>
                <a:ext cx="59257" cy="44264"/>
              </a:xfrm>
              <a:custGeom>
                <a:avLst/>
                <a:gdLst>
                  <a:gd name="connsiteX0" fmla="*/ 58990 w 59257"/>
                  <a:gd name="connsiteY0" fmla="*/ 28874 h 44264"/>
                  <a:gd name="connsiteX1" fmla="*/ 38800 w 59257"/>
                  <a:gd name="connsiteY1" fmla="*/ 11994 h 44264"/>
                  <a:gd name="connsiteX2" fmla="*/ 10005 w 59257"/>
                  <a:gd name="connsiteY2" fmla="*/ 409 h 44264"/>
                  <a:gd name="connsiteX3" fmla="*/ 737 w 59257"/>
                  <a:gd name="connsiteY3" fmla="*/ 9015 h 44264"/>
                  <a:gd name="connsiteX4" fmla="*/ 23575 w 59257"/>
                  <a:gd name="connsiteY4" fmla="*/ 37810 h 44264"/>
                  <a:gd name="connsiteX5" fmla="*/ 46744 w 59257"/>
                  <a:gd name="connsiteY5" fmla="*/ 44099 h 44264"/>
                  <a:gd name="connsiteX6" fmla="*/ 58990 w 59257"/>
                  <a:gd name="connsiteY6" fmla="*/ 28874 h 44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257" h="44264">
                    <a:moveTo>
                      <a:pt x="58990" y="28874"/>
                    </a:moveTo>
                    <a:cubicBezTo>
                      <a:pt x="57336" y="20268"/>
                      <a:pt x="45751" y="15635"/>
                      <a:pt x="38800" y="11994"/>
                    </a:cubicBezTo>
                    <a:cubicBezTo>
                      <a:pt x="29533" y="7360"/>
                      <a:pt x="19934" y="3388"/>
                      <a:pt x="10005" y="409"/>
                    </a:cubicBezTo>
                    <a:cubicBezTo>
                      <a:pt x="4047" y="-1577"/>
                      <a:pt x="75" y="4050"/>
                      <a:pt x="737" y="9015"/>
                    </a:cubicBezTo>
                    <a:cubicBezTo>
                      <a:pt x="-4228" y="18613"/>
                      <a:pt x="17286" y="34500"/>
                      <a:pt x="23575" y="37810"/>
                    </a:cubicBezTo>
                    <a:cubicBezTo>
                      <a:pt x="30195" y="41451"/>
                      <a:pt x="39131" y="45092"/>
                      <a:pt x="46744" y="44099"/>
                    </a:cubicBezTo>
                    <a:cubicBezTo>
                      <a:pt x="54357" y="43106"/>
                      <a:pt x="60645" y="36818"/>
                      <a:pt x="58990" y="28874"/>
                    </a:cubicBezTo>
                    <a:close/>
                  </a:path>
                </a:pathLst>
              </a:custGeom>
              <a:solidFill>
                <a:srgbClr val="A1421D">
                  <a:alpha val="5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4" name="Freeform: Shape 133">
                <a:extLst>
                  <a:ext uri="{FF2B5EF4-FFF2-40B4-BE49-F238E27FC236}">
                    <a16:creationId xmlns:a16="http://schemas.microsoft.com/office/drawing/2014/main" xmlns="" id="{74D389D5-DA6C-4AD7-B50C-6CD0B05F9D37}"/>
                  </a:ext>
                </a:extLst>
              </p:cNvPr>
              <p:cNvSpPr/>
              <p:nvPr/>
            </p:nvSpPr>
            <p:spPr>
              <a:xfrm>
                <a:off x="3209052" y="4515067"/>
                <a:ext cx="56753" cy="41004"/>
              </a:xfrm>
              <a:custGeom>
                <a:avLst/>
                <a:gdLst>
                  <a:gd name="connsiteX0" fmla="*/ 42292 w 56753"/>
                  <a:gd name="connsiteY0" fmla="*/ 555 h 41004"/>
                  <a:gd name="connsiteX1" fmla="*/ 28391 w 56753"/>
                  <a:gd name="connsiteY1" fmla="*/ 5520 h 41004"/>
                  <a:gd name="connsiteX2" fmla="*/ 6215 w 56753"/>
                  <a:gd name="connsiteY2" fmla="*/ 12470 h 41004"/>
                  <a:gd name="connsiteX3" fmla="*/ 7208 w 56753"/>
                  <a:gd name="connsiteY3" fmla="*/ 37956 h 41004"/>
                  <a:gd name="connsiteX4" fmla="*/ 54870 w 56753"/>
                  <a:gd name="connsiteY4" fmla="*/ 17435 h 41004"/>
                  <a:gd name="connsiteX5" fmla="*/ 42292 w 56753"/>
                  <a:gd name="connsiteY5" fmla="*/ 555 h 41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753" h="41004">
                    <a:moveTo>
                      <a:pt x="42292" y="555"/>
                    </a:moveTo>
                    <a:cubicBezTo>
                      <a:pt x="37659" y="2210"/>
                      <a:pt x="33025" y="3865"/>
                      <a:pt x="28391" y="5520"/>
                    </a:cubicBezTo>
                    <a:cubicBezTo>
                      <a:pt x="20448" y="6181"/>
                      <a:pt x="12173" y="7836"/>
                      <a:pt x="6215" y="12470"/>
                    </a:cubicBezTo>
                    <a:cubicBezTo>
                      <a:pt x="-2391" y="19090"/>
                      <a:pt x="-2059" y="31998"/>
                      <a:pt x="7208" y="37956"/>
                    </a:cubicBezTo>
                    <a:cubicBezTo>
                      <a:pt x="23757" y="48216"/>
                      <a:pt x="45933" y="30344"/>
                      <a:pt x="54870" y="17435"/>
                    </a:cubicBezTo>
                    <a:cubicBezTo>
                      <a:pt x="60828" y="9491"/>
                      <a:pt x="51560" y="-2755"/>
                      <a:pt x="42292" y="555"/>
                    </a:cubicBezTo>
                    <a:close/>
                  </a:path>
                </a:pathLst>
              </a:custGeom>
              <a:solidFill>
                <a:srgbClr val="A1421D">
                  <a:alpha val="4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35" name="Graphic 1">
              <a:extLst>
                <a:ext uri="{FF2B5EF4-FFF2-40B4-BE49-F238E27FC236}">
                  <a16:creationId xmlns:a16="http://schemas.microsoft.com/office/drawing/2014/main" xmlns="" id="{977BA617-9B07-4796-9268-B6825FB96638}"/>
                </a:ext>
              </a:extLst>
            </p:cNvPr>
            <p:cNvGrpSpPr/>
            <p:nvPr/>
          </p:nvGrpSpPr>
          <p:grpSpPr>
            <a:xfrm>
              <a:off x="1738264" y="2092621"/>
              <a:ext cx="3191995" cy="2146297"/>
              <a:chOff x="1738264" y="2092621"/>
              <a:chExt cx="3191995" cy="2146297"/>
            </a:xfrm>
          </p:grpSpPr>
          <p:sp>
            <p:nvSpPr>
              <p:cNvPr id="136" name="Freeform: Shape 135">
                <a:extLst>
                  <a:ext uri="{FF2B5EF4-FFF2-40B4-BE49-F238E27FC236}">
                    <a16:creationId xmlns:a16="http://schemas.microsoft.com/office/drawing/2014/main" xmlns="" id="{C7B846EA-758C-43F5-BBDD-846F343716FC}"/>
                  </a:ext>
                </a:extLst>
              </p:cNvPr>
              <p:cNvSpPr/>
              <p:nvPr/>
            </p:nvSpPr>
            <p:spPr>
              <a:xfrm>
                <a:off x="3967054" y="2868601"/>
                <a:ext cx="537398" cy="1347148"/>
              </a:xfrm>
              <a:custGeom>
                <a:avLst/>
                <a:gdLst>
                  <a:gd name="connsiteX0" fmla="*/ 229914 w 537398"/>
                  <a:gd name="connsiteY0" fmla="*/ 1180664 h 1347148"/>
                  <a:gd name="connsiteX1" fmla="*/ 6499 w 537398"/>
                  <a:gd name="connsiteY1" fmla="*/ 64252 h 1347148"/>
                  <a:gd name="connsiteX2" fmla="*/ 532434 w 537398"/>
                  <a:gd name="connsiteY2" fmla="*/ 298259 h 1347148"/>
                  <a:gd name="connsiteX3" fmla="*/ 537399 w 537398"/>
                  <a:gd name="connsiteY3" fmla="*/ 463751 h 1347148"/>
                  <a:gd name="connsiteX4" fmla="*/ 527469 w 537398"/>
                  <a:gd name="connsiteY4" fmla="*/ 739461 h 1347148"/>
                  <a:gd name="connsiteX5" fmla="*/ 406991 w 537398"/>
                  <a:gd name="connsiteY5" fmla="*/ 1120424 h 1347148"/>
                  <a:gd name="connsiteX6" fmla="*/ 222301 w 537398"/>
                  <a:gd name="connsiteY6" fmla="*/ 1347149 h 1347148"/>
                  <a:gd name="connsiteX7" fmla="*/ 229914 w 537398"/>
                  <a:gd name="connsiteY7" fmla="*/ 1180664 h 134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7398" h="1347148">
                    <a:moveTo>
                      <a:pt x="229914" y="1180664"/>
                    </a:moveTo>
                    <a:cubicBezTo>
                      <a:pt x="229914" y="1180664"/>
                      <a:pt x="81964" y="294949"/>
                      <a:pt x="6499" y="64252"/>
                    </a:cubicBezTo>
                    <a:cubicBezTo>
                      <a:pt x="-68634" y="-166444"/>
                      <a:pt x="532434" y="298259"/>
                      <a:pt x="532434" y="298259"/>
                    </a:cubicBezTo>
                    <a:lnTo>
                      <a:pt x="537399" y="463751"/>
                    </a:lnTo>
                    <a:cubicBezTo>
                      <a:pt x="537399" y="463751"/>
                      <a:pt x="532434" y="564039"/>
                      <a:pt x="527469" y="739461"/>
                    </a:cubicBezTo>
                    <a:cubicBezTo>
                      <a:pt x="522505" y="914883"/>
                      <a:pt x="492054" y="1020136"/>
                      <a:pt x="406991" y="1120424"/>
                    </a:cubicBezTo>
                    <a:cubicBezTo>
                      <a:pt x="321928" y="1220713"/>
                      <a:pt x="222301" y="1347149"/>
                      <a:pt x="222301" y="1347149"/>
                    </a:cubicBezTo>
                    <a:lnTo>
                      <a:pt x="229914" y="1180664"/>
                    </a:lnTo>
                    <a:close/>
                  </a:path>
                </a:pathLst>
              </a:custGeom>
              <a:solidFill>
                <a:srgbClr val="F9A21C"/>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7" name="Freeform: Shape 136">
                <a:extLst>
                  <a:ext uri="{FF2B5EF4-FFF2-40B4-BE49-F238E27FC236}">
                    <a16:creationId xmlns:a16="http://schemas.microsoft.com/office/drawing/2014/main" xmlns="" id="{E47BB606-E797-4A15-BB39-3ECED7485DC5}"/>
                  </a:ext>
                </a:extLst>
              </p:cNvPr>
              <p:cNvSpPr/>
              <p:nvPr/>
            </p:nvSpPr>
            <p:spPr>
              <a:xfrm>
                <a:off x="1738264" y="2092621"/>
                <a:ext cx="3191995" cy="2146297"/>
              </a:xfrm>
              <a:custGeom>
                <a:avLst/>
                <a:gdLst>
                  <a:gd name="connsiteX0" fmla="*/ 290755 w 3191995"/>
                  <a:gd name="connsiteY0" fmla="*/ 1219872 h 2146297"/>
                  <a:gd name="connsiteX1" fmla="*/ 416198 w 3191995"/>
                  <a:gd name="connsiteY1" fmla="*/ 1345315 h 2146297"/>
                  <a:gd name="connsiteX2" fmla="*/ 807091 w 3191995"/>
                  <a:gd name="connsiteY2" fmla="*/ 1164928 h 2146297"/>
                  <a:gd name="connsiteX3" fmla="*/ 1763637 w 3191995"/>
                  <a:gd name="connsiteY3" fmla="*/ 925957 h 2146297"/>
                  <a:gd name="connsiteX4" fmla="*/ 2423289 w 3191995"/>
                  <a:gd name="connsiteY4" fmla="*/ 1335054 h 2146297"/>
                  <a:gd name="connsiteX5" fmla="*/ 2766520 w 3191995"/>
                  <a:gd name="connsiteY5" fmla="*/ 1239731 h 2146297"/>
                  <a:gd name="connsiteX6" fmla="*/ 2901231 w 3191995"/>
                  <a:gd name="connsiteY6" fmla="*/ 1180816 h 2146297"/>
                  <a:gd name="connsiteX7" fmla="*/ 3152448 w 3191995"/>
                  <a:gd name="connsiteY7" fmla="*/ 558234 h 2146297"/>
                  <a:gd name="connsiteX8" fmla="*/ 2085023 w 3191995"/>
                  <a:gd name="connsiteY8" fmla="*/ 91876 h 2146297"/>
                  <a:gd name="connsiteX9" fmla="*/ 663775 w 3191995"/>
                  <a:gd name="connsiteY9" fmla="*/ 189186 h 2146297"/>
                  <a:gd name="connsiteX10" fmla="*/ 198079 w 3191995"/>
                  <a:gd name="connsiteY10" fmla="*/ 615825 h 2146297"/>
                  <a:gd name="connsiteX11" fmla="*/ 121622 w 3191995"/>
                  <a:gd name="connsiteY11" fmla="*/ 384136 h 2146297"/>
                  <a:gd name="connsiteX12" fmla="*/ 50129 w 3191995"/>
                  <a:gd name="connsiteY12" fmla="*/ 827655 h 2146297"/>
                  <a:gd name="connsiteX13" fmla="*/ 20010 w 3191995"/>
                  <a:gd name="connsiteY13" fmla="*/ 1485652 h 2146297"/>
                  <a:gd name="connsiteX14" fmla="*/ 288107 w 3191995"/>
                  <a:gd name="connsiteY14" fmla="*/ 2049650 h 2146297"/>
                  <a:gd name="connsiteX15" fmla="*/ 388727 w 3191995"/>
                  <a:gd name="connsiteY15" fmla="*/ 2146297 h 2146297"/>
                  <a:gd name="connsiteX16" fmla="*/ 373501 w 3191995"/>
                  <a:gd name="connsiteY16" fmla="*/ 1607124 h 2146297"/>
                  <a:gd name="connsiteX17" fmla="*/ 290755 w 3191995"/>
                  <a:gd name="connsiteY17" fmla="*/ 1219872 h 214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91995" h="2146297">
                    <a:moveTo>
                      <a:pt x="290755" y="1219872"/>
                    </a:moveTo>
                    <a:cubicBezTo>
                      <a:pt x="290755" y="1219872"/>
                      <a:pt x="325840" y="1350280"/>
                      <a:pt x="416198" y="1345315"/>
                    </a:cubicBezTo>
                    <a:cubicBezTo>
                      <a:pt x="506557" y="1340350"/>
                      <a:pt x="618099" y="1326780"/>
                      <a:pt x="807091" y="1164928"/>
                    </a:cubicBezTo>
                    <a:cubicBezTo>
                      <a:pt x="1193019" y="833944"/>
                      <a:pt x="1397568" y="865056"/>
                      <a:pt x="1763637" y="925957"/>
                    </a:cubicBezTo>
                    <a:cubicBezTo>
                      <a:pt x="2036037" y="971302"/>
                      <a:pt x="2405416" y="1220534"/>
                      <a:pt x="2423289" y="1335054"/>
                    </a:cubicBezTo>
                    <a:cubicBezTo>
                      <a:pt x="2440831" y="1447920"/>
                      <a:pt x="2766520" y="1239731"/>
                      <a:pt x="2766520" y="1239731"/>
                    </a:cubicBezTo>
                    <a:cubicBezTo>
                      <a:pt x="2766520" y="1239731"/>
                      <a:pt x="2783731" y="1266872"/>
                      <a:pt x="2901231" y="1180816"/>
                    </a:cubicBezTo>
                    <a:cubicBezTo>
                      <a:pt x="3161716" y="990499"/>
                      <a:pt x="3252074" y="567170"/>
                      <a:pt x="3152448" y="558234"/>
                    </a:cubicBezTo>
                    <a:cubicBezTo>
                      <a:pt x="2771816" y="523149"/>
                      <a:pt x="2312409" y="153771"/>
                      <a:pt x="2085023" y="91876"/>
                    </a:cubicBezTo>
                    <a:cubicBezTo>
                      <a:pt x="1734179" y="-3447"/>
                      <a:pt x="1190371" y="-90165"/>
                      <a:pt x="663775" y="189186"/>
                    </a:cubicBezTo>
                    <a:cubicBezTo>
                      <a:pt x="169284" y="451657"/>
                      <a:pt x="198079" y="615825"/>
                      <a:pt x="198079" y="615825"/>
                    </a:cubicBezTo>
                    <a:cubicBezTo>
                      <a:pt x="198079" y="615825"/>
                      <a:pt x="81573" y="584381"/>
                      <a:pt x="121622" y="384136"/>
                    </a:cubicBezTo>
                    <a:cubicBezTo>
                      <a:pt x="121622" y="384136"/>
                      <a:pt x="-95173" y="572135"/>
                      <a:pt x="50129" y="827655"/>
                    </a:cubicBezTo>
                    <a:cubicBezTo>
                      <a:pt x="50129" y="827655"/>
                      <a:pt x="-29969" y="1234766"/>
                      <a:pt x="20010" y="1485652"/>
                    </a:cubicBezTo>
                    <a:cubicBezTo>
                      <a:pt x="69988" y="1736208"/>
                      <a:pt x="288107" y="2049650"/>
                      <a:pt x="288107" y="2049650"/>
                    </a:cubicBezTo>
                    <a:lnTo>
                      <a:pt x="388727" y="2146297"/>
                    </a:lnTo>
                    <a:cubicBezTo>
                      <a:pt x="388727" y="2146297"/>
                      <a:pt x="328156" y="1873897"/>
                      <a:pt x="373501" y="1607124"/>
                    </a:cubicBezTo>
                    <a:cubicBezTo>
                      <a:pt x="413881" y="1370801"/>
                      <a:pt x="340734" y="1370139"/>
                      <a:pt x="290755" y="1219872"/>
                    </a:cubicBezTo>
                    <a:close/>
                  </a:path>
                </a:pathLst>
              </a:custGeom>
              <a:solidFill>
                <a:srgbClr val="F9A21C"/>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8" name="Freeform: Shape 137">
                <a:extLst>
                  <a:ext uri="{FF2B5EF4-FFF2-40B4-BE49-F238E27FC236}">
                    <a16:creationId xmlns:a16="http://schemas.microsoft.com/office/drawing/2014/main" xmlns="" id="{069ACF4D-B5DB-47E1-BD9F-133086760018}"/>
                  </a:ext>
                </a:extLst>
              </p:cNvPr>
              <p:cNvSpPr/>
              <p:nvPr/>
            </p:nvSpPr>
            <p:spPr>
              <a:xfrm>
                <a:off x="1738264" y="2103661"/>
                <a:ext cx="2678384" cy="1959173"/>
              </a:xfrm>
              <a:custGeom>
                <a:avLst/>
                <a:gdLst>
                  <a:gd name="connsiteX0" fmla="*/ 169284 w 2678384"/>
                  <a:gd name="connsiteY0" fmla="*/ 1631499 h 1959173"/>
                  <a:gd name="connsiteX1" fmla="*/ 139164 w 2678384"/>
                  <a:gd name="connsiteY1" fmla="*/ 993692 h 1959173"/>
                  <a:gd name="connsiteX2" fmla="*/ 194108 w 2678384"/>
                  <a:gd name="connsiteY2" fmla="*/ 927495 h 1959173"/>
                  <a:gd name="connsiteX3" fmla="*/ 308297 w 2678384"/>
                  <a:gd name="connsiteY3" fmla="*/ 963572 h 1959173"/>
                  <a:gd name="connsiteX4" fmla="*/ 360593 w 2678384"/>
                  <a:gd name="connsiteY4" fmla="*/ 977473 h 1959173"/>
                  <a:gd name="connsiteX5" fmla="*/ 394684 w 2678384"/>
                  <a:gd name="connsiteY5" fmla="*/ 979128 h 1959173"/>
                  <a:gd name="connsiteX6" fmla="*/ 411896 w 2678384"/>
                  <a:gd name="connsiteY6" fmla="*/ 978797 h 1959173"/>
                  <a:gd name="connsiteX7" fmla="*/ 486036 w 2678384"/>
                  <a:gd name="connsiteY7" fmla="*/ 967875 h 1959173"/>
                  <a:gd name="connsiteX8" fmla="*/ 567127 w 2678384"/>
                  <a:gd name="connsiteY8" fmla="*/ 947023 h 1959173"/>
                  <a:gd name="connsiteX9" fmla="*/ 572423 w 2678384"/>
                  <a:gd name="connsiteY9" fmla="*/ 945368 h 1959173"/>
                  <a:gd name="connsiteX10" fmla="*/ 587979 w 2678384"/>
                  <a:gd name="connsiteY10" fmla="*/ 940072 h 1959173"/>
                  <a:gd name="connsiteX11" fmla="*/ 625712 w 2678384"/>
                  <a:gd name="connsiteY11" fmla="*/ 926171 h 1959173"/>
                  <a:gd name="connsiteX12" fmla="*/ 815366 w 2678384"/>
                  <a:gd name="connsiteY12" fmla="*/ 798742 h 1959173"/>
                  <a:gd name="connsiteX13" fmla="*/ 1653088 w 2678384"/>
                  <a:gd name="connsiteY13" fmla="*/ 503503 h 1959173"/>
                  <a:gd name="connsiteX14" fmla="*/ 2676823 w 2678384"/>
                  <a:gd name="connsiteY14" fmla="*/ 1090008 h 1959173"/>
                  <a:gd name="connsiteX15" fmla="*/ 710775 w 2678384"/>
                  <a:gd name="connsiteY15" fmla="*/ 155308 h 1959173"/>
                  <a:gd name="connsiteX16" fmla="*/ 198079 w 2678384"/>
                  <a:gd name="connsiteY16" fmla="*/ 604785 h 1959173"/>
                  <a:gd name="connsiteX17" fmla="*/ 121622 w 2678384"/>
                  <a:gd name="connsiteY17" fmla="*/ 373095 h 1959173"/>
                  <a:gd name="connsiteX18" fmla="*/ 50129 w 2678384"/>
                  <a:gd name="connsiteY18" fmla="*/ 816615 h 1959173"/>
                  <a:gd name="connsiteX19" fmla="*/ 20010 w 2678384"/>
                  <a:gd name="connsiteY19" fmla="*/ 1474612 h 1959173"/>
                  <a:gd name="connsiteX20" fmla="*/ 237467 w 2678384"/>
                  <a:gd name="connsiteY20" fmla="*/ 1959174 h 1959173"/>
                  <a:gd name="connsiteX21" fmla="*/ 169284 w 2678384"/>
                  <a:gd name="connsiteY21" fmla="*/ 1631499 h 1959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78384" h="1959173">
                    <a:moveTo>
                      <a:pt x="169284" y="1631499"/>
                    </a:moveTo>
                    <a:cubicBezTo>
                      <a:pt x="115333" y="1424633"/>
                      <a:pt x="82235" y="1201881"/>
                      <a:pt x="139164" y="993692"/>
                    </a:cubicBezTo>
                    <a:cubicBezTo>
                      <a:pt x="154720" y="936431"/>
                      <a:pt x="158030" y="929481"/>
                      <a:pt x="194108" y="927495"/>
                    </a:cubicBezTo>
                    <a:cubicBezTo>
                      <a:pt x="212312" y="926502"/>
                      <a:pt x="308297" y="963572"/>
                      <a:pt x="308297" y="963572"/>
                    </a:cubicBezTo>
                    <a:cubicBezTo>
                      <a:pt x="319551" y="966882"/>
                      <a:pt x="356290" y="976811"/>
                      <a:pt x="360593" y="977473"/>
                    </a:cubicBezTo>
                    <a:cubicBezTo>
                      <a:pt x="371846" y="978466"/>
                      <a:pt x="383431" y="979128"/>
                      <a:pt x="394684" y="979128"/>
                    </a:cubicBezTo>
                    <a:cubicBezTo>
                      <a:pt x="400311" y="979128"/>
                      <a:pt x="405938" y="979128"/>
                      <a:pt x="411896" y="978797"/>
                    </a:cubicBezTo>
                    <a:cubicBezTo>
                      <a:pt x="436719" y="976149"/>
                      <a:pt x="461543" y="972840"/>
                      <a:pt x="486036" y="967875"/>
                    </a:cubicBezTo>
                    <a:cubicBezTo>
                      <a:pt x="513508" y="962248"/>
                      <a:pt x="540318" y="954635"/>
                      <a:pt x="567127" y="947023"/>
                    </a:cubicBezTo>
                    <a:cubicBezTo>
                      <a:pt x="569113" y="946361"/>
                      <a:pt x="571099" y="946030"/>
                      <a:pt x="572423" y="945368"/>
                    </a:cubicBezTo>
                    <a:cubicBezTo>
                      <a:pt x="577719" y="943713"/>
                      <a:pt x="582684" y="941727"/>
                      <a:pt x="587979" y="940072"/>
                    </a:cubicBezTo>
                    <a:cubicBezTo>
                      <a:pt x="600557" y="935769"/>
                      <a:pt x="613134" y="930804"/>
                      <a:pt x="625712" y="926171"/>
                    </a:cubicBezTo>
                    <a:cubicBezTo>
                      <a:pt x="674035" y="907636"/>
                      <a:pt x="810070" y="804699"/>
                      <a:pt x="815366" y="798742"/>
                    </a:cubicBezTo>
                    <a:cubicBezTo>
                      <a:pt x="1021238" y="568376"/>
                      <a:pt x="1350237" y="490926"/>
                      <a:pt x="1653088" y="503503"/>
                    </a:cubicBezTo>
                    <a:cubicBezTo>
                      <a:pt x="1926150" y="514757"/>
                      <a:pt x="2718196" y="1155212"/>
                      <a:pt x="2676823" y="1090008"/>
                    </a:cubicBezTo>
                    <a:cubicBezTo>
                      <a:pt x="2546415" y="885791"/>
                      <a:pt x="2167769" y="-447746"/>
                      <a:pt x="710775" y="155308"/>
                    </a:cubicBezTo>
                    <a:cubicBezTo>
                      <a:pt x="193115" y="369786"/>
                      <a:pt x="198079" y="604785"/>
                      <a:pt x="198079" y="604785"/>
                    </a:cubicBezTo>
                    <a:cubicBezTo>
                      <a:pt x="198079" y="604785"/>
                      <a:pt x="81573" y="573341"/>
                      <a:pt x="121622" y="373095"/>
                    </a:cubicBezTo>
                    <a:cubicBezTo>
                      <a:pt x="121622" y="373095"/>
                      <a:pt x="-95173" y="561095"/>
                      <a:pt x="50129" y="816615"/>
                    </a:cubicBezTo>
                    <a:cubicBezTo>
                      <a:pt x="50129" y="816615"/>
                      <a:pt x="-29969" y="1223726"/>
                      <a:pt x="20010" y="1474612"/>
                    </a:cubicBezTo>
                    <a:cubicBezTo>
                      <a:pt x="44503" y="1597739"/>
                      <a:pt x="159685" y="1851273"/>
                      <a:pt x="237467" y="1959174"/>
                    </a:cubicBezTo>
                    <a:cubicBezTo>
                      <a:pt x="211981" y="1889998"/>
                      <a:pt x="187819" y="1702330"/>
                      <a:pt x="169284" y="1631499"/>
                    </a:cubicBezTo>
                    <a:close/>
                  </a:path>
                </a:pathLst>
              </a:custGeom>
              <a:solidFill>
                <a:srgbClr val="FFFFFF">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9" name="Freeform: Shape 138">
                <a:extLst>
                  <a:ext uri="{FF2B5EF4-FFF2-40B4-BE49-F238E27FC236}">
                    <a16:creationId xmlns:a16="http://schemas.microsoft.com/office/drawing/2014/main" xmlns="" id="{A94A26C1-5A86-4BAE-AC96-E08A970DB3D1}"/>
                  </a:ext>
                </a:extLst>
              </p:cNvPr>
              <p:cNvSpPr/>
              <p:nvPr/>
            </p:nvSpPr>
            <p:spPr>
              <a:xfrm>
                <a:off x="1882552" y="2793554"/>
                <a:ext cx="2621900" cy="1269611"/>
              </a:xfrm>
              <a:custGeom>
                <a:avLst/>
                <a:gdLst>
                  <a:gd name="connsiteX0" fmla="*/ 2593767 w 2621900"/>
                  <a:gd name="connsiteY0" fmla="*/ 533502 h 1269611"/>
                  <a:gd name="connsiteX1" fmla="*/ 2215121 w 2621900"/>
                  <a:gd name="connsiteY1" fmla="*/ 322334 h 1269611"/>
                  <a:gd name="connsiteX2" fmla="*/ 2038706 w 2621900"/>
                  <a:gd name="connsiteY2" fmla="*/ 204173 h 1269611"/>
                  <a:gd name="connsiteX3" fmla="*/ 1949671 w 2621900"/>
                  <a:gd name="connsiteY3" fmla="*/ 153532 h 1269611"/>
                  <a:gd name="connsiteX4" fmla="*/ 1913263 w 2621900"/>
                  <a:gd name="connsiteY4" fmla="*/ 134666 h 1269611"/>
                  <a:gd name="connsiteX5" fmla="*/ 1900023 w 2621900"/>
                  <a:gd name="connsiteY5" fmla="*/ 128046 h 1269611"/>
                  <a:gd name="connsiteX6" fmla="*/ 1879833 w 2621900"/>
                  <a:gd name="connsiteY6" fmla="*/ 118779 h 1269611"/>
                  <a:gd name="connsiteX7" fmla="*/ 1106322 w 2621900"/>
                  <a:gd name="connsiteY7" fmla="*/ 21800 h 1269611"/>
                  <a:gd name="connsiteX8" fmla="*/ 350353 w 2621900"/>
                  <a:gd name="connsiteY8" fmla="*/ 487496 h 1269611"/>
                  <a:gd name="connsiteX9" fmla="*/ 9439 w 2621900"/>
                  <a:gd name="connsiteY9" fmla="*/ 285926 h 1269611"/>
                  <a:gd name="connsiteX10" fmla="*/ 1165 w 2621900"/>
                  <a:gd name="connsiteY10" fmla="*/ 472932 h 1269611"/>
                  <a:gd name="connsiteX11" fmla="*/ 49157 w 2621900"/>
                  <a:gd name="connsiteY11" fmla="*/ 877064 h 1269611"/>
                  <a:gd name="connsiteX12" fmla="*/ 119988 w 2621900"/>
                  <a:gd name="connsiteY12" fmla="*/ 1066387 h 1269611"/>
                  <a:gd name="connsiteX13" fmla="*/ 219284 w 2621900"/>
                  <a:gd name="connsiteY13" fmla="*/ 1269612 h 1269611"/>
                  <a:gd name="connsiteX14" fmla="*/ 229213 w 2621900"/>
                  <a:gd name="connsiteY14" fmla="*/ 905860 h 1269611"/>
                  <a:gd name="connsiteX15" fmla="*/ 159706 w 2621900"/>
                  <a:gd name="connsiteY15" fmla="*/ 554685 h 1269611"/>
                  <a:gd name="connsiteX16" fmla="*/ 271579 w 2621900"/>
                  <a:gd name="connsiteY16" fmla="*/ 644382 h 1269611"/>
                  <a:gd name="connsiteX17" fmla="*/ 662472 w 2621900"/>
                  <a:gd name="connsiteY17" fmla="*/ 463996 h 1269611"/>
                  <a:gd name="connsiteX18" fmla="*/ 1619348 w 2621900"/>
                  <a:gd name="connsiteY18" fmla="*/ 225025 h 1269611"/>
                  <a:gd name="connsiteX19" fmla="*/ 2176065 w 2621900"/>
                  <a:gd name="connsiteY19" fmla="*/ 500404 h 1269611"/>
                  <a:gd name="connsiteX20" fmla="*/ 2182022 w 2621900"/>
                  <a:gd name="connsiteY20" fmla="*/ 529200 h 1269611"/>
                  <a:gd name="connsiteX21" fmla="*/ 2203867 w 2621900"/>
                  <a:gd name="connsiteY21" fmla="*/ 552038 h 1269611"/>
                  <a:gd name="connsiteX22" fmla="*/ 2205522 w 2621900"/>
                  <a:gd name="connsiteY22" fmla="*/ 554354 h 1269611"/>
                  <a:gd name="connsiteX23" fmla="*/ 2358106 w 2621900"/>
                  <a:gd name="connsiteY23" fmla="*/ 774790 h 1269611"/>
                  <a:gd name="connsiteX24" fmla="*/ 2457070 w 2621900"/>
                  <a:gd name="connsiteY24" fmla="*/ 959149 h 1269611"/>
                  <a:gd name="connsiteX25" fmla="*/ 2459388 w 2621900"/>
                  <a:gd name="connsiteY25" fmla="*/ 965768 h 1269611"/>
                  <a:gd name="connsiteX26" fmla="*/ 2500429 w 2621900"/>
                  <a:gd name="connsiteY26" fmla="*/ 1115704 h 1269611"/>
                  <a:gd name="connsiteX27" fmla="*/ 2502746 w 2621900"/>
                  <a:gd name="connsiteY27" fmla="*/ 1170317 h 1269611"/>
                  <a:gd name="connsiteX28" fmla="*/ 2503408 w 2621900"/>
                  <a:gd name="connsiteY28" fmla="*/ 1180246 h 1269611"/>
                  <a:gd name="connsiteX29" fmla="*/ 2611971 w 2621900"/>
                  <a:gd name="connsiteY29" fmla="*/ 814177 h 1269611"/>
                  <a:gd name="connsiteX30" fmla="*/ 2621901 w 2621900"/>
                  <a:gd name="connsiteY30" fmla="*/ 538467 h 1269611"/>
                  <a:gd name="connsiteX31" fmla="*/ 2593767 w 2621900"/>
                  <a:gd name="connsiteY31" fmla="*/ 533502 h 1269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621900" h="1269611">
                    <a:moveTo>
                      <a:pt x="2593767" y="533502"/>
                    </a:moveTo>
                    <a:cubicBezTo>
                      <a:pt x="2451113" y="480545"/>
                      <a:pt x="2336261" y="411038"/>
                      <a:pt x="2215121" y="322334"/>
                    </a:cubicBezTo>
                    <a:cubicBezTo>
                      <a:pt x="2157860" y="280630"/>
                      <a:pt x="2099276" y="240912"/>
                      <a:pt x="2038706" y="204173"/>
                    </a:cubicBezTo>
                    <a:cubicBezTo>
                      <a:pt x="2009579" y="186631"/>
                      <a:pt x="1979791" y="169419"/>
                      <a:pt x="1949671" y="153532"/>
                    </a:cubicBezTo>
                    <a:cubicBezTo>
                      <a:pt x="1937756" y="147243"/>
                      <a:pt x="1925509" y="140955"/>
                      <a:pt x="1913263" y="134666"/>
                    </a:cubicBezTo>
                    <a:cubicBezTo>
                      <a:pt x="1909622" y="133011"/>
                      <a:pt x="1902009" y="129039"/>
                      <a:pt x="1900023" y="128046"/>
                    </a:cubicBezTo>
                    <a:cubicBezTo>
                      <a:pt x="1893404" y="124736"/>
                      <a:pt x="1886453" y="121758"/>
                      <a:pt x="1879833" y="118779"/>
                    </a:cubicBezTo>
                    <a:cubicBezTo>
                      <a:pt x="1628947" y="4589"/>
                      <a:pt x="1374751" y="-26193"/>
                      <a:pt x="1106322" y="21800"/>
                    </a:cubicBezTo>
                    <a:cubicBezTo>
                      <a:pt x="789570" y="78730"/>
                      <a:pt x="517170" y="389193"/>
                      <a:pt x="350353" y="487496"/>
                    </a:cubicBezTo>
                    <a:cubicBezTo>
                      <a:pt x="224248" y="561967"/>
                      <a:pt x="88214" y="408059"/>
                      <a:pt x="9439" y="285926"/>
                    </a:cubicBezTo>
                    <a:cubicBezTo>
                      <a:pt x="6460" y="348482"/>
                      <a:pt x="3813" y="410707"/>
                      <a:pt x="1165" y="472932"/>
                    </a:cubicBezTo>
                    <a:cubicBezTo>
                      <a:pt x="-4462" y="609960"/>
                      <a:pt x="10101" y="740699"/>
                      <a:pt x="49157" y="877064"/>
                    </a:cubicBezTo>
                    <a:cubicBezTo>
                      <a:pt x="66038" y="935318"/>
                      <a:pt x="91854" y="1002508"/>
                      <a:pt x="119988" y="1066387"/>
                    </a:cubicBezTo>
                    <a:cubicBezTo>
                      <a:pt x="150439" y="1135232"/>
                      <a:pt x="184199" y="1202753"/>
                      <a:pt x="219284" y="1269612"/>
                    </a:cubicBezTo>
                    <a:cubicBezTo>
                      <a:pt x="210347" y="1168993"/>
                      <a:pt x="207037" y="1036599"/>
                      <a:pt x="229213" y="905860"/>
                    </a:cubicBezTo>
                    <a:cubicBezTo>
                      <a:pt x="265952" y="690389"/>
                      <a:pt x="208030" y="671192"/>
                      <a:pt x="159706" y="554685"/>
                    </a:cubicBezTo>
                    <a:cubicBezTo>
                      <a:pt x="177248" y="592749"/>
                      <a:pt x="212664" y="647692"/>
                      <a:pt x="271579" y="644382"/>
                    </a:cubicBezTo>
                    <a:cubicBezTo>
                      <a:pt x="361938" y="639417"/>
                      <a:pt x="473480" y="625847"/>
                      <a:pt x="662472" y="463996"/>
                    </a:cubicBezTo>
                    <a:cubicBezTo>
                      <a:pt x="1048731" y="133011"/>
                      <a:pt x="1253280" y="164124"/>
                      <a:pt x="1619348" y="225025"/>
                    </a:cubicBezTo>
                    <a:cubicBezTo>
                      <a:pt x="1808341" y="256468"/>
                      <a:pt x="2043671" y="385883"/>
                      <a:pt x="2176065" y="500404"/>
                    </a:cubicBezTo>
                    <a:cubicBezTo>
                      <a:pt x="2178050" y="510002"/>
                      <a:pt x="2180036" y="519601"/>
                      <a:pt x="2182022" y="529200"/>
                    </a:cubicBezTo>
                    <a:cubicBezTo>
                      <a:pt x="2189966" y="535819"/>
                      <a:pt x="2196917" y="543101"/>
                      <a:pt x="2203867" y="552038"/>
                    </a:cubicBezTo>
                    <a:cubicBezTo>
                      <a:pt x="2204529" y="552700"/>
                      <a:pt x="2204860" y="553692"/>
                      <a:pt x="2205522" y="554354"/>
                    </a:cubicBezTo>
                    <a:cubicBezTo>
                      <a:pt x="2268409" y="619558"/>
                      <a:pt x="2313754" y="695685"/>
                      <a:pt x="2358106" y="774790"/>
                    </a:cubicBezTo>
                    <a:cubicBezTo>
                      <a:pt x="2398155" y="832051"/>
                      <a:pt x="2432247" y="893283"/>
                      <a:pt x="2457070" y="959149"/>
                    </a:cubicBezTo>
                    <a:cubicBezTo>
                      <a:pt x="2457733" y="961135"/>
                      <a:pt x="2458725" y="963451"/>
                      <a:pt x="2459388" y="965768"/>
                    </a:cubicBezTo>
                    <a:cubicBezTo>
                      <a:pt x="2479908" y="1012768"/>
                      <a:pt x="2495465" y="1062085"/>
                      <a:pt x="2500429" y="1115704"/>
                    </a:cubicBezTo>
                    <a:cubicBezTo>
                      <a:pt x="2502084" y="1134239"/>
                      <a:pt x="2503077" y="1152443"/>
                      <a:pt x="2502746" y="1170317"/>
                    </a:cubicBezTo>
                    <a:cubicBezTo>
                      <a:pt x="2503077" y="1173626"/>
                      <a:pt x="2503408" y="1176936"/>
                      <a:pt x="2503408" y="1180246"/>
                    </a:cubicBezTo>
                    <a:cubicBezTo>
                      <a:pt x="2579204" y="1084261"/>
                      <a:pt x="2607007" y="980994"/>
                      <a:pt x="2611971" y="814177"/>
                    </a:cubicBezTo>
                    <a:cubicBezTo>
                      <a:pt x="2615612" y="686086"/>
                      <a:pt x="2620246" y="576861"/>
                      <a:pt x="2621901" y="538467"/>
                    </a:cubicBezTo>
                    <a:cubicBezTo>
                      <a:pt x="2605352" y="536481"/>
                      <a:pt x="2602704" y="536812"/>
                      <a:pt x="2593767" y="533502"/>
                    </a:cubicBezTo>
                    <a:close/>
                  </a:path>
                </a:pathLst>
              </a:custGeom>
              <a:solidFill>
                <a:srgbClr val="000000">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0" name="Freeform: Shape 139">
                <a:extLst>
                  <a:ext uri="{FF2B5EF4-FFF2-40B4-BE49-F238E27FC236}">
                    <a16:creationId xmlns:a16="http://schemas.microsoft.com/office/drawing/2014/main" xmlns="" id="{9935C337-3734-4A34-9D45-AB24C18E3E2B}"/>
                  </a:ext>
                </a:extLst>
              </p:cNvPr>
              <p:cNvSpPr/>
              <p:nvPr/>
            </p:nvSpPr>
            <p:spPr>
              <a:xfrm>
                <a:off x="1925089" y="2304965"/>
                <a:ext cx="1051869" cy="707110"/>
              </a:xfrm>
              <a:custGeom>
                <a:avLst/>
                <a:gdLst>
                  <a:gd name="connsiteX0" fmla="*/ 65866 w 1051869"/>
                  <a:gd name="connsiteY0" fmla="*/ 400833 h 707110"/>
                  <a:gd name="connsiteX1" fmla="*/ 177077 w 1051869"/>
                  <a:gd name="connsiteY1" fmla="*/ 271749 h 707110"/>
                  <a:gd name="connsiteX2" fmla="*/ 396520 w 1051869"/>
                  <a:gd name="connsiteY2" fmla="*/ 120820 h 707110"/>
                  <a:gd name="connsiteX3" fmla="*/ 562343 w 1051869"/>
                  <a:gd name="connsiteY3" fmla="*/ 43039 h 707110"/>
                  <a:gd name="connsiteX4" fmla="*/ 688779 w 1051869"/>
                  <a:gd name="connsiteY4" fmla="*/ 11 h 707110"/>
                  <a:gd name="connsiteX5" fmla="*/ 623244 w 1051869"/>
                  <a:gd name="connsiteY5" fmla="*/ 45024 h 707110"/>
                  <a:gd name="connsiteX6" fmla="*/ 550096 w 1051869"/>
                  <a:gd name="connsiteY6" fmla="*/ 106919 h 707110"/>
                  <a:gd name="connsiteX7" fmla="*/ 414062 w 1051869"/>
                  <a:gd name="connsiteY7" fmla="*/ 254538 h 707110"/>
                  <a:gd name="connsiteX8" fmla="*/ 543808 w 1051869"/>
                  <a:gd name="connsiteY8" fmla="*/ 164510 h 707110"/>
                  <a:gd name="connsiteX9" fmla="*/ 675540 w 1051869"/>
                  <a:gd name="connsiteY9" fmla="*/ 108904 h 707110"/>
                  <a:gd name="connsiteX10" fmla="*/ 601068 w 1051869"/>
                  <a:gd name="connsiteY10" fmla="*/ 186024 h 707110"/>
                  <a:gd name="connsiteX11" fmla="*/ 530237 w 1051869"/>
                  <a:gd name="connsiteY11" fmla="*/ 267446 h 707110"/>
                  <a:gd name="connsiteX12" fmla="*/ 608681 w 1051869"/>
                  <a:gd name="connsiteY12" fmla="*/ 210517 h 707110"/>
                  <a:gd name="connsiteX13" fmla="*/ 722870 w 1051869"/>
                  <a:gd name="connsiteY13" fmla="*/ 143989 h 707110"/>
                  <a:gd name="connsiteX14" fmla="*/ 1051869 w 1051869"/>
                  <a:gd name="connsiteY14" fmla="*/ 62898 h 707110"/>
                  <a:gd name="connsiteX15" fmla="*/ 875123 w 1051869"/>
                  <a:gd name="connsiteY15" fmla="*/ 186355 h 707110"/>
                  <a:gd name="connsiteX16" fmla="*/ 713603 w 1051869"/>
                  <a:gd name="connsiteY16" fmla="*/ 345227 h 707110"/>
                  <a:gd name="connsiteX17" fmla="*/ 506406 w 1051869"/>
                  <a:gd name="connsiteY17" fmla="*/ 549776 h 707110"/>
                  <a:gd name="connsiteX18" fmla="*/ 368717 w 1051869"/>
                  <a:gd name="connsiteY18" fmla="*/ 636163 h 707110"/>
                  <a:gd name="connsiteX19" fmla="*/ 437231 w 1051869"/>
                  <a:gd name="connsiteY19" fmla="*/ 610346 h 707110"/>
                  <a:gd name="connsiteX20" fmla="*/ 506406 w 1051869"/>
                  <a:gd name="connsiteY20" fmla="*/ 587839 h 707110"/>
                  <a:gd name="connsiteX21" fmla="*/ 302189 w 1051869"/>
                  <a:gd name="connsiteY21" fmla="*/ 706001 h 707110"/>
                  <a:gd name="connsiteX22" fmla="*/ 87711 w 1051869"/>
                  <a:gd name="connsiteY22" fmla="*/ 665951 h 707110"/>
                  <a:gd name="connsiteX23" fmla="*/ 49648 w 1051869"/>
                  <a:gd name="connsiteY23" fmla="*/ 622923 h 707110"/>
                  <a:gd name="connsiteX24" fmla="*/ 15225 w 1051869"/>
                  <a:gd name="connsiteY24" fmla="*/ 582874 h 707110"/>
                  <a:gd name="connsiteX25" fmla="*/ 104591 w 1051869"/>
                  <a:gd name="connsiteY25" fmla="*/ 554741 h 707110"/>
                  <a:gd name="connsiteX26" fmla="*/ 0 w 1051869"/>
                  <a:gd name="connsiteY26" fmla="*/ 532234 h 707110"/>
                  <a:gd name="connsiteX27" fmla="*/ 61894 w 1051869"/>
                  <a:gd name="connsiteY27" fmla="*/ 496818 h 707110"/>
                  <a:gd name="connsiteX28" fmla="*/ 22507 w 1051869"/>
                  <a:gd name="connsiteY28" fmla="*/ 501121 h 707110"/>
                  <a:gd name="connsiteX29" fmla="*/ 74803 w 1051869"/>
                  <a:gd name="connsiteY29" fmla="*/ 390572 h 707110"/>
                  <a:gd name="connsiteX30" fmla="*/ 75133 w 1051869"/>
                  <a:gd name="connsiteY30" fmla="*/ 383291 h 707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51869" h="707110">
                    <a:moveTo>
                      <a:pt x="65866" y="400833"/>
                    </a:moveTo>
                    <a:cubicBezTo>
                      <a:pt x="95655" y="357474"/>
                      <a:pt x="130077" y="308819"/>
                      <a:pt x="177077" y="271749"/>
                    </a:cubicBezTo>
                    <a:cubicBezTo>
                      <a:pt x="247576" y="216474"/>
                      <a:pt x="320062" y="167158"/>
                      <a:pt x="396520" y="120820"/>
                    </a:cubicBezTo>
                    <a:cubicBezTo>
                      <a:pt x="449477" y="88714"/>
                      <a:pt x="505083" y="65214"/>
                      <a:pt x="562343" y="43039"/>
                    </a:cubicBezTo>
                    <a:cubicBezTo>
                      <a:pt x="596765" y="29799"/>
                      <a:pt x="652371" y="-651"/>
                      <a:pt x="688779" y="11"/>
                    </a:cubicBezTo>
                    <a:cubicBezTo>
                      <a:pt x="674878" y="18546"/>
                      <a:pt x="643434" y="31123"/>
                      <a:pt x="623244" y="45024"/>
                    </a:cubicBezTo>
                    <a:cubicBezTo>
                      <a:pt x="597427" y="62567"/>
                      <a:pt x="572603" y="85073"/>
                      <a:pt x="550096" y="106919"/>
                    </a:cubicBezTo>
                    <a:cubicBezTo>
                      <a:pt x="505083" y="150609"/>
                      <a:pt x="446829" y="202242"/>
                      <a:pt x="414062" y="254538"/>
                    </a:cubicBezTo>
                    <a:cubicBezTo>
                      <a:pt x="459076" y="229714"/>
                      <a:pt x="497470" y="190327"/>
                      <a:pt x="543808" y="164510"/>
                    </a:cubicBezTo>
                    <a:cubicBezTo>
                      <a:pt x="581209" y="143658"/>
                      <a:pt x="631519" y="108574"/>
                      <a:pt x="675540" y="108904"/>
                    </a:cubicBezTo>
                    <a:cubicBezTo>
                      <a:pt x="645751" y="131411"/>
                      <a:pt x="624237" y="157890"/>
                      <a:pt x="601068" y="186024"/>
                    </a:cubicBezTo>
                    <a:cubicBezTo>
                      <a:pt x="578892" y="212834"/>
                      <a:pt x="548441" y="237988"/>
                      <a:pt x="530237" y="267446"/>
                    </a:cubicBezTo>
                    <a:cubicBezTo>
                      <a:pt x="557709" y="253545"/>
                      <a:pt x="582864" y="228390"/>
                      <a:pt x="608681" y="210517"/>
                    </a:cubicBezTo>
                    <a:cubicBezTo>
                      <a:pt x="644758" y="185362"/>
                      <a:pt x="684145" y="164179"/>
                      <a:pt x="722870" y="143989"/>
                    </a:cubicBezTo>
                    <a:cubicBezTo>
                      <a:pt x="786419" y="110559"/>
                      <a:pt x="990306" y="98313"/>
                      <a:pt x="1051869" y="62898"/>
                    </a:cubicBezTo>
                    <a:cubicBezTo>
                      <a:pt x="1012482" y="94341"/>
                      <a:pt x="933376" y="143658"/>
                      <a:pt x="875123" y="186355"/>
                    </a:cubicBezTo>
                    <a:cubicBezTo>
                      <a:pt x="824814" y="223425"/>
                      <a:pt x="746370" y="292270"/>
                      <a:pt x="713603" y="345227"/>
                    </a:cubicBezTo>
                    <a:cubicBezTo>
                      <a:pt x="663624" y="425988"/>
                      <a:pt x="578892" y="486889"/>
                      <a:pt x="506406" y="549776"/>
                    </a:cubicBezTo>
                    <a:cubicBezTo>
                      <a:pt x="464040" y="586515"/>
                      <a:pt x="414062" y="606043"/>
                      <a:pt x="368717" y="636163"/>
                    </a:cubicBezTo>
                    <a:cubicBezTo>
                      <a:pt x="388245" y="641128"/>
                      <a:pt x="418365" y="617628"/>
                      <a:pt x="437231" y="610346"/>
                    </a:cubicBezTo>
                    <a:cubicBezTo>
                      <a:pt x="460069" y="601409"/>
                      <a:pt x="483238" y="594128"/>
                      <a:pt x="506406" y="587839"/>
                    </a:cubicBezTo>
                    <a:cubicBezTo>
                      <a:pt x="465033" y="658670"/>
                      <a:pt x="382618" y="702360"/>
                      <a:pt x="302189" y="706001"/>
                    </a:cubicBezTo>
                    <a:cubicBezTo>
                      <a:pt x="233013" y="709311"/>
                      <a:pt x="146626" y="707656"/>
                      <a:pt x="87711" y="665951"/>
                    </a:cubicBezTo>
                    <a:cubicBezTo>
                      <a:pt x="73148" y="655691"/>
                      <a:pt x="60570" y="637487"/>
                      <a:pt x="49648" y="622923"/>
                    </a:cubicBezTo>
                    <a:cubicBezTo>
                      <a:pt x="39056" y="608691"/>
                      <a:pt x="24162" y="597107"/>
                      <a:pt x="15225" y="582874"/>
                    </a:cubicBezTo>
                    <a:cubicBezTo>
                      <a:pt x="44683" y="575262"/>
                      <a:pt x="77450" y="569966"/>
                      <a:pt x="104591" y="554741"/>
                    </a:cubicBezTo>
                    <a:cubicBezTo>
                      <a:pt x="70169" y="547128"/>
                      <a:pt x="33098" y="540839"/>
                      <a:pt x="0" y="532234"/>
                    </a:cubicBezTo>
                    <a:cubicBezTo>
                      <a:pt x="21845" y="525614"/>
                      <a:pt x="45676" y="513368"/>
                      <a:pt x="61894" y="496818"/>
                    </a:cubicBezTo>
                    <a:cubicBezTo>
                      <a:pt x="49979" y="492516"/>
                      <a:pt x="35415" y="502114"/>
                      <a:pt x="22507" y="501121"/>
                    </a:cubicBezTo>
                    <a:cubicBezTo>
                      <a:pt x="21514" y="481593"/>
                      <a:pt x="53950" y="399178"/>
                      <a:pt x="74803" y="390572"/>
                    </a:cubicBezTo>
                    <a:cubicBezTo>
                      <a:pt x="75464" y="388586"/>
                      <a:pt x="74472" y="385277"/>
                      <a:pt x="75133" y="383291"/>
                    </a:cubicBezTo>
                  </a:path>
                </a:pathLst>
              </a:custGeom>
              <a:solidFill>
                <a:srgbClr val="FFFFFF"/>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1" name="Freeform: Shape 140">
                <a:extLst>
                  <a:ext uri="{FF2B5EF4-FFF2-40B4-BE49-F238E27FC236}">
                    <a16:creationId xmlns:a16="http://schemas.microsoft.com/office/drawing/2014/main" xmlns="" id="{CD589C4E-8FF8-4ACC-89CE-8FFADBE6AFCB}"/>
                  </a:ext>
                </a:extLst>
              </p:cNvPr>
              <p:cNvSpPr/>
              <p:nvPr/>
            </p:nvSpPr>
            <p:spPr>
              <a:xfrm>
                <a:off x="1759695" y="2884861"/>
                <a:ext cx="137260" cy="620596"/>
              </a:xfrm>
              <a:custGeom>
                <a:avLst/>
                <a:gdLst>
                  <a:gd name="connsiteX0" fmla="*/ 107472 w 137260"/>
                  <a:gd name="connsiteY0" fmla="*/ 0 h 620596"/>
                  <a:gd name="connsiteX1" fmla="*/ 49550 w 137260"/>
                  <a:gd name="connsiteY1" fmla="*/ 62556 h 620596"/>
                  <a:gd name="connsiteX2" fmla="*/ 108134 w 137260"/>
                  <a:gd name="connsiteY2" fmla="*/ 662 h 620596"/>
                  <a:gd name="connsiteX3" fmla="*/ 90261 w 137260"/>
                  <a:gd name="connsiteY3" fmla="*/ 68845 h 620596"/>
                  <a:gd name="connsiteX4" fmla="*/ 134282 w 137260"/>
                  <a:gd name="connsiteY4" fmla="*/ 38063 h 620596"/>
                  <a:gd name="connsiteX5" fmla="*/ 107472 w 137260"/>
                  <a:gd name="connsiteY5" fmla="*/ 90028 h 620596"/>
                  <a:gd name="connsiteX6" fmla="*/ 137261 w 137260"/>
                  <a:gd name="connsiteY6" fmla="*/ 70831 h 620596"/>
                  <a:gd name="connsiteX7" fmla="*/ 78676 w 137260"/>
                  <a:gd name="connsiteY7" fmla="*/ 168471 h 620596"/>
                  <a:gd name="connsiteX8" fmla="*/ 48557 w 137260"/>
                  <a:gd name="connsiteY8" fmla="*/ 280675 h 620596"/>
                  <a:gd name="connsiteX9" fmla="*/ 31345 w 137260"/>
                  <a:gd name="connsiteY9" fmla="*/ 620596 h 620596"/>
                  <a:gd name="connsiteX10" fmla="*/ 33993 w 137260"/>
                  <a:gd name="connsiteY10" fmla="*/ 127429 h 620596"/>
                  <a:gd name="connsiteX11" fmla="*/ 69078 w 137260"/>
                  <a:gd name="connsiteY11" fmla="*/ 32768 h 620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260" h="620596">
                    <a:moveTo>
                      <a:pt x="107472" y="0"/>
                    </a:moveTo>
                    <a:cubicBezTo>
                      <a:pt x="79669" y="6951"/>
                      <a:pt x="68085" y="43359"/>
                      <a:pt x="49550" y="62556"/>
                    </a:cubicBezTo>
                    <a:cubicBezTo>
                      <a:pt x="62127" y="37401"/>
                      <a:pt x="85958" y="16880"/>
                      <a:pt x="108134" y="662"/>
                    </a:cubicBezTo>
                    <a:cubicBezTo>
                      <a:pt x="110451" y="23169"/>
                      <a:pt x="91254" y="46669"/>
                      <a:pt x="90261" y="68845"/>
                    </a:cubicBezTo>
                    <a:cubicBezTo>
                      <a:pt x="102838" y="58584"/>
                      <a:pt x="116078" y="35415"/>
                      <a:pt x="134282" y="38063"/>
                    </a:cubicBezTo>
                    <a:cubicBezTo>
                      <a:pt x="122035" y="52627"/>
                      <a:pt x="112437" y="71824"/>
                      <a:pt x="107472" y="90028"/>
                    </a:cubicBezTo>
                    <a:cubicBezTo>
                      <a:pt x="115747" y="81422"/>
                      <a:pt x="126007" y="74141"/>
                      <a:pt x="137261" y="70831"/>
                    </a:cubicBezTo>
                    <a:cubicBezTo>
                      <a:pt x="118063" y="102605"/>
                      <a:pt x="97873" y="136035"/>
                      <a:pt x="78676" y="168471"/>
                    </a:cubicBezTo>
                    <a:cubicBezTo>
                      <a:pt x="57824" y="203887"/>
                      <a:pt x="53521" y="240957"/>
                      <a:pt x="48557" y="280675"/>
                    </a:cubicBezTo>
                    <a:cubicBezTo>
                      <a:pt x="37634" y="367062"/>
                      <a:pt x="26381" y="534209"/>
                      <a:pt x="31345" y="620596"/>
                    </a:cubicBezTo>
                    <a:cubicBezTo>
                      <a:pt x="-22936" y="498463"/>
                      <a:pt x="3543" y="297555"/>
                      <a:pt x="33993" y="127429"/>
                    </a:cubicBezTo>
                    <a:cubicBezTo>
                      <a:pt x="38958" y="98964"/>
                      <a:pt x="40613" y="49317"/>
                      <a:pt x="69078" y="32768"/>
                    </a:cubicBezTo>
                  </a:path>
                </a:pathLst>
              </a:custGeom>
              <a:solidFill>
                <a:srgbClr val="FFFFFF"/>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42" name="Freeform: Shape 141">
              <a:extLst>
                <a:ext uri="{FF2B5EF4-FFF2-40B4-BE49-F238E27FC236}">
                  <a16:creationId xmlns:a16="http://schemas.microsoft.com/office/drawing/2014/main" xmlns="" id="{263EED62-3B49-45C6-8AF4-31FE08C24FAB}"/>
                </a:ext>
              </a:extLst>
            </p:cNvPr>
            <p:cNvSpPr/>
            <p:nvPr/>
          </p:nvSpPr>
          <p:spPr>
            <a:xfrm>
              <a:off x="1383562" y="4862643"/>
              <a:ext cx="498703" cy="599727"/>
            </a:xfrm>
            <a:custGeom>
              <a:avLst/>
              <a:gdLst>
                <a:gd name="connsiteX0" fmla="*/ 317782 w 498703"/>
                <a:gd name="connsiteY0" fmla="*/ 12098 h 599727"/>
                <a:gd name="connsiteX1" fmla="*/ 44058 w 498703"/>
                <a:gd name="connsiteY1" fmla="*/ 176266 h 599727"/>
                <a:gd name="connsiteX2" fmla="*/ 36445 w 498703"/>
                <a:gd name="connsiteY2" fmla="*/ 442046 h 599727"/>
                <a:gd name="connsiteX3" fmla="*/ 299578 w 498703"/>
                <a:gd name="connsiteY3" fmla="*/ 591321 h 599727"/>
                <a:gd name="connsiteX4" fmla="*/ 299578 w 498703"/>
                <a:gd name="connsiteY4" fmla="*/ 452307 h 599727"/>
                <a:gd name="connsiteX5" fmla="*/ 374712 w 498703"/>
                <a:gd name="connsiteY5" fmla="*/ 527440 h 599727"/>
                <a:gd name="connsiteX6" fmla="*/ 472352 w 498703"/>
                <a:gd name="connsiteY6" fmla="*/ 486067 h 599727"/>
                <a:gd name="connsiteX7" fmla="*/ 389606 w 498703"/>
                <a:gd name="connsiteY7" fmla="*/ 204069 h 599727"/>
                <a:gd name="connsiteX8" fmla="*/ 287332 w 498703"/>
                <a:gd name="connsiteY8" fmla="*/ 95836 h 599727"/>
                <a:gd name="connsiteX9" fmla="*/ 317782 w 498703"/>
                <a:gd name="connsiteY9" fmla="*/ 12098 h 599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8703" h="599727">
                  <a:moveTo>
                    <a:pt x="317782" y="12098"/>
                  </a:moveTo>
                  <a:cubicBezTo>
                    <a:pt x="317782" y="12098"/>
                    <a:pt x="197966" y="-66346"/>
                    <a:pt x="44058" y="176266"/>
                  </a:cubicBezTo>
                  <a:cubicBezTo>
                    <a:pt x="-10224" y="261660"/>
                    <a:pt x="-16181" y="370554"/>
                    <a:pt x="36445" y="442046"/>
                  </a:cubicBezTo>
                  <a:cubicBezTo>
                    <a:pt x="89072" y="513539"/>
                    <a:pt x="205579" y="632362"/>
                    <a:pt x="299578" y="591321"/>
                  </a:cubicBezTo>
                  <a:cubicBezTo>
                    <a:pt x="393578" y="549948"/>
                    <a:pt x="299578" y="452307"/>
                    <a:pt x="299578" y="452307"/>
                  </a:cubicBezTo>
                  <a:cubicBezTo>
                    <a:pt x="299578" y="452307"/>
                    <a:pt x="310832" y="527440"/>
                    <a:pt x="374712" y="527440"/>
                  </a:cubicBezTo>
                  <a:cubicBezTo>
                    <a:pt x="438592" y="527440"/>
                    <a:pt x="434951" y="519828"/>
                    <a:pt x="472352" y="486067"/>
                  </a:cubicBezTo>
                  <a:cubicBezTo>
                    <a:pt x="517366" y="445356"/>
                    <a:pt x="513725" y="298068"/>
                    <a:pt x="389606" y="204069"/>
                  </a:cubicBezTo>
                  <a:cubicBezTo>
                    <a:pt x="265487" y="110069"/>
                    <a:pt x="273761" y="138203"/>
                    <a:pt x="287332" y="95836"/>
                  </a:cubicBezTo>
                  <a:cubicBezTo>
                    <a:pt x="301233" y="53802"/>
                    <a:pt x="317782" y="12098"/>
                    <a:pt x="317782" y="12098"/>
                  </a:cubicBezTo>
                  <a:close/>
                </a:path>
              </a:pathLst>
            </a:custGeom>
            <a:solidFill>
              <a:srgbClr val="FFFFFF">
                <a:alpha val="20000"/>
              </a:srgbClr>
            </a:solidFill>
            <a:ln w="330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68" name="Group 167">
            <a:extLst>
              <a:ext uri="{FF2B5EF4-FFF2-40B4-BE49-F238E27FC236}">
                <a16:creationId xmlns:a16="http://schemas.microsoft.com/office/drawing/2014/main" xmlns="" id="{CBA26913-72A8-42C9-A4F6-18412C2012F1}"/>
              </a:ext>
            </a:extLst>
          </p:cNvPr>
          <p:cNvGrpSpPr/>
          <p:nvPr/>
        </p:nvGrpSpPr>
        <p:grpSpPr>
          <a:xfrm>
            <a:off x="4843756" y="1416820"/>
            <a:ext cx="3079467" cy="4751545"/>
            <a:chOff x="2540880" y="1252220"/>
            <a:chExt cx="3079467" cy="4751545"/>
          </a:xfrm>
        </p:grpSpPr>
        <p:sp>
          <p:nvSpPr>
            <p:cNvPr id="143" name="Oval 142">
              <a:extLst>
                <a:ext uri="{FF2B5EF4-FFF2-40B4-BE49-F238E27FC236}">
                  <a16:creationId xmlns:a16="http://schemas.microsoft.com/office/drawing/2014/main" xmlns="" id="{9EA346F8-E1E4-43C7-848D-62E9A2D53495}"/>
                </a:ext>
              </a:extLst>
            </p:cNvPr>
            <p:cNvSpPr/>
            <p:nvPr/>
          </p:nvSpPr>
          <p:spPr>
            <a:xfrm rot="10800000">
              <a:off x="5455980" y="4642574"/>
              <a:ext cx="164367" cy="164367"/>
            </a:xfrm>
            <a:prstGeom prst="ellipse">
              <a:avLst/>
            </a:prstGeom>
            <a:solidFill>
              <a:schemeClr val="accent5">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Poppins" panose="02000000000000000000" pitchFamily="2" charset="0"/>
                <a:cs typeface="Poppins" panose="02000000000000000000" pitchFamily="2" charset="0"/>
              </a:endParaRPr>
            </a:p>
          </p:txBody>
        </p:sp>
        <p:sp>
          <p:nvSpPr>
            <p:cNvPr id="144" name="Oval 143">
              <a:extLst>
                <a:ext uri="{FF2B5EF4-FFF2-40B4-BE49-F238E27FC236}">
                  <a16:creationId xmlns:a16="http://schemas.microsoft.com/office/drawing/2014/main" xmlns="" id="{EC8C3941-825F-4D0A-9D70-DED9569D2219}"/>
                </a:ext>
              </a:extLst>
            </p:cNvPr>
            <p:cNvSpPr/>
            <p:nvPr/>
          </p:nvSpPr>
          <p:spPr>
            <a:xfrm rot="10800000">
              <a:off x="5103046" y="4160616"/>
              <a:ext cx="164367" cy="16436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Poppins" panose="02000000000000000000" pitchFamily="2" charset="0"/>
                <a:cs typeface="Poppins" panose="02000000000000000000" pitchFamily="2" charset="0"/>
              </a:endParaRPr>
            </a:p>
          </p:txBody>
        </p:sp>
        <p:sp>
          <p:nvSpPr>
            <p:cNvPr id="145" name="Oval 144">
              <a:extLst>
                <a:ext uri="{FF2B5EF4-FFF2-40B4-BE49-F238E27FC236}">
                  <a16:creationId xmlns:a16="http://schemas.microsoft.com/office/drawing/2014/main" xmlns="" id="{0CDC1562-A555-4CF6-9EE1-3FB7785E4EC4}"/>
                </a:ext>
              </a:extLst>
            </p:cNvPr>
            <p:cNvSpPr/>
            <p:nvPr/>
          </p:nvSpPr>
          <p:spPr>
            <a:xfrm rot="10800000">
              <a:off x="4962931" y="3553656"/>
              <a:ext cx="164367" cy="164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Poppins" panose="02000000000000000000" pitchFamily="2" charset="0"/>
                <a:cs typeface="Poppins" panose="02000000000000000000" pitchFamily="2" charset="0"/>
              </a:endParaRPr>
            </a:p>
          </p:txBody>
        </p:sp>
        <p:sp>
          <p:nvSpPr>
            <p:cNvPr id="146" name="Oval 145">
              <a:extLst>
                <a:ext uri="{FF2B5EF4-FFF2-40B4-BE49-F238E27FC236}">
                  <a16:creationId xmlns:a16="http://schemas.microsoft.com/office/drawing/2014/main" xmlns="" id="{9405A21A-12B0-47B5-BB3D-4C4FA7548C34}"/>
                </a:ext>
              </a:extLst>
            </p:cNvPr>
            <p:cNvSpPr/>
            <p:nvPr/>
          </p:nvSpPr>
          <p:spPr>
            <a:xfrm rot="10800000">
              <a:off x="5059757" y="2936409"/>
              <a:ext cx="164367" cy="16436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Poppins" panose="02000000000000000000" pitchFamily="2" charset="0"/>
                <a:cs typeface="Poppins" panose="02000000000000000000" pitchFamily="2" charset="0"/>
              </a:endParaRPr>
            </a:p>
          </p:txBody>
        </p:sp>
        <p:sp>
          <p:nvSpPr>
            <p:cNvPr id="147" name="Oval 146">
              <a:extLst>
                <a:ext uri="{FF2B5EF4-FFF2-40B4-BE49-F238E27FC236}">
                  <a16:creationId xmlns:a16="http://schemas.microsoft.com/office/drawing/2014/main" xmlns="" id="{3D47C366-B4C6-442A-965A-B6A4D885511F}"/>
                </a:ext>
              </a:extLst>
            </p:cNvPr>
            <p:cNvSpPr/>
            <p:nvPr/>
          </p:nvSpPr>
          <p:spPr>
            <a:xfrm rot="10800000">
              <a:off x="5386895" y="2433019"/>
              <a:ext cx="164367" cy="16436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Poppins" panose="02000000000000000000" pitchFamily="2" charset="0"/>
                <a:cs typeface="Poppins" panose="02000000000000000000" pitchFamily="2" charset="0"/>
              </a:endParaRPr>
            </a:p>
          </p:txBody>
        </p:sp>
        <p:cxnSp>
          <p:nvCxnSpPr>
            <p:cNvPr id="148" name="Straight Connector 147">
              <a:extLst>
                <a:ext uri="{FF2B5EF4-FFF2-40B4-BE49-F238E27FC236}">
                  <a16:creationId xmlns:a16="http://schemas.microsoft.com/office/drawing/2014/main" xmlns="" id="{470686A3-993F-4191-8BB3-4FEAC3180557}"/>
                </a:ext>
              </a:extLst>
            </p:cNvPr>
            <p:cNvCxnSpPr>
              <a:cxnSpLocks/>
            </p:cNvCxnSpPr>
            <p:nvPr/>
          </p:nvCxnSpPr>
          <p:spPr>
            <a:xfrm rot="10800000" flipH="1">
              <a:off x="4596302" y="4882281"/>
              <a:ext cx="790593" cy="766032"/>
            </a:xfrm>
            <a:prstGeom prst="line">
              <a:avLst/>
            </a:prstGeom>
            <a:ln w="19050">
              <a:solidFill>
                <a:schemeClr val="bg1">
                  <a:alpha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50" name="Oval 149">
              <a:extLst>
                <a:ext uri="{FF2B5EF4-FFF2-40B4-BE49-F238E27FC236}">
                  <a16:creationId xmlns:a16="http://schemas.microsoft.com/office/drawing/2014/main" xmlns="" id="{544ECD72-7BB7-432A-AC19-A9A3F85F379F}"/>
                </a:ext>
              </a:extLst>
            </p:cNvPr>
            <p:cNvSpPr/>
            <p:nvPr/>
          </p:nvSpPr>
          <p:spPr>
            <a:xfrm rot="10800000">
              <a:off x="3751519" y="5327512"/>
              <a:ext cx="676253" cy="676253"/>
            </a:xfrm>
            <a:prstGeom prst="ellipse">
              <a:avLst/>
            </a:prstGeom>
            <a:solidFill>
              <a:schemeClr val="accent5">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Poppins" panose="02000000000000000000" pitchFamily="2" charset="0"/>
                <a:cs typeface="Poppins" panose="02000000000000000000" pitchFamily="2" charset="0"/>
              </a:endParaRPr>
            </a:p>
          </p:txBody>
        </p:sp>
        <p:cxnSp>
          <p:nvCxnSpPr>
            <p:cNvPr id="152" name="Straight Connector 151">
              <a:extLst>
                <a:ext uri="{FF2B5EF4-FFF2-40B4-BE49-F238E27FC236}">
                  <a16:creationId xmlns:a16="http://schemas.microsoft.com/office/drawing/2014/main" xmlns="" id="{D42842E8-50CE-4EC3-9A0B-1708AE95DB83}"/>
                </a:ext>
              </a:extLst>
            </p:cNvPr>
            <p:cNvCxnSpPr>
              <a:cxnSpLocks/>
            </p:cNvCxnSpPr>
            <p:nvPr/>
          </p:nvCxnSpPr>
          <p:spPr>
            <a:xfrm rot="10800000" flipH="1">
              <a:off x="3889273" y="4312893"/>
              <a:ext cx="1102535" cy="411864"/>
            </a:xfrm>
            <a:prstGeom prst="line">
              <a:avLst/>
            </a:prstGeom>
            <a:ln w="19050">
              <a:solidFill>
                <a:schemeClr val="bg1">
                  <a:alpha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xmlns="" id="{78A2E928-C70D-4309-BDEB-58B2A3BD22D2}"/>
                </a:ext>
              </a:extLst>
            </p:cNvPr>
            <p:cNvCxnSpPr>
              <a:cxnSpLocks/>
            </p:cNvCxnSpPr>
            <p:nvPr/>
          </p:nvCxnSpPr>
          <p:spPr>
            <a:xfrm rot="10800000" flipH="1">
              <a:off x="3514855" y="3635840"/>
              <a:ext cx="1272481" cy="0"/>
            </a:xfrm>
            <a:prstGeom prst="line">
              <a:avLst/>
            </a:prstGeom>
            <a:ln w="19050">
              <a:solidFill>
                <a:schemeClr val="bg1">
                  <a:alpha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xmlns="" id="{D1A39E48-D4AE-4AFC-B742-0C7ACA875331}"/>
                </a:ext>
              </a:extLst>
            </p:cNvPr>
            <p:cNvCxnSpPr>
              <a:cxnSpLocks/>
            </p:cNvCxnSpPr>
            <p:nvPr/>
          </p:nvCxnSpPr>
          <p:spPr>
            <a:xfrm rot="10800000">
              <a:off x="3889274" y="2539095"/>
              <a:ext cx="1102535" cy="411864"/>
            </a:xfrm>
            <a:prstGeom prst="line">
              <a:avLst/>
            </a:prstGeom>
            <a:ln w="19050">
              <a:solidFill>
                <a:schemeClr val="bg1">
                  <a:alpha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56" name="Oval 155">
              <a:extLst>
                <a:ext uri="{FF2B5EF4-FFF2-40B4-BE49-F238E27FC236}">
                  <a16:creationId xmlns:a16="http://schemas.microsoft.com/office/drawing/2014/main" xmlns="" id="{6BAC1FD4-88FA-4548-923A-5C4249378710}"/>
                </a:ext>
              </a:extLst>
            </p:cNvPr>
            <p:cNvSpPr/>
            <p:nvPr/>
          </p:nvSpPr>
          <p:spPr>
            <a:xfrm rot="10800000">
              <a:off x="3029962" y="2282532"/>
              <a:ext cx="676253" cy="67625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Poppins" panose="02000000000000000000" pitchFamily="2" charset="0"/>
                <a:cs typeface="Poppins" panose="02000000000000000000" pitchFamily="2" charset="0"/>
              </a:endParaRPr>
            </a:p>
          </p:txBody>
        </p:sp>
        <p:sp>
          <p:nvSpPr>
            <p:cNvPr id="159" name="Oval 158">
              <a:extLst>
                <a:ext uri="{FF2B5EF4-FFF2-40B4-BE49-F238E27FC236}">
                  <a16:creationId xmlns:a16="http://schemas.microsoft.com/office/drawing/2014/main" xmlns="" id="{A6773EE8-C75C-4DEC-8706-DC931DEE923B}"/>
                </a:ext>
              </a:extLst>
            </p:cNvPr>
            <p:cNvSpPr/>
            <p:nvPr/>
          </p:nvSpPr>
          <p:spPr>
            <a:xfrm rot="10800000">
              <a:off x="3751519" y="1252220"/>
              <a:ext cx="676253" cy="67625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Poppins" panose="02000000000000000000" pitchFamily="2" charset="0"/>
                <a:cs typeface="Poppins" panose="02000000000000000000" pitchFamily="2" charset="0"/>
              </a:endParaRPr>
            </a:p>
          </p:txBody>
        </p:sp>
        <p:sp>
          <p:nvSpPr>
            <p:cNvPr id="162" name="Oval 161">
              <a:extLst>
                <a:ext uri="{FF2B5EF4-FFF2-40B4-BE49-F238E27FC236}">
                  <a16:creationId xmlns:a16="http://schemas.microsoft.com/office/drawing/2014/main" xmlns="" id="{A4A0B015-0C4D-4D39-9B2B-6F259927050C}"/>
                </a:ext>
              </a:extLst>
            </p:cNvPr>
            <p:cNvSpPr/>
            <p:nvPr/>
          </p:nvSpPr>
          <p:spPr>
            <a:xfrm rot="10800000">
              <a:off x="2540880" y="3312861"/>
              <a:ext cx="676253" cy="6762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Poppins" panose="02000000000000000000" pitchFamily="2" charset="0"/>
                <a:cs typeface="Poppins" panose="02000000000000000000" pitchFamily="2" charset="0"/>
              </a:endParaRPr>
            </a:p>
          </p:txBody>
        </p:sp>
        <p:sp>
          <p:nvSpPr>
            <p:cNvPr id="165" name="Oval 164">
              <a:extLst>
                <a:ext uri="{FF2B5EF4-FFF2-40B4-BE49-F238E27FC236}">
                  <a16:creationId xmlns:a16="http://schemas.microsoft.com/office/drawing/2014/main" xmlns="" id="{948BBAA9-4218-43FC-AABD-731C5A64ADAC}"/>
                </a:ext>
              </a:extLst>
            </p:cNvPr>
            <p:cNvSpPr/>
            <p:nvPr/>
          </p:nvSpPr>
          <p:spPr>
            <a:xfrm rot="10800000">
              <a:off x="3029962" y="4338227"/>
              <a:ext cx="676253" cy="6762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Poppins" panose="02000000000000000000" pitchFamily="2" charset="0"/>
                <a:cs typeface="Poppins" panose="02000000000000000000" pitchFamily="2" charset="0"/>
              </a:endParaRPr>
            </a:p>
          </p:txBody>
        </p:sp>
        <p:cxnSp>
          <p:nvCxnSpPr>
            <p:cNvPr id="167" name="Straight Connector 166">
              <a:extLst>
                <a:ext uri="{FF2B5EF4-FFF2-40B4-BE49-F238E27FC236}">
                  <a16:creationId xmlns:a16="http://schemas.microsoft.com/office/drawing/2014/main" xmlns="" id="{FE0DE30B-AD92-4BE5-8429-833403D060D8}"/>
                </a:ext>
              </a:extLst>
            </p:cNvPr>
            <p:cNvCxnSpPr>
              <a:cxnSpLocks/>
            </p:cNvCxnSpPr>
            <p:nvPr/>
          </p:nvCxnSpPr>
          <p:spPr>
            <a:xfrm rot="10800000" flipH="1" flipV="1">
              <a:off x="4578802" y="1649175"/>
              <a:ext cx="790593" cy="766032"/>
            </a:xfrm>
            <a:prstGeom prst="line">
              <a:avLst/>
            </a:prstGeom>
            <a:ln w="19050">
              <a:solidFill>
                <a:schemeClr val="bg1">
                  <a:alpha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pic>
        <p:nvPicPr>
          <p:cNvPr id="170" name="Graphic 169" descr="Whole pizza">
            <a:extLst>
              <a:ext uri="{FF2B5EF4-FFF2-40B4-BE49-F238E27FC236}">
                <a16:creationId xmlns:a16="http://schemas.microsoft.com/office/drawing/2014/main" xmlns="" id="{91D4469A-F0FF-4BCB-92F5-0C6BED4439B2}"/>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a:off x="6182165" y="5601639"/>
            <a:ext cx="457200" cy="457200"/>
          </a:xfrm>
          <a:prstGeom prst="rect">
            <a:avLst/>
          </a:prstGeom>
        </p:spPr>
      </p:pic>
      <p:pic>
        <p:nvPicPr>
          <p:cNvPr id="172" name="Graphic 171" descr="Chicken leg">
            <a:extLst>
              <a:ext uri="{FF2B5EF4-FFF2-40B4-BE49-F238E27FC236}">
                <a16:creationId xmlns:a16="http://schemas.microsoft.com/office/drawing/2014/main" xmlns="" id="{C41835E3-353B-4C7B-8890-C172788DF54E}"/>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xmlns="" r:embed="rId6"/>
              </a:ext>
            </a:extLst>
          </a:blip>
          <a:stretch>
            <a:fillRect/>
          </a:stretch>
        </p:blipFill>
        <p:spPr>
          <a:xfrm>
            <a:off x="5437601" y="4646981"/>
            <a:ext cx="457200" cy="457200"/>
          </a:xfrm>
          <a:prstGeom prst="rect">
            <a:avLst/>
          </a:prstGeom>
        </p:spPr>
      </p:pic>
      <p:pic>
        <p:nvPicPr>
          <p:cNvPr id="174" name="Graphic 173" descr="Taco">
            <a:extLst>
              <a:ext uri="{FF2B5EF4-FFF2-40B4-BE49-F238E27FC236}">
                <a16:creationId xmlns:a16="http://schemas.microsoft.com/office/drawing/2014/main" xmlns="" id="{D67E6554-1A0D-4E54-BB63-A6DC2C24EE04}"/>
              </a:ext>
            </a:extLst>
          </p:cNvPr>
          <p:cNvPicPr>
            <a:picLocks noChangeAspect="1"/>
          </p:cNvPicPr>
          <p:nvPr/>
        </p:nvPicPr>
        <p:blipFill>
          <a:blip r:embed="rId7" cstate="email">
            <a:extLst>
              <a:ext uri="{28A0092B-C50C-407E-A947-70E740481C1C}">
                <a14:useLocalDpi xmlns:a14="http://schemas.microsoft.com/office/drawing/2010/main"/>
              </a:ext>
              <a:ext uri="{96DAC541-7B7A-43D3-8B79-37D633B846F1}">
                <asvg:svgBlip xmlns:asvg="http://schemas.microsoft.com/office/drawing/2016/SVG/main" xmlns="" r:embed="rId8"/>
              </a:ext>
            </a:extLst>
          </a:blip>
          <a:stretch>
            <a:fillRect/>
          </a:stretch>
        </p:blipFill>
        <p:spPr>
          <a:xfrm>
            <a:off x="4976933" y="3587491"/>
            <a:ext cx="457200" cy="457200"/>
          </a:xfrm>
          <a:prstGeom prst="rect">
            <a:avLst/>
          </a:prstGeom>
        </p:spPr>
      </p:pic>
      <p:pic>
        <p:nvPicPr>
          <p:cNvPr id="176" name="Graphic 175" descr="Hot dog">
            <a:extLst>
              <a:ext uri="{FF2B5EF4-FFF2-40B4-BE49-F238E27FC236}">
                <a16:creationId xmlns:a16="http://schemas.microsoft.com/office/drawing/2014/main" xmlns="" id="{C7068EC6-2FB3-4C48-A6B6-FB9D74266D9D}"/>
              </a:ext>
            </a:extLst>
          </p:cNvPr>
          <p:cNvPicPr>
            <a:picLocks noChangeAspect="1"/>
          </p:cNvPicPr>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xmlns="" r:embed="rId10"/>
              </a:ext>
            </a:extLst>
          </a:blip>
          <a:stretch>
            <a:fillRect/>
          </a:stretch>
        </p:blipFill>
        <p:spPr>
          <a:xfrm>
            <a:off x="5412842" y="2563176"/>
            <a:ext cx="457200" cy="457200"/>
          </a:xfrm>
          <a:prstGeom prst="rect">
            <a:avLst/>
          </a:prstGeom>
        </p:spPr>
      </p:pic>
      <p:pic>
        <p:nvPicPr>
          <p:cNvPr id="178" name="Graphic 177" descr="Pasta">
            <a:extLst>
              <a:ext uri="{FF2B5EF4-FFF2-40B4-BE49-F238E27FC236}">
                <a16:creationId xmlns:a16="http://schemas.microsoft.com/office/drawing/2014/main" xmlns="" id="{A63C77CF-45F4-4E9D-A8CB-6E67D971F213}"/>
              </a:ext>
            </a:extLst>
          </p:cNvPr>
          <p:cNvPicPr>
            <a:picLocks noChangeAspect="1"/>
          </p:cNvPicPr>
          <p:nvPr/>
        </p:nvPicPr>
        <p:blipFill>
          <a:blip r:embed="rId11" cstate="email">
            <a:extLst>
              <a:ext uri="{28A0092B-C50C-407E-A947-70E740481C1C}">
                <a14:useLocalDpi xmlns:a14="http://schemas.microsoft.com/office/drawing/2010/main"/>
              </a:ext>
              <a:ext uri="{96DAC541-7B7A-43D3-8B79-37D633B846F1}">
                <asvg:svgBlip xmlns:asvg="http://schemas.microsoft.com/office/drawing/2016/SVG/main" xmlns="" r:embed="rId12"/>
              </a:ext>
            </a:extLst>
          </a:blip>
          <a:stretch>
            <a:fillRect/>
          </a:stretch>
        </p:blipFill>
        <p:spPr>
          <a:xfrm>
            <a:off x="6174736" y="1510881"/>
            <a:ext cx="457200" cy="457200"/>
          </a:xfrm>
          <a:prstGeom prst="rect">
            <a:avLst/>
          </a:prstGeom>
        </p:spPr>
      </p:pic>
      <p:sp>
        <p:nvSpPr>
          <p:cNvPr id="180" name="Rectangle 179">
            <a:extLst>
              <a:ext uri="{FF2B5EF4-FFF2-40B4-BE49-F238E27FC236}">
                <a16:creationId xmlns:a16="http://schemas.microsoft.com/office/drawing/2014/main" xmlns="" id="{F4E4296B-E99A-4868-BAE8-365720876B90}"/>
              </a:ext>
            </a:extLst>
          </p:cNvPr>
          <p:cNvSpPr/>
          <p:nvPr/>
        </p:nvSpPr>
        <p:spPr>
          <a:xfrm>
            <a:off x="2223385" y="1406840"/>
            <a:ext cx="3683711" cy="387798"/>
          </a:xfrm>
          <a:prstGeom prst="rect">
            <a:avLst/>
          </a:prstGeom>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lang="en-US" sz="1600" dirty="0" smtClean="0">
                <a:solidFill>
                  <a:schemeClr val="accent6"/>
                </a:solidFill>
                <a:latin typeface="Open Sans" panose="020B0606030504020204" pitchFamily="34" charset="0"/>
                <a:ea typeface="Open Sans" panose="020B0606030504020204" pitchFamily="34" charset="0"/>
                <a:cs typeface="Open Sans" panose="020B0606030504020204" pitchFamily="34" charset="0"/>
              </a:rPr>
              <a:t>ONLINE TABLE RESERVATION</a:t>
            </a:r>
            <a:endParaRPr kumimoji="0" lang="en-US" sz="1600" b="0" i="0" u="none" strike="noStrike" kern="1200" cap="none" spc="0" normalizeH="0" baseline="0" noProof="0" dirty="0">
              <a:ln>
                <a:noFill/>
              </a:ln>
              <a:solidFill>
                <a:schemeClr val="accent6"/>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84" name="Rectangle 183">
            <a:extLst>
              <a:ext uri="{FF2B5EF4-FFF2-40B4-BE49-F238E27FC236}">
                <a16:creationId xmlns:a16="http://schemas.microsoft.com/office/drawing/2014/main" xmlns="" id="{F0DECCC0-FAF6-428C-B7E9-ED1CF1B1E7FB}"/>
              </a:ext>
            </a:extLst>
          </p:cNvPr>
          <p:cNvSpPr/>
          <p:nvPr/>
        </p:nvSpPr>
        <p:spPr>
          <a:xfrm>
            <a:off x="1509459" y="2428139"/>
            <a:ext cx="3683711" cy="360612"/>
          </a:xfrm>
          <a:prstGeom prst="rect">
            <a:avLst/>
          </a:prstGeom>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lang="en-US" sz="1600" noProof="0" dirty="0" smtClean="0">
                <a:solidFill>
                  <a:schemeClr val="accent4"/>
                </a:solidFill>
                <a:latin typeface="Open Sans" panose="020B0606030504020204" pitchFamily="34" charset="0"/>
                <a:ea typeface="Open Sans" panose="020B0606030504020204" pitchFamily="34" charset="0"/>
                <a:cs typeface="Open Sans" panose="020B0606030504020204" pitchFamily="34" charset="0"/>
              </a:rPr>
              <a:t>ORDER MENU VIA QR CODE </a:t>
            </a:r>
            <a:endParaRPr kumimoji="0" lang="en-US" sz="1600" b="0" i="0" u="none" strike="noStrike" kern="1200" cap="none" spc="0" normalizeH="0" baseline="0" noProof="0" dirty="0">
              <a:ln>
                <a:noFill/>
              </a:ln>
              <a:solidFill>
                <a:schemeClr val="accent4"/>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87" name="Rectangle 186">
            <a:extLst>
              <a:ext uri="{FF2B5EF4-FFF2-40B4-BE49-F238E27FC236}">
                <a16:creationId xmlns:a16="http://schemas.microsoft.com/office/drawing/2014/main" xmlns="" id="{DB8835E2-FEE7-49A5-9292-1A0080E7635E}"/>
              </a:ext>
            </a:extLst>
          </p:cNvPr>
          <p:cNvSpPr/>
          <p:nvPr/>
        </p:nvSpPr>
        <p:spPr>
          <a:xfrm>
            <a:off x="1031378" y="3515584"/>
            <a:ext cx="3683711" cy="360612"/>
          </a:xfrm>
          <a:prstGeom prst="rect">
            <a:avLst/>
          </a:prstGeom>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lang="en-US" sz="1600" dirty="0" smtClean="0">
                <a:solidFill>
                  <a:srgbClr val="F77F00"/>
                </a:solidFill>
                <a:latin typeface="Open Sans" panose="020B0606030504020204" pitchFamily="34" charset="0"/>
                <a:ea typeface="Open Sans" panose="020B0606030504020204" pitchFamily="34" charset="0"/>
                <a:cs typeface="Open Sans" panose="020B0606030504020204" pitchFamily="34" charset="0"/>
              </a:rPr>
              <a:t>PAYMENT GATEWAY INTEGRATION</a:t>
            </a:r>
            <a:endParaRPr kumimoji="0" lang="en-US" sz="1600" b="0" i="0" u="none" strike="noStrike" kern="1200" cap="none" spc="0" normalizeH="0" baseline="0" noProof="0" dirty="0">
              <a:ln>
                <a:noFill/>
              </a:ln>
              <a:solidFill>
                <a:srgbClr val="F77F0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90" name="Rectangle 189">
            <a:extLst>
              <a:ext uri="{FF2B5EF4-FFF2-40B4-BE49-F238E27FC236}">
                <a16:creationId xmlns:a16="http://schemas.microsoft.com/office/drawing/2014/main" xmlns="" id="{9F7B6527-B785-43FC-A1CC-C1A5E864D440}"/>
              </a:ext>
            </a:extLst>
          </p:cNvPr>
          <p:cNvSpPr/>
          <p:nvPr/>
        </p:nvSpPr>
        <p:spPr>
          <a:xfrm>
            <a:off x="1507438" y="4544453"/>
            <a:ext cx="3683711" cy="360612"/>
          </a:xfrm>
          <a:prstGeom prst="rect">
            <a:avLst/>
          </a:prstGeom>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lang="en-US" sz="1600" noProof="0"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ADMIN PANEL</a:t>
            </a:r>
            <a:endParaRPr kumimoji="0" lang="en-US" sz="1600" b="0" i="0" u="none" strike="noStrike" kern="1200" cap="none" spc="0" normalizeH="0" baseline="0" noProof="0" dirty="0">
              <a:ln>
                <a:noFill/>
              </a:ln>
              <a:solidFill>
                <a:schemeClr val="accent2"/>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93" name="Rectangle 192">
            <a:extLst>
              <a:ext uri="{FF2B5EF4-FFF2-40B4-BE49-F238E27FC236}">
                <a16:creationId xmlns:a16="http://schemas.microsoft.com/office/drawing/2014/main" xmlns="" id="{D8837AF8-3932-492D-B0E5-34603ACE8B3F}"/>
              </a:ext>
            </a:extLst>
          </p:cNvPr>
          <p:cNvSpPr/>
          <p:nvPr/>
        </p:nvSpPr>
        <p:spPr>
          <a:xfrm>
            <a:off x="2227511" y="5507123"/>
            <a:ext cx="3683711" cy="366960"/>
          </a:xfrm>
          <a:prstGeom prst="rect">
            <a:avLst/>
          </a:prstGeom>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schemeClr val="accent5">
                    <a:lumMod val="90000"/>
                  </a:schemeClr>
                </a:solidFill>
                <a:effectLst/>
                <a:uLnTx/>
                <a:uFillTx/>
                <a:latin typeface="Open Sans" panose="020B0606030504020204" pitchFamily="34" charset="0"/>
                <a:ea typeface="Open Sans" panose="020B0606030504020204" pitchFamily="34" charset="0"/>
                <a:cs typeface="Open Sans" panose="020B0606030504020204" pitchFamily="34" charset="0"/>
              </a:rPr>
              <a:t>FEEDBACK</a:t>
            </a:r>
            <a:r>
              <a:rPr kumimoji="0" lang="en-US" sz="1600" b="0" i="0" u="none" strike="noStrike" kern="1200" cap="none" spc="0" normalizeH="0" noProof="0" dirty="0" smtClean="0">
                <a:ln>
                  <a:noFill/>
                </a:ln>
                <a:solidFill>
                  <a:schemeClr val="accent5">
                    <a:lumMod val="90000"/>
                  </a:schemeClr>
                </a:solidFill>
                <a:effectLst/>
                <a:uLnTx/>
                <a:uFillTx/>
                <a:latin typeface="Open Sans" panose="020B0606030504020204" pitchFamily="34" charset="0"/>
                <a:ea typeface="Open Sans" panose="020B0606030504020204" pitchFamily="34" charset="0"/>
                <a:cs typeface="Open Sans" panose="020B0606030504020204" pitchFamily="34" charset="0"/>
              </a:rPr>
              <a:t> SYSTEM</a:t>
            </a:r>
            <a:endParaRPr kumimoji="0" lang="en-US" sz="1600" b="0" i="0" u="none" strike="noStrike" kern="1200" cap="none" spc="0" normalizeH="0" baseline="0" noProof="0" dirty="0">
              <a:ln>
                <a:noFill/>
              </a:ln>
              <a:solidFill>
                <a:schemeClr val="accent5">
                  <a:lumMod val="90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96" name="TextBox 195">
            <a:extLst>
              <a:ext uri="{FF2B5EF4-FFF2-40B4-BE49-F238E27FC236}">
                <a16:creationId xmlns:a16="http://schemas.microsoft.com/office/drawing/2014/main" xmlns="" id="{98CCF429-5F3C-45A4-803B-06D41E3FB62F}"/>
              </a:ext>
            </a:extLst>
          </p:cNvPr>
          <p:cNvSpPr txBox="1"/>
          <p:nvPr/>
        </p:nvSpPr>
        <p:spPr>
          <a:xfrm>
            <a:off x="2735942" y="370347"/>
            <a:ext cx="6749143"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srgbClr val="FCBF49"/>
                </a:solidFill>
                <a:effectLst/>
                <a:uLnTx/>
                <a:uFillTx/>
                <a:latin typeface="Open Sans" panose="020B0606030504020204" pitchFamily="34" charset="0"/>
                <a:ea typeface="Open Sans" panose="020B0606030504020204" pitchFamily="34" charset="0"/>
                <a:cs typeface="Open Sans" panose="020B0606030504020204" pitchFamily="34" charset="0"/>
              </a:rPr>
              <a:t>MAIN FEATURES</a:t>
            </a:r>
            <a:endParaRPr kumimoji="0" lang="en-US" sz="4400" b="1" i="0" u="none" strike="noStrike" kern="1200" cap="none" spc="0" normalizeH="0" baseline="0" noProof="0" dirty="0">
              <a:ln>
                <a:noFill/>
              </a:ln>
              <a:solidFill>
                <a:srgbClr val="FCBF49"/>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nvGrpSpPr>
          <p:cNvPr id="207" name="Group 206">
            <a:extLst>
              <a:ext uri="{FF2B5EF4-FFF2-40B4-BE49-F238E27FC236}">
                <a16:creationId xmlns:a16="http://schemas.microsoft.com/office/drawing/2014/main" xmlns="" id="{185229F1-67DD-47A6-8801-07DB1E57970A}"/>
              </a:ext>
            </a:extLst>
          </p:cNvPr>
          <p:cNvGrpSpPr/>
          <p:nvPr/>
        </p:nvGrpSpPr>
        <p:grpSpPr>
          <a:xfrm>
            <a:off x="0" y="6312933"/>
            <a:ext cx="12192000" cy="545067"/>
            <a:chOff x="0" y="6312933"/>
            <a:chExt cx="12192000" cy="545067"/>
          </a:xfrm>
        </p:grpSpPr>
        <p:sp>
          <p:nvSpPr>
            <p:cNvPr id="208" name="Rectangle 207">
              <a:extLst>
                <a:ext uri="{FF2B5EF4-FFF2-40B4-BE49-F238E27FC236}">
                  <a16:creationId xmlns:a16="http://schemas.microsoft.com/office/drawing/2014/main" xmlns="" id="{EF2AE306-35B6-4168-90BC-E42CA7669CAA}"/>
                </a:ext>
              </a:extLst>
            </p:cNvPr>
            <p:cNvSpPr/>
            <p:nvPr/>
          </p:nvSpPr>
          <p:spPr>
            <a:xfrm>
              <a:off x="0" y="6786000"/>
              <a:ext cx="12192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9" name="Isosceles Triangle 24">
              <a:extLst>
                <a:ext uri="{FF2B5EF4-FFF2-40B4-BE49-F238E27FC236}">
                  <a16:creationId xmlns:a16="http://schemas.microsoft.com/office/drawing/2014/main" xmlns="" id="{09911474-7D75-4784-BE44-8470E23FBE37}"/>
                </a:ext>
              </a:extLst>
            </p:cNvPr>
            <p:cNvSpPr/>
            <p:nvPr/>
          </p:nvSpPr>
          <p:spPr>
            <a:xfrm>
              <a:off x="5272088" y="6312933"/>
              <a:ext cx="1647825" cy="473067"/>
            </a:xfrm>
            <a:custGeom>
              <a:avLst/>
              <a:gdLst>
                <a:gd name="connsiteX0" fmla="*/ 0 w 943428"/>
                <a:gd name="connsiteY0" fmla="*/ 510146 h 510146"/>
                <a:gd name="connsiteX1" fmla="*/ 471714 w 943428"/>
                <a:gd name="connsiteY1" fmla="*/ 0 h 510146"/>
                <a:gd name="connsiteX2" fmla="*/ 943428 w 943428"/>
                <a:gd name="connsiteY2" fmla="*/ 510146 h 510146"/>
                <a:gd name="connsiteX3" fmla="*/ 0 w 943428"/>
                <a:gd name="connsiteY3" fmla="*/ 510146 h 510146"/>
                <a:gd name="connsiteX0" fmla="*/ 0 w 943428"/>
                <a:gd name="connsiteY0" fmla="*/ 510146 h 510146"/>
                <a:gd name="connsiteX1" fmla="*/ 471714 w 943428"/>
                <a:gd name="connsiteY1" fmla="*/ 0 h 510146"/>
                <a:gd name="connsiteX2" fmla="*/ 943428 w 943428"/>
                <a:gd name="connsiteY2" fmla="*/ 510146 h 510146"/>
                <a:gd name="connsiteX3" fmla="*/ 0 w 943428"/>
                <a:gd name="connsiteY3" fmla="*/ 510146 h 510146"/>
                <a:gd name="connsiteX0" fmla="*/ 0 w 943428"/>
                <a:gd name="connsiteY0" fmla="*/ 510146 h 510146"/>
                <a:gd name="connsiteX1" fmla="*/ 471714 w 943428"/>
                <a:gd name="connsiteY1" fmla="*/ 0 h 510146"/>
                <a:gd name="connsiteX2" fmla="*/ 943428 w 943428"/>
                <a:gd name="connsiteY2" fmla="*/ 510146 h 510146"/>
                <a:gd name="connsiteX3" fmla="*/ 0 w 943428"/>
                <a:gd name="connsiteY3" fmla="*/ 510146 h 510146"/>
                <a:gd name="connsiteX0" fmla="*/ 0 w 943428"/>
                <a:gd name="connsiteY0" fmla="*/ 510146 h 510146"/>
                <a:gd name="connsiteX1" fmla="*/ 471714 w 943428"/>
                <a:gd name="connsiteY1" fmla="*/ 0 h 510146"/>
                <a:gd name="connsiteX2" fmla="*/ 943428 w 943428"/>
                <a:gd name="connsiteY2" fmla="*/ 510146 h 510146"/>
                <a:gd name="connsiteX3" fmla="*/ 0 w 943428"/>
                <a:gd name="connsiteY3" fmla="*/ 510146 h 510146"/>
                <a:gd name="connsiteX0" fmla="*/ 0 w 943428"/>
                <a:gd name="connsiteY0" fmla="*/ 510146 h 510146"/>
                <a:gd name="connsiteX1" fmla="*/ 471714 w 943428"/>
                <a:gd name="connsiteY1" fmla="*/ 0 h 510146"/>
                <a:gd name="connsiteX2" fmla="*/ 943428 w 943428"/>
                <a:gd name="connsiteY2" fmla="*/ 510146 h 510146"/>
                <a:gd name="connsiteX3" fmla="*/ 0 w 943428"/>
                <a:gd name="connsiteY3" fmla="*/ 510146 h 510146"/>
                <a:gd name="connsiteX0" fmla="*/ 0 w 943428"/>
                <a:gd name="connsiteY0" fmla="*/ 462521 h 462521"/>
                <a:gd name="connsiteX1" fmla="*/ 471714 w 943428"/>
                <a:gd name="connsiteY1" fmla="*/ 0 h 462521"/>
                <a:gd name="connsiteX2" fmla="*/ 943428 w 943428"/>
                <a:gd name="connsiteY2" fmla="*/ 462521 h 462521"/>
                <a:gd name="connsiteX3" fmla="*/ 0 w 943428"/>
                <a:gd name="connsiteY3" fmla="*/ 462521 h 4625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Lst>
              <a:ahLst/>
              <a:cxnLst>
                <a:cxn ang="0">
                  <a:pos x="connsiteX0" y="connsiteY0"/>
                </a:cxn>
                <a:cxn ang="0">
                  <a:pos x="connsiteX1" y="connsiteY1"/>
                </a:cxn>
                <a:cxn ang="0">
                  <a:pos x="connsiteX2" y="connsiteY2"/>
                </a:cxn>
                <a:cxn ang="0">
                  <a:pos x="connsiteX3" y="connsiteY3"/>
                </a:cxn>
              </a:cxnLst>
              <a:rect l="l" t="t" r="r" b="b"/>
              <a:pathLst>
                <a:path w="943428" h="394012">
                  <a:moveTo>
                    <a:pt x="0" y="394012"/>
                  </a:moveTo>
                  <a:cubicBezTo>
                    <a:pt x="255943" y="258464"/>
                    <a:pt x="241729" y="9821"/>
                    <a:pt x="464828" y="0"/>
                  </a:cubicBezTo>
                  <a:cubicBezTo>
                    <a:pt x="682648" y="7384"/>
                    <a:pt x="665172" y="266005"/>
                    <a:pt x="943428" y="394012"/>
                  </a:cubicBezTo>
                  <a:lnTo>
                    <a:pt x="0" y="3940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0" name="Graphic 209" descr="Fork and knife">
              <a:extLst>
                <a:ext uri="{FF2B5EF4-FFF2-40B4-BE49-F238E27FC236}">
                  <a16:creationId xmlns:a16="http://schemas.microsoft.com/office/drawing/2014/main" xmlns="" id="{A957F28A-910C-4A74-B3D3-4DF669C0A427}"/>
                </a:ext>
              </a:extLst>
            </p:cNvPr>
            <p:cNvPicPr>
              <a:picLocks noChangeAspect="1"/>
            </p:cNvPicPr>
            <p:nvPr/>
          </p:nvPicPr>
          <p:blipFill>
            <a:blip r:embed="rId13" cstate="email">
              <a:extLst>
                <a:ext uri="{28A0092B-C50C-407E-A947-70E740481C1C}">
                  <a14:useLocalDpi xmlns:a14="http://schemas.microsoft.com/office/drawing/2010/main"/>
                </a:ext>
                <a:ext uri="{96DAC541-7B7A-43D3-8B79-37D633B846F1}">
                  <asvg:svgBlip xmlns:asvg="http://schemas.microsoft.com/office/drawing/2016/SVG/main" xmlns="" r:embed="rId14"/>
                </a:ext>
              </a:extLst>
            </a:blip>
            <a:stretch>
              <a:fillRect/>
            </a:stretch>
          </p:blipFill>
          <p:spPr>
            <a:xfrm>
              <a:off x="5867399" y="6354364"/>
              <a:ext cx="457200" cy="457200"/>
            </a:xfrm>
            <a:prstGeom prst="rect">
              <a:avLst/>
            </a:prstGeom>
          </p:spPr>
        </p:pic>
      </p:grpSp>
    </p:spTree>
    <p:extLst>
      <p:ext uri="{BB962C8B-B14F-4D97-AF65-F5344CB8AC3E}">
        <p14:creationId xmlns:p14="http://schemas.microsoft.com/office/powerpoint/2010/main" val="2625942861"/>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xmlns="" id="{81422510-1E5B-4717-B75B-C317501CE904}"/>
              </a:ext>
            </a:extLst>
          </p:cNvPr>
          <p:cNvSpPr/>
          <p:nvPr/>
        </p:nvSpPr>
        <p:spPr>
          <a:xfrm>
            <a:off x="4002699" y="2439705"/>
            <a:ext cx="1417297" cy="1417297"/>
          </a:xfrm>
          <a:prstGeom prst="ellipse">
            <a:avLst/>
          </a:prstGeom>
          <a:noFill/>
          <a:ln>
            <a:solidFill>
              <a:srgbClr val="E9BD3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xmlns="" id="{29539C11-EC69-4FA3-A922-990FFB135D9C}"/>
              </a:ext>
            </a:extLst>
          </p:cNvPr>
          <p:cNvSpPr/>
          <p:nvPr/>
        </p:nvSpPr>
        <p:spPr>
          <a:xfrm>
            <a:off x="4002699" y="4303486"/>
            <a:ext cx="1417297" cy="1417297"/>
          </a:xfrm>
          <a:prstGeom prst="ellipse">
            <a:avLst/>
          </a:prstGeom>
          <a:noFill/>
          <a:ln>
            <a:solidFill>
              <a:srgbClr val="E9BD3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xmlns="" id="{C41E3AD0-D8DC-461F-BAFF-FC1DD11DC68E}"/>
              </a:ext>
            </a:extLst>
          </p:cNvPr>
          <p:cNvSpPr/>
          <p:nvPr/>
        </p:nvSpPr>
        <p:spPr>
          <a:xfrm>
            <a:off x="6693396" y="2452405"/>
            <a:ext cx="1417297" cy="1417297"/>
          </a:xfrm>
          <a:prstGeom prst="ellipse">
            <a:avLst/>
          </a:prstGeom>
          <a:noFill/>
          <a:ln>
            <a:solidFill>
              <a:srgbClr val="E9BD3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Oval 6">
            <a:extLst>
              <a:ext uri="{FF2B5EF4-FFF2-40B4-BE49-F238E27FC236}">
                <a16:creationId xmlns:a16="http://schemas.microsoft.com/office/drawing/2014/main" xmlns="" id="{4B70E8DB-6F4F-4397-B18A-8728EC350E9A}"/>
              </a:ext>
            </a:extLst>
          </p:cNvPr>
          <p:cNvSpPr/>
          <p:nvPr/>
        </p:nvSpPr>
        <p:spPr>
          <a:xfrm>
            <a:off x="6693396" y="4316186"/>
            <a:ext cx="1417297" cy="1417297"/>
          </a:xfrm>
          <a:prstGeom prst="ellipse">
            <a:avLst/>
          </a:prstGeom>
          <a:noFill/>
          <a:ln>
            <a:solidFill>
              <a:srgbClr val="E9BD3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xmlns="" id="{1A8D7113-803B-44C4-8060-010BDBFB6689}"/>
              </a:ext>
            </a:extLst>
          </p:cNvPr>
          <p:cNvSpPr txBox="1"/>
          <p:nvPr/>
        </p:nvSpPr>
        <p:spPr>
          <a:xfrm>
            <a:off x="9575984" y="2991776"/>
            <a:ext cx="2259721"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100" normalizeH="0" baseline="0" noProof="0" dirty="0" smtClean="0">
                <a:ln>
                  <a:noFill/>
                </a:ln>
                <a:solidFill>
                  <a:srgbClr val="E9BD36"/>
                </a:solidFill>
                <a:effectLst/>
                <a:uLnTx/>
                <a:uFillTx/>
                <a:latin typeface="Open Sans SemiBold" panose="020B0706030804020204" pitchFamily="34" charset="0"/>
                <a:ea typeface="Open Sans SemiBold" panose="020B0706030804020204" pitchFamily="34" charset="0"/>
                <a:cs typeface="Open Sans SemiBold" panose="020B0706030804020204" pitchFamily="34" charset="0"/>
              </a:rPr>
              <a:t>STAFF/MANAGERS</a:t>
            </a:r>
            <a:endParaRPr kumimoji="0" lang="en-US" sz="1600" b="1" i="0" u="none" strike="noStrike" kern="1200" cap="none" spc="100" normalizeH="0" baseline="0" noProof="0" dirty="0">
              <a:ln>
                <a:noFill/>
              </a:ln>
              <a:solidFill>
                <a:srgbClr val="E9BD36"/>
              </a:solidFill>
              <a:effectLst/>
              <a:uLnTx/>
              <a:uFillTx/>
              <a:latin typeface="Open Sans SemiBold" panose="020B0706030804020204" pitchFamily="34" charset="0"/>
              <a:ea typeface="Open Sans SemiBold" panose="020B0706030804020204" pitchFamily="34" charset="0"/>
              <a:cs typeface="Open Sans SemiBold" panose="020B0706030804020204" pitchFamily="34" charset="0"/>
            </a:endParaRPr>
          </a:p>
        </p:txBody>
      </p:sp>
      <p:cxnSp>
        <p:nvCxnSpPr>
          <p:cNvPr id="40" name="Straight Connector 39">
            <a:extLst>
              <a:ext uri="{FF2B5EF4-FFF2-40B4-BE49-F238E27FC236}">
                <a16:creationId xmlns:a16="http://schemas.microsoft.com/office/drawing/2014/main" xmlns="" id="{A1C0FA84-BAD7-4469-82D5-A113333F6897}"/>
              </a:ext>
            </a:extLst>
          </p:cNvPr>
          <p:cNvCxnSpPr>
            <a:cxnSpLocks/>
          </p:cNvCxnSpPr>
          <p:nvPr/>
        </p:nvCxnSpPr>
        <p:spPr>
          <a:xfrm>
            <a:off x="8357628" y="3172981"/>
            <a:ext cx="980944" cy="0"/>
          </a:xfrm>
          <a:prstGeom prst="line">
            <a:avLst/>
          </a:prstGeom>
          <a:ln w="12700">
            <a:solidFill>
              <a:srgbClr val="E9BD36"/>
            </a:solidFill>
            <a:prstDash val="dash"/>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xmlns="" id="{6CF1D4EF-312D-43E4-9C71-120D1B0E5CC7}"/>
              </a:ext>
            </a:extLst>
          </p:cNvPr>
          <p:cNvSpPr txBox="1"/>
          <p:nvPr/>
        </p:nvSpPr>
        <p:spPr>
          <a:xfrm>
            <a:off x="9793052" y="4769411"/>
            <a:ext cx="2362634"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spc="100" dirty="0" smtClean="0">
                <a:solidFill>
                  <a:srgbClr val="E9BD36"/>
                </a:solidFill>
                <a:latin typeface="Open Sans SemiBold" panose="020B0706030804020204" pitchFamily="34" charset="0"/>
                <a:ea typeface="Open Sans SemiBold" panose="020B0706030804020204" pitchFamily="34" charset="0"/>
                <a:cs typeface="Open Sans SemiBold" panose="020B0706030804020204" pitchFamily="34" charset="0"/>
              </a:rPr>
              <a:t>CREDITORS/BANKS</a:t>
            </a:r>
            <a:endParaRPr kumimoji="0" lang="en-US" sz="1600" b="1" i="0" u="none" strike="noStrike" kern="1200" cap="none" spc="100" normalizeH="0" baseline="0" noProof="0" dirty="0">
              <a:ln>
                <a:noFill/>
              </a:ln>
              <a:solidFill>
                <a:srgbClr val="E9BD36"/>
              </a:solidFill>
              <a:effectLst/>
              <a:uLnTx/>
              <a:uFillTx/>
              <a:latin typeface="Open Sans SemiBold" panose="020B0706030804020204" pitchFamily="34" charset="0"/>
              <a:ea typeface="Open Sans SemiBold" panose="020B0706030804020204" pitchFamily="34" charset="0"/>
              <a:cs typeface="Open Sans SemiBold" panose="020B0706030804020204" pitchFamily="34" charset="0"/>
            </a:endParaRPr>
          </a:p>
        </p:txBody>
      </p:sp>
      <p:cxnSp>
        <p:nvCxnSpPr>
          <p:cNvPr id="49" name="Straight Connector 48">
            <a:extLst>
              <a:ext uri="{FF2B5EF4-FFF2-40B4-BE49-F238E27FC236}">
                <a16:creationId xmlns:a16="http://schemas.microsoft.com/office/drawing/2014/main" xmlns="" id="{1A1CAD86-0431-41A7-8B6C-1056DA085B6F}"/>
              </a:ext>
            </a:extLst>
          </p:cNvPr>
          <p:cNvCxnSpPr>
            <a:cxnSpLocks/>
          </p:cNvCxnSpPr>
          <p:nvPr/>
        </p:nvCxnSpPr>
        <p:spPr>
          <a:xfrm>
            <a:off x="8504141" y="4938688"/>
            <a:ext cx="980944" cy="0"/>
          </a:xfrm>
          <a:prstGeom prst="line">
            <a:avLst/>
          </a:prstGeom>
          <a:ln w="12700">
            <a:solidFill>
              <a:srgbClr val="E9BD36"/>
            </a:solidFill>
            <a:prstDash val="dash"/>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xmlns="" id="{CFA145F7-C0D3-43A3-8C06-8FE3CD6D4D78}"/>
              </a:ext>
            </a:extLst>
          </p:cNvPr>
          <p:cNvSpPr txBox="1"/>
          <p:nvPr/>
        </p:nvSpPr>
        <p:spPr>
          <a:xfrm>
            <a:off x="1213349" y="3003704"/>
            <a:ext cx="1183337" cy="338554"/>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600" b="1" spc="100" dirty="0" smtClean="0">
                <a:solidFill>
                  <a:srgbClr val="E9BD36"/>
                </a:solidFill>
                <a:latin typeface="Open Sans SemiBold" panose="020B0706030804020204" pitchFamily="34" charset="0"/>
                <a:ea typeface="Open Sans SemiBold" panose="020B0706030804020204" pitchFamily="34" charset="0"/>
                <a:cs typeface="Open Sans SemiBold" panose="020B0706030804020204" pitchFamily="34" charset="0"/>
              </a:rPr>
              <a:t>OWNERS</a:t>
            </a:r>
            <a:endParaRPr kumimoji="0" lang="en-US" sz="1600" b="1" i="0" u="none" strike="noStrike" kern="1200" cap="none" spc="100" normalizeH="0" baseline="0" noProof="0" dirty="0">
              <a:ln>
                <a:noFill/>
              </a:ln>
              <a:solidFill>
                <a:srgbClr val="E9BD36"/>
              </a:solidFill>
              <a:effectLst/>
              <a:uLnTx/>
              <a:uFillTx/>
              <a:latin typeface="Open Sans SemiBold" panose="020B0706030804020204" pitchFamily="34" charset="0"/>
              <a:ea typeface="Open Sans SemiBold" panose="020B0706030804020204" pitchFamily="34" charset="0"/>
              <a:cs typeface="Open Sans SemiBold" panose="020B0706030804020204" pitchFamily="34" charset="0"/>
            </a:endParaRPr>
          </a:p>
        </p:txBody>
      </p:sp>
      <p:cxnSp>
        <p:nvCxnSpPr>
          <p:cNvPr id="63" name="Straight Connector 62">
            <a:extLst>
              <a:ext uri="{FF2B5EF4-FFF2-40B4-BE49-F238E27FC236}">
                <a16:creationId xmlns:a16="http://schemas.microsoft.com/office/drawing/2014/main" xmlns="" id="{D48A3E94-A12A-4291-8D0E-3C96D1C0AE81}"/>
              </a:ext>
            </a:extLst>
          </p:cNvPr>
          <p:cNvCxnSpPr>
            <a:cxnSpLocks/>
          </p:cNvCxnSpPr>
          <p:nvPr/>
        </p:nvCxnSpPr>
        <p:spPr>
          <a:xfrm>
            <a:off x="2735942" y="3172981"/>
            <a:ext cx="980944" cy="0"/>
          </a:xfrm>
          <a:prstGeom prst="line">
            <a:avLst/>
          </a:prstGeom>
          <a:ln w="12700">
            <a:solidFill>
              <a:srgbClr val="E9BD36"/>
            </a:solidFill>
            <a:prstDash val="dash"/>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xmlns="" id="{BAB6D7FE-8FF5-4235-8CE1-B9F11B262382}"/>
              </a:ext>
            </a:extLst>
          </p:cNvPr>
          <p:cNvSpPr txBox="1"/>
          <p:nvPr/>
        </p:nvSpPr>
        <p:spPr>
          <a:xfrm>
            <a:off x="1002810" y="4842857"/>
            <a:ext cx="1604414" cy="338554"/>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100" normalizeH="0" baseline="0" noProof="0" dirty="0" smtClean="0">
                <a:ln>
                  <a:noFill/>
                </a:ln>
                <a:solidFill>
                  <a:srgbClr val="E9BD36"/>
                </a:solidFill>
                <a:effectLst/>
                <a:uLnTx/>
                <a:uFillTx/>
                <a:latin typeface="Open Sans SemiBold" panose="020B0706030804020204" pitchFamily="34" charset="0"/>
                <a:ea typeface="Open Sans SemiBold" panose="020B0706030804020204" pitchFamily="34" charset="0"/>
                <a:cs typeface="Open Sans SemiBold" panose="020B0706030804020204" pitchFamily="34" charset="0"/>
              </a:rPr>
              <a:t>CUSTOMERS</a:t>
            </a:r>
            <a:endParaRPr kumimoji="0" lang="en-US" sz="1600" b="1" i="0" u="none" strike="noStrike" kern="1200" cap="none" spc="100" normalizeH="0" baseline="0" noProof="0" dirty="0">
              <a:ln>
                <a:noFill/>
              </a:ln>
              <a:solidFill>
                <a:srgbClr val="E9BD36"/>
              </a:solidFill>
              <a:effectLst/>
              <a:uLnTx/>
              <a:uFillTx/>
              <a:latin typeface="Open Sans SemiBold" panose="020B0706030804020204" pitchFamily="34" charset="0"/>
              <a:ea typeface="Open Sans SemiBold" panose="020B0706030804020204" pitchFamily="34" charset="0"/>
              <a:cs typeface="Open Sans SemiBold" panose="020B0706030804020204" pitchFamily="34" charset="0"/>
            </a:endParaRPr>
          </a:p>
        </p:txBody>
      </p:sp>
      <p:cxnSp>
        <p:nvCxnSpPr>
          <p:cNvPr id="69" name="Straight Connector 68">
            <a:extLst>
              <a:ext uri="{FF2B5EF4-FFF2-40B4-BE49-F238E27FC236}">
                <a16:creationId xmlns:a16="http://schemas.microsoft.com/office/drawing/2014/main" xmlns="" id="{33761FCE-E66D-43E0-A6E6-2C86B033CD2D}"/>
              </a:ext>
            </a:extLst>
          </p:cNvPr>
          <p:cNvCxnSpPr>
            <a:cxnSpLocks/>
          </p:cNvCxnSpPr>
          <p:nvPr/>
        </p:nvCxnSpPr>
        <p:spPr>
          <a:xfrm>
            <a:off x="2735942" y="5024834"/>
            <a:ext cx="980944" cy="0"/>
          </a:xfrm>
          <a:prstGeom prst="line">
            <a:avLst/>
          </a:prstGeom>
          <a:ln w="12700">
            <a:solidFill>
              <a:srgbClr val="E9BD36"/>
            </a:solidFill>
            <a:prstDash val="dash"/>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xmlns="" id="{E122177B-27FA-42FB-A75F-DF9C5D32B076}"/>
              </a:ext>
            </a:extLst>
          </p:cNvPr>
          <p:cNvSpPr txBox="1"/>
          <p:nvPr/>
        </p:nvSpPr>
        <p:spPr>
          <a:xfrm>
            <a:off x="2735942" y="780561"/>
            <a:ext cx="6749143"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srgbClr val="FCBF49"/>
                </a:solidFill>
                <a:effectLst/>
                <a:uLnTx/>
                <a:uFillTx/>
                <a:latin typeface="Open Sans" panose="020B0606030504020204" pitchFamily="34" charset="0"/>
                <a:ea typeface="Open Sans" panose="020B0606030504020204" pitchFamily="34" charset="0"/>
                <a:cs typeface="Open Sans" panose="020B0606030504020204" pitchFamily="34" charset="0"/>
              </a:rPr>
              <a:t>POTENTIAL</a:t>
            </a:r>
            <a:r>
              <a:rPr kumimoji="0" lang="en-US" sz="4400" b="1" i="0" u="none" strike="noStrike" kern="1200" cap="none" spc="0" normalizeH="0" noProof="0" dirty="0" smtClean="0">
                <a:ln>
                  <a:noFill/>
                </a:ln>
                <a:solidFill>
                  <a:srgbClr val="FCBF49"/>
                </a:solidFill>
                <a:effectLst/>
                <a:uLnTx/>
                <a:uFillTx/>
                <a:latin typeface="Open Sans" panose="020B0606030504020204" pitchFamily="34" charset="0"/>
                <a:ea typeface="Open Sans" panose="020B0606030504020204" pitchFamily="34" charset="0"/>
                <a:cs typeface="Open Sans" panose="020B0606030504020204" pitchFamily="34" charset="0"/>
              </a:rPr>
              <a:t> USERS</a:t>
            </a:r>
            <a:endParaRPr kumimoji="0" lang="en-US" sz="4400" b="1" i="0" u="none" strike="noStrike" kern="1200" cap="none" spc="0" normalizeH="0" baseline="0" noProof="0" dirty="0">
              <a:ln>
                <a:noFill/>
              </a:ln>
              <a:solidFill>
                <a:srgbClr val="FCBF49"/>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nvGrpSpPr>
          <p:cNvPr id="55" name="Group 54">
            <a:extLst>
              <a:ext uri="{FF2B5EF4-FFF2-40B4-BE49-F238E27FC236}">
                <a16:creationId xmlns:a16="http://schemas.microsoft.com/office/drawing/2014/main" xmlns="" id="{FCD53832-6FFD-4E3D-AF3F-A28B182EC66C}"/>
              </a:ext>
            </a:extLst>
          </p:cNvPr>
          <p:cNvGrpSpPr/>
          <p:nvPr/>
        </p:nvGrpSpPr>
        <p:grpSpPr>
          <a:xfrm>
            <a:off x="0" y="6312933"/>
            <a:ext cx="12192000" cy="545067"/>
            <a:chOff x="0" y="6312933"/>
            <a:chExt cx="12192000" cy="545067"/>
          </a:xfrm>
        </p:grpSpPr>
        <p:sp>
          <p:nvSpPr>
            <p:cNvPr id="56" name="Rectangle 55">
              <a:extLst>
                <a:ext uri="{FF2B5EF4-FFF2-40B4-BE49-F238E27FC236}">
                  <a16:creationId xmlns:a16="http://schemas.microsoft.com/office/drawing/2014/main" xmlns="" id="{29F3BE63-A9DA-43CF-BF2D-10593C659256}"/>
                </a:ext>
              </a:extLst>
            </p:cNvPr>
            <p:cNvSpPr/>
            <p:nvPr/>
          </p:nvSpPr>
          <p:spPr>
            <a:xfrm>
              <a:off x="0" y="6786000"/>
              <a:ext cx="12192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Isosceles Triangle 24">
              <a:extLst>
                <a:ext uri="{FF2B5EF4-FFF2-40B4-BE49-F238E27FC236}">
                  <a16:creationId xmlns:a16="http://schemas.microsoft.com/office/drawing/2014/main" xmlns="" id="{15F941FE-D8F0-4E75-8A38-2E33859126BC}"/>
                </a:ext>
              </a:extLst>
            </p:cNvPr>
            <p:cNvSpPr/>
            <p:nvPr/>
          </p:nvSpPr>
          <p:spPr>
            <a:xfrm>
              <a:off x="5272088" y="6312933"/>
              <a:ext cx="1647825" cy="473067"/>
            </a:xfrm>
            <a:custGeom>
              <a:avLst/>
              <a:gdLst>
                <a:gd name="connsiteX0" fmla="*/ 0 w 943428"/>
                <a:gd name="connsiteY0" fmla="*/ 510146 h 510146"/>
                <a:gd name="connsiteX1" fmla="*/ 471714 w 943428"/>
                <a:gd name="connsiteY1" fmla="*/ 0 h 510146"/>
                <a:gd name="connsiteX2" fmla="*/ 943428 w 943428"/>
                <a:gd name="connsiteY2" fmla="*/ 510146 h 510146"/>
                <a:gd name="connsiteX3" fmla="*/ 0 w 943428"/>
                <a:gd name="connsiteY3" fmla="*/ 510146 h 510146"/>
                <a:gd name="connsiteX0" fmla="*/ 0 w 943428"/>
                <a:gd name="connsiteY0" fmla="*/ 510146 h 510146"/>
                <a:gd name="connsiteX1" fmla="*/ 471714 w 943428"/>
                <a:gd name="connsiteY1" fmla="*/ 0 h 510146"/>
                <a:gd name="connsiteX2" fmla="*/ 943428 w 943428"/>
                <a:gd name="connsiteY2" fmla="*/ 510146 h 510146"/>
                <a:gd name="connsiteX3" fmla="*/ 0 w 943428"/>
                <a:gd name="connsiteY3" fmla="*/ 510146 h 510146"/>
                <a:gd name="connsiteX0" fmla="*/ 0 w 943428"/>
                <a:gd name="connsiteY0" fmla="*/ 510146 h 510146"/>
                <a:gd name="connsiteX1" fmla="*/ 471714 w 943428"/>
                <a:gd name="connsiteY1" fmla="*/ 0 h 510146"/>
                <a:gd name="connsiteX2" fmla="*/ 943428 w 943428"/>
                <a:gd name="connsiteY2" fmla="*/ 510146 h 510146"/>
                <a:gd name="connsiteX3" fmla="*/ 0 w 943428"/>
                <a:gd name="connsiteY3" fmla="*/ 510146 h 510146"/>
                <a:gd name="connsiteX0" fmla="*/ 0 w 943428"/>
                <a:gd name="connsiteY0" fmla="*/ 510146 h 510146"/>
                <a:gd name="connsiteX1" fmla="*/ 471714 w 943428"/>
                <a:gd name="connsiteY1" fmla="*/ 0 h 510146"/>
                <a:gd name="connsiteX2" fmla="*/ 943428 w 943428"/>
                <a:gd name="connsiteY2" fmla="*/ 510146 h 510146"/>
                <a:gd name="connsiteX3" fmla="*/ 0 w 943428"/>
                <a:gd name="connsiteY3" fmla="*/ 510146 h 510146"/>
                <a:gd name="connsiteX0" fmla="*/ 0 w 943428"/>
                <a:gd name="connsiteY0" fmla="*/ 510146 h 510146"/>
                <a:gd name="connsiteX1" fmla="*/ 471714 w 943428"/>
                <a:gd name="connsiteY1" fmla="*/ 0 h 510146"/>
                <a:gd name="connsiteX2" fmla="*/ 943428 w 943428"/>
                <a:gd name="connsiteY2" fmla="*/ 510146 h 510146"/>
                <a:gd name="connsiteX3" fmla="*/ 0 w 943428"/>
                <a:gd name="connsiteY3" fmla="*/ 510146 h 510146"/>
                <a:gd name="connsiteX0" fmla="*/ 0 w 943428"/>
                <a:gd name="connsiteY0" fmla="*/ 462521 h 462521"/>
                <a:gd name="connsiteX1" fmla="*/ 471714 w 943428"/>
                <a:gd name="connsiteY1" fmla="*/ 0 h 462521"/>
                <a:gd name="connsiteX2" fmla="*/ 943428 w 943428"/>
                <a:gd name="connsiteY2" fmla="*/ 462521 h 462521"/>
                <a:gd name="connsiteX3" fmla="*/ 0 w 943428"/>
                <a:gd name="connsiteY3" fmla="*/ 462521 h 4625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9021 h 399021"/>
                <a:gd name="connsiteX1" fmla="*/ 464828 w 943428"/>
                <a:gd name="connsiteY1" fmla="*/ 0 h 399021"/>
                <a:gd name="connsiteX2" fmla="*/ 943428 w 943428"/>
                <a:gd name="connsiteY2" fmla="*/ 399021 h 399021"/>
                <a:gd name="connsiteX3" fmla="*/ 0 w 943428"/>
                <a:gd name="connsiteY3" fmla="*/ 399021 h 399021"/>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 name="connsiteX0" fmla="*/ 0 w 943428"/>
                <a:gd name="connsiteY0" fmla="*/ 394012 h 394012"/>
                <a:gd name="connsiteX1" fmla="*/ 464828 w 943428"/>
                <a:gd name="connsiteY1" fmla="*/ 0 h 394012"/>
                <a:gd name="connsiteX2" fmla="*/ 943428 w 943428"/>
                <a:gd name="connsiteY2" fmla="*/ 394012 h 394012"/>
                <a:gd name="connsiteX3" fmla="*/ 0 w 943428"/>
                <a:gd name="connsiteY3" fmla="*/ 394012 h 394012"/>
              </a:gdLst>
              <a:ahLst/>
              <a:cxnLst>
                <a:cxn ang="0">
                  <a:pos x="connsiteX0" y="connsiteY0"/>
                </a:cxn>
                <a:cxn ang="0">
                  <a:pos x="connsiteX1" y="connsiteY1"/>
                </a:cxn>
                <a:cxn ang="0">
                  <a:pos x="connsiteX2" y="connsiteY2"/>
                </a:cxn>
                <a:cxn ang="0">
                  <a:pos x="connsiteX3" y="connsiteY3"/>
                </a:cxn>
              </a:cxnLst>
              <a:rect l="l" t="t" r="r" b="b"/>
              <a:pathLst>
                <a:path w="943428" h="394012">
                  <a:moveTo>
                    <a:pt x="0" y="394012"/>
                  </a:moveTo>
                  <a:cubicBezTo>
                    <a:pt x="255943" y="258464"/>
                    <a:pt x="241729" y="9821"/>
                    <a:pt x="464828" y="0"/>
                  </a:cubicBezTo>
                  <a:cubicBezTo>
                    <a:pt x="682648" y="7384"/>
                    <a:pt x="665172" y="266005"/>
                    <a:pt x="943428" y="394012"/>
                  </a:cubicBezTo>
                  <a:lnTo>
                    <a:pt x="0" y="3940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8" name="Graphic 57" descr="Fork and knife">
              <a:extLst>
                <a:ext uri="{FF2B5EF4-FFF2-40B4-BE49-F238E27FC236}">
                  <a16:creationId xmlns:a16="http://schemas.microsoft.com/office/drawing/2014/main" xmlns="" id="{57519235-674B-46D2-AFA1-53C0DB190925}"/>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xmlns="" r:embed="rId8"/>
                </a:ext>
              </a:extLst>
            </a:blip>
            <a:stretch>
              <a:fillRect/>
            </a:stretch>
          </p:blipFill>
          <p:spPr>
            <a:xfrm>
              <a:off x="5867399" y="6354364"/>
              <a:ext cx="457200" cy="457200"/>
            </a:xfrm>
            <a:prstGeom prst="rect">
              <a:avLst/>
            </a:prstGeom>
          </p:spPr>
        </p:pic>
      </p:grpSp>
      <p:pic>
        <p:nvPicPr>
          <p:cNvPr id="11" name="Picture Placeholder 10"/>
          <p:cNvPicPr>
            <a:picLocks noGrp="1" noChangeAspect="1"/>
          </p:cNvPicPr>
          <p:nvPr>
            <p:ph type="pic" sz="quarter" idx="10"/>
          </p:nvPr>
        </p:nvPicPr>
        <p:blipFill>
          <a:blip r:embed="rId9">
            <a:extLst>
              <a:ext uri="{28A0092B-C50C-407E-A947-70E740481C1C}">
                <a14:useLocalDpi xmlns:a14="http://schemas.microsoft.com/office/drawing/2010/main" val="0"/>
              </a:ext>
            </a:extLst>
          </a:blip>
          <a:srcRect l="45" r="45"/>
          <a:stretch>
            <a:fillRect/>
          </a:stretch>
        </p:blipFill>
        <p:spPr/>
      </p:pic>
      <p:pic>
        <p:nvPicPr>
          <p:cNvPr id="13" name="Picture Placeholder 12"/>
          <p:cNvPicPr>
            <a:picLocks noGrp="1" noChangeAspect="1"/>
          </p:cNvPicPr>
          <p:nvPr>
            <p:ph type="pic" sz="quarter" idx="11"/>
          </p:nvPr>
        </p:nvPicPr>
        <p:blipFill>
          <a:blip r:embed="rId10">
            <a:extLst>
              <a:ext uri="{28A0092B-C50C-407E-A947-70E740481C1C}">
                <a14:useLocalDpi xmlns:a14="http://schemas.microsoft.com/office/drawing/2010/main" val="0"/>
              </a:ext>
            </a:extLst>
          </a:blip>
          <a:srcRect t="3190" b="3190"/>
          <a:stretch>
            <a:fillRect/>
          </a:stretch>
        </p:blipFill>
        <p:spPr/>
      </p:pic>
      <p:pic>
        <p:nvPicPr>
          <p:cNvPr id="15" name="Picture Placeholder 14"/>
          <p:cNvPicPr>
            <a:picLocks noGrp="1" noChangeAspect="1"/>
          </p:cNvPicPr>
          <p:nvPr>
            <p:ph type="pic" sz="quarter" idx="12"/>
          </p:nvPr>
        </p:nvPicPr>
        <p:blipFill>
          <a:blip r:embed="rId11">
            <a:extLst>
              <a:ext uri="{28A0092B-C50C-407E-A947-70E740481C1C}">
                <a14:useLocalDpi xmlns:a14="http://schemas.microsoft.com/office/drawing/2010/main" val="0"/>
              </a:ext>
            </a:extLst>
          </a:blip>
          <a:srcRect l="45" r="45"/>
          <a:stretch>
            <a:fillRect/>
          </a:stretch>
        </p:blipFill>
        <p:spPr/>
      </p:pic>
      <p:pic>
        <p:nvPicPr>
          <p:cNvPr id="17" name="Picture Placeholder 16"/>
          <p:cNvPicPr>
            <a:picLocks noGrp="1" noChangeAspect="1"/>
          </p:cNvPicPr>
          <p:nvPr>
            <p:ph type="pic" sz="quarter" idx="13"/>
          </p:nvPr>
        </p:nvPicPr>
        <p:blipFill>
          <a:blip r:embed="rId12">
            <a:extLst>
              <a:ext uri="{28A0092B-C50C-407E-A947-70E740481C1C}">
                <a14:useLocalDpi xmlns:a14="http://schemas.microsoft.com/office/drawing/2010/main" val="0"/>
              </a:ext>
            </a:extLst>
          </a:blip>
          <a:srcRect l="11059" r="11059"/>
          <a:stretch>
            <a:fillRect/>
          </a:stretch>
        </p:blipFill>
        <p:spPr/>
      </p:pic>
    </p:spTree>
    <p:extLst>
      <p:ext uri="{BB962C8B-B14F-4D97-AF65-F5344CB8AC3E}">
        <p14:creationId xmlns:p14="http://schemas.microsoft.com/office/powerpoint/2010/main" val="1659010793"/>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xmlns="" id="{B963BE22-028B-4D06-AE3F-21FCE98C4A87}"/>
              </a:ext>
            </a:extLst>
          </p:cNvPr>
          <p:cNvPicPr>
            <a:picLocks noGrp="1" noChangeAspect="1"/>
          </p:cNvPicPr>
          <p:nvPr>
            <p:ph type="pic" sz="quarter" idx="10"/>
          </p:nvPr>
        </p:nvPicPr>
        <p:blipFill>
          <a:blip r:embed="rId3">
            <a:extLst>
              <a:ext uri="{28A0092B-C50C-407E-A947-70E740481C1C}">
                <a14:useLocalDpi xmlns:a14="http://schemas.microsoft.com/office/drawing/2010/main"/>
              </a:ext>
            </a:extLst>
          </a:blip>
          <a:srcRect/>
          <a:stretch>
            <a:fillRect/>
          </a:stretch>
        </p:blipFill>
        <p:spPr/>
      </p:pic>
      <p:sp>
        <p:nvSpPr>
          <p:cNvPr id="5" name="Rectangle 4">
            <a:extLst>
              <a:ext uri="{FF2B5EF4-FFF2-40B4-BE49-F238E27FC236}">
                <a16:creationId xmlns:a16="http://schemas.microsoft.com/office/drawing/2014/main" xmlns="" id="{C7C2967F-D599-4E19-9390-D6AAE3DBB24E}"/>
              </a:ext>
            </a:extLst>
          </p:cNvPr>
          <p:cNvSpPr/>
          <p:nvPr/>
        </p:nvSpPr>
        <p:spPr>
          <a:xfrm>
            <a:off x="0" y="0"/>
            <a:ext cx="12192000" cy="6858000"/>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xmlns="" id="{4FE25551-F0CD-4F01-BC01-93AB9AD63763}"/>
              </a:ext>
            </a:extLst>
          </p:cNvPr>
          <p:cNvSpPr txBox="1"/>
          <p:nvPr/>
        </p:nvSpPr>
        <p:spPr>
          <a:xfrm>
            <a:off x="2895600" y="3022421"/>
            <a:ext cx="6400800"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200" b="1" i="0" u="none" strike="noStrike" kern="1200" cap="none" spc="0" normalizeH="0" baseline="0" noProof="0">
                <a:ln>
                  <a:noFill/>
                </a:ln>
                <a:solidFill>
                  <a:srgbClr val="FCBF49"/>
                </a:solidFill>
                <a:effectLst/>
                <a:uLnTx/>
                <a:uFillTx/>
                <a:latin typeface="Open Sans" panose="020B0606030504020204" pitchFamily="34" charset="0"/>
                <a:ea typeface="Open Sans" panose="020B0606030504020204" pitchFamily="34" charset="0"/>
                <a:cs typeface="Open Sans" panose="020B0606030504020204" pitchFamily="34" charset="0"/>
              </a:rPr>
              <a:t>THANK YOU</a:t>
            </a:r>
            <a:endParaRPr kumimoji="0" lang="en-US" sz="7200" b="1" i="0" u="none" strike="noStrike" kern="1200" cap="none" spc="0" normalizeH="0" baseline="0" noProof="0" dirty="0">
              <a:ln>
                <a:noFill/>
              </a:ln>
              <a:solidFill>
                <a:srgbClr val="FCBF49"/>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5" name="Rectangle: Rounded Corners 14">
            <a:extLst>
              <a:ext uri="{FF2B5EF4-FFF2-40B4-BE49-F238E27FC236}">
                <a16:creationId xmlns:a16="http://schemas.microsoft.com/office/drawing/2014/main" xmlns="" id="{09935488-0C96-428A-A10B-21E0FE22E41C}"/>
              </a:ext>
            </a:extLst>
          </p:cNvPr>
          <p:cNvSpPr/>
          <p:nvPr/>
        </p:nvSpPr>
        <p:spPr>
          <a:xfrm>
            <a:off x="4059577" y="6410325"/>
            <a:ext cx="4072290" cy="26291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xmlns="" id="{9DBE4769-AA00-4592-9F41-2A4CCD867763}"/>
              </a:ext>
            </a:extLst>
          </p:cNvPr>
          <p:cNvSpPr txBox="1"/>
          <p:nvPr/>
        </p:nvSpPr>
        <p:spPr>
          <a:xfrm>
            <a:off x="4364424" y="6408043"/>
            <a:ext cx="3482200"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300" normalizeH="0" baseline="0" noProof="0" dirty="0" smtClean="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www.foodify.com</a:t>
            </a:r>
            <a:endParaRPr kumimoji="0" lang="en-US" sz="1200" b="0" i="0" u="none" strike="noStrike" kern="1200" cap="none" spc="30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8" name="Rectangle 17">
            <a:extLst>
              <a:ext uri="{FF2B5EF4-FFF2-40B4-BE49-F238E27FC236}">
                <a16:creationId xmlns:a16="http://schemas.microsoft.com/office/drawing/2014/main" xmlns="" id="{6FCFB007-FD00-4A47-A9D1-50FB5860261F}"/>
              </a:ext>
            </a:extLst>
          </p:cNvPr>
          <p:cNvSpPr/>
          <p:nvPr/>
        </p:nvSpPr>
        <p:spPr>
          <a:xfrm>
            <a:off x="3106113" y="4083477"/>
            <a:ext cx="5979772" cy="457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 name="Graphic 19" descr="Fork and knife">
            <a:extLst>
              <a:ext uri="{FF2B5EF4-FFF2-40B4-BE49-F238E27FC236}">
                <a16:creationId xmlns:a16="http://schemas.microsoft.com/office/drawing/2014/main" xmlns="" id="{8D3D9BA2-CCA6-40D7-A484-9B9DA212623E}"/>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5638800" y="2212956"/>
            <a:ext cx="914400" cy="914400"/>
          </a:xfrm>
          <a:prstGeom prst="rect">
            <a:avLst/>
          </a:prstGeom>
        </p:spPr>
      </p:pic>
    </p:spTree>
    <p:extLst>
      <p:ext uri="{BB962C8B-B14F-4D97-AF65-F5344CB8AC3E}">
        <p14:creationId xmlns:p14="http://schemas.microsoft.com/office/powerpoint/2010/main" val="2263071264"/>
      </p:ext>
    </p:extLst>
  </p:cSld>
  <p:clrMapOvr>
    <a:masterClrMapping/>
  </p:clrMapOvr>
  <p:transition spd="slow">
    <p:fade/>
  </p:transition>
</p:sld>
</file>

<file path=ppt/theme/theme1.xml><?xml version="1.0" encoding="utf-8"?>
<a:theme xmlns:a="http://schemas.openxmlformats.org/drawingml/2006/main" name="30147-restaurant-presentation-1">
  <a:themeElements>
    <a:clrScheme name="Slidehelper - 018">
      <a:dk1>
        <a:sysClr val="windowText" lastClr="000000"/>
      </a:dk1>
      <a:lt1>
        <a:sysClr val="window" lastClr="FFFFFF"/>
      </a:lt1>
      <a:dk2>
        <a:srgbClr val="323232"/>
      </a:dk2>
      <a:lt2>
        <a:srgbClr val="E3DED1"/>
      </a:lt2>
      <a:accent1>
        <a:srgbClr val="003049"/>
      </a:accent1>
      <a:accent2>
        <a:srgbClr val="D62828"/>
      </a:accent2>
      <a:accent3>
        <a:srgbClr val="F77F00"/>
      </a:accent3>
      <a:accent4>
        <a:srgbClr val="FCBF49"/>
      </a:accent4>
      <a:accent5>
        <a:srgbClr val="EAE2B7"/>
      </a:accent5>
      <a:accent6>
        <a:srgbClr val="BFBFBF"/>
      </a:accent6>
      <a:hlink>
        <a:srgbClr val="003049"/>
      </a:hlink>
      <a:folHlink>
        <a:srgbClr val="D62828"/>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395</Words>
  <Application>Microsoft Office PowerPoint</Application>
  <PresentationFormat>Custom</PresentationFormat>
  <Paragraphs>73</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30147-restaurant-presentation-1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30147-restaurant-presentation-1</dc:title>
  <dc:creator/>
  <cp:lastModifiedBy>hp</cp:lastModifiedBy>
  <cp:revision>21</cp:revision>
  <dcterms:created xsi:type="dcterms:W3CDTF">2020-09-06T16:07:37Z</dcterms:created>
  <dcterms:modified xsi:type="dcterms:W3CDTF">2022-10-19T12:44:21Z</dcterms:modified>
</cp:coreProperties>
</file>