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015-8086-4E24-B239-0A974D7444C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923E-ADB4-47DD-A452-AAB8848A4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015-8086-4E24-B239-0A974D7444C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923E-ADB4-47DD-A452-AAB8848A4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015-8086-4E24-B239-0A974D7444C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923E-ADB4-47DD-A452-AAB8848A4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015-8086-4E24-B239-0A974D7444C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923E-ADB4-47DD-A452-AAB8848A4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015-8086-4E24-B239-0A974D7444C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923E-ADB4-47DD-A452-AAB8848A4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015-8086-4E24-B239-0A974D7444C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923E-ADB4-47DD-A452-AAB8848A4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015-8086-4E24-B239-0A974D7444C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923E-ADB4-47DD-A452-AAB8848A4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015-8086-4E24-B239-0A974D7444C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923E-ADB4-47DD-A452-AAB8848A4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015-8086-4E24-B239-0A974D7444C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923E-ADB4-47DD-A452-AAB8848A4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015-8086-4E24-B239-0A974D7444C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923E-ADB4-47DD-A452-AAB8848A4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015-8086-4E24-B239-0A974D7444C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923E-ADB4-47DD-A452-AAB8848A4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FD015-8086-4E24-B239-0A974D7444C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1923E-ADB4-47DD-A452-AAB8848A4C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Signal Processor (ISP)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Abdul Moiz Sheikh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RGB</a:t>
            </a:r>
            <a:r>
              <a:rPr lang="en-US" dirty="0" smtClean="0"/>
              <a:t> Domain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Color Correction Matrix</a:t>
            </a:r>
          </a:p>
          <a:p>
            <a:pPr lvl="1"/>
            <a:r>
              <a:rPr lang="en-US" dirty="0" smtClean="0"/>
              <a:t>Color Images have difficulty in accurately reproducing Color due to lens, filter, light sourcing defects etc. </a:t>
            </a:r>
          </a:p>
          <a:p>
            <a:pPr lvl="1"/>
            <a:r>
              <a:rPr lang="en-US" dirty="0" smtClean="0"/>
              <a:t>Can be corrected using color correction matrix.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505200"/>
            <a:ext cx="795187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RGB</a:t>
            </a:r>
            <a:r>
              <a:rPr lang="en-US" dirty="0" smtClean="0"/>
              <a:t> Domain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Color Space Conversion</a:t>
            </a:r>
          </a:p>
          <a:p>
            <a:pPr lvl="1"/>
            <a:r>
              <a:rPr lang="en-US" dirty="0" smtClean="0"/>
              <a:t>Used to convert from RGB domain to YCbCr domain. </a:t>
            </a:r>
          </a:p>
          <a:p>
            <a:pPr lvl="1"/>
            <a:r>
              <a:rPr lang="en-US" dirty="0" smtClean="0"/>
              <a:t>Can be of one of three types depending on the quality of result image required. </a:t>
            </a:r>
          </a:p>
          <a:p>
            <a:pPr lvl="1"/>
            <a:r>
              <a:rPr lang="en-US" dirty="0" smtClean="0"/>
              <a:t>Conversion to BT.2020 standard used to UHDTV is given below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114800"/>
            <a:ext cx="758799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YUV Domain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2971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Edge Enhancement</a:t>
            </a:r>
          </a:p>
          <a:p>
            <a:pPr lvl="1"/>
            <a:r>
              <a:rPr lang="en-US" dirty="0" smtClean="0"/>
              <a:t>Used to enhance edges of different objects and sharpen the edges. </a:t>
            </a:r>
          </a:p>
          <a:p>
            <a:pPr lvl="1"/>
            <a:r>
              <a:rPr lang="en-US" dirty="0" smtClean="0"/>
              <a:t>Works by increasing the contrast around the edges of the objects. </a:t>
            </a:r>
          </a:p>
          <a:p>
            <a:pPr lvl="1"/>
            <a:r>
              <a:rPr lang="en-US" dirty="0" smtClean="0"/>
              <a:t>A sample edge detection matrix in Y channel is shown below.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038600"/>
            <a:ext cx="692773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Pipeline for ISP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rcRect l="3704" t="9614" r="72222" b="46650"/>
          <a:stretch>
            <a:fillRect/>
          </a:stretch>
        </p:blipFill>
        <p:spPr>
          <a:xfrm>
            <a:off x="762000" y="1524000"/>
            <a:ext cx="7342094" cy="4800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by architecture</a:t>
            </a:r>
          </a:p>
          <a:p>
            <a:pPr lvl="1"/>
            <a:r>
              <a:rPr lang="en-US" dirty="0" smtClean="0"/>
              <a:t>Inline </a:t>
            </a:r>
          </a:p>
          <a:p>
            <a:pPr lvl="1"/>
            <a:r>
              <a:rPr lang="en-US" dirty="0" smtClean="0"/>
              <a:t>Offline</a:t>
            </a:r>
          </a:p>
          <a:p>
            <a:r>
              <a:rPr lang="en-US" dirty="0" smtClean="0"/>
              <a:t>Types of Processing</a:t>
            </a:r>
          </a:p>
          <a:p>
            <a:pPr lvl="1"/>
            <a:r>
              <a:rPr lang="en-US" dirty="0" smtClean="0"/>
              <a:t>Bayer Domain</a:t>
            </a:r>
          </a:p>
          <a:p>
            <a:pPr lvl="1"/>
            <a:r>
              <a:rPr lang="en-US" dirty="0" smtClean="0"/>
              <a:t>RGB Domain</a:t>
            </a:r>
          </a:p>
          <a:p>
            <a:pPr lvl="1"/>
            <a:r>
              <a:rPr lang="en-US" dirty="0" smtClean="0"/>
              <a:t>YUV Domain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by 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Inline Architecture</a:t>
            </a:r>
          </a:p>
          <a:p>
            <a:pPr lvl="1"/>
            <a:r>
              <a:rPr lang="en-US" dirty="0" smtClean="0"/>
              <a:t>Sensor Transfers the data directly to the ISP </a:t>
            </a:r>
          </a:p>
          <a:p>
            <a:pPr lvl="1"/>
            <a:r>
              <a:rPr lang="en-US" dirty="0" smtClean="0"/>
              <a:t>ISP processors the data </a:t>
            </a:r>
          </a:p>
          <a:p>
            <a:pPr lvl="1"/>
            <a:r>
              <a:rPr lang="en-US" dirty="0" smtClean="0"/>
              <a:t>Resulting enhanced image saved in memory</a:t>
            </a:r>
          </a:p>
          <a:p>
            <a:pPr lvl="1"/>
            <a:r>
              <a:rPr lang="en-US" dirty="0" smtClean="0"/>
              <a:t>ISP needs to be able to process data as it comes in</a:t>
            </a:r>
          </a:p>
          <a:p>
            <a:pPr lvl="1"/>
            <a:r>
              <a:rPr lang="en-US" dirty="0" smtClean="0"/>
              <a:t>Faster as compared to Offline architecture </a:t>
            </a:r>
          </a:p>
          <a:p>
            <a:r>
              <a:rPr lang="en-US" dirty="0" smtClean="0"/>
              <a:t>Offline Architecture</a:t>
            </a:r>
          </a:p>
          <a:p>
            <a:pPr lvl="1"/>
            <a:r>
              <a:rPr lang="en-US" dirty="0" smtClean="0"/>
              <a:t>Sensor Transfers the data to the memory</a:t>
            </a:r>
          </a:p>
          <a:p>
            <a:pPr lvl="1"/>
            <a:r>
              <a:rPr lang="en-US" dirty="0" smtClean="0"/>
              <a:t>ISP processors the data from memory</a:t>
            </a:r>
          </a:p>
          <a:p>
            <a:pPr lvl="1"/>
            <a:r>
              <a:rPr lang="en-US" dirty="0" smtClean="0"/>
              <a:t>Resulting enhanced image saved in memory</a:t>
            </a:r>
          </a:p>
          <a:p>
            <a:pPr lvl="1"/>
            <a:r>
              <a:rPr lang="en-US" dirty="0" smtClean="0"/>
              <a:t>ISP does not need to process data as it comes in</a:t>
            </a:r>
          </a:p>
          <a:p>
            <a:pPr lvl="1"/>
            <a:r>
              <a:rPr lang="en-US" dirty="0" err="1" smtClean="0"/>
              <a:t>Sloweras</a:t>
            </a:r>
            <a:r>
              <a:rPr lang="en-US" dirty="0" smtClean="0"/>
              <a:t> compared to Inline architecture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Bayer Domain Processing</a:t>
            </a:r>
          </a:p>
          <a:p>
            <a:pPr lvl="2"/>
            <a:r>
              <a:rPr lang="en-US" dirty="0" smtClean="0"/>
              <a:t>Dead Pixel Correction</a:t>
            </a:r>
          </a:p>
          <a:p>
            <a:pPr lvl="2"/>
            <a:r>
              <a:rPr lang="en-US" dirty="0" smtClean="0"/>
              <a:t>Black Level Compensation</a:t>
            </a:r>
          </a:p>
          <a:p>
            <a:pPr lvl="2"/>
            <a:r>
              <a:rPr lang="en-US" dirty="0" smtClean="0"/>
              <a:t>White Balance Gain Control</a:t>
            </a:r>
          </a:p>
          <a:p>
            <a:pPr lvl="2"/>
            <a:r>
              <a:rPr lang="en-US" dirty="0" smtClean="0"/>
              <a:t>Color Filter Array Interpolation</a:t>
            </a:r>
          </a:p>
          <a:p>
            <a:r>
              <a:rPr lang="en-US" dirty="0" smtClean="0"/>
              <a:t>RGB Domain </a:t>
            </a:r>
            <a:r>
              <a:rPr lang="en-US" dirty="0" smtClean="0"/>
              <a:t>Processing</a:t>
            </a:r>
          </a:p>
          <a:p>
            <a:pPr lvl="2"/>
            <a:r>
              <a:rPr lang="en-US" dirty="0" smtClean="0"/>
              <a:t>Color Correction Matrix</a:t>
            </a:r>
          </a:p>
          <a:p>
            <a:pPr lvl="2"/>
            <a:r>
              <a:rPr lang="en-US" dirty="0" smtClean="0"/>
              <a:t>Color Space Conversion</a:t>
            </a:r>
          </a:p>
          <a:p>
            <a:r>
              <a:rPr lang="en-US" dirty="0" smtClean="0"/>
              <a:t>YUV Domain</a:t>
            </a:r>
            <a:r>
              <a:rPr lang="en-US" dirty="0" smtClean="0"/>
              <a:t> Processing</a:t>
            </a:r>
          </a:p>
          <a:p>
            <a:pPr lvl="2"/>
            <a:r>
              <a:rPr lang="en-US" dirty="0" smtClean="0"/>
              <a:t>Edge Enhancement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Bayer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1"/>
            <a:ext cx="85344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Color Images require three basic frames (Red, Green, Blue) to form color images.</a:t>
            </a:r>
          </a:p>
          <a:p>
            <a:r>
              <a:rPr lang="en-US" dirty="0" smtClean="0"/>
              <a:t>Sensors are constrained by bandwidth of raw data transfer</a:t>
            </a:r>
          </a:p>
          <a:p>
            <a:r>
              <a:rPr lang="en-US" dirty="0" smtClean="0"/>
              <a:t>To mitigate this issue sensors transfer data according to Bayer Pattern as shown in figure.</a:t>
            </a:r>
          </a:p>
          <a:p>
            <a:r>
              <a:rPr lang="en-US" dirty="0" smtClean="0"/>
              <a:t>The Missing values for each channel are interpolated. </a:t>
            </a:r>
            <a:endParaRPr lang="en-US" dirty="0"/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168953"/>
            <a:ext cx="6248400" cy="36890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Bayer Domain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Dead Pixel Correction</a:t>
            </a:r>
          </a:p>
          <a:p>
            <a:pPr lvl="1"/>
            <a:r>
              <a:rPr lang="en-US" dirty="0" smtClean="0"/>
              <a:t>Arises due to manufacturing Defects in sensors</a:t>
            </a:r>
          </a:p>
          <a:p>
            <a:pPr lvl="1"/>
            <a:r>
              <a:rPr lang="en-US" dirty="0" smtClean="0"/>
              <a:t>Can be also due to Sensing environment</a:t>
            </a:r>
          </a:p>
          <a:p>
            <a:pPr lvl="1"/>
            <a:r>
              <a:rPr lang="en-US" dirty="0" smtClean="0"/>
              <a:t>Can be Classified as </a:t>
            </a:r>
          </a:p>
          <a:p>
            <a:pPr lvl="2"/>
            <a:r>
              <a:rPr lang="en-US" dirty="0" smtClean="0"/>
              <a:t>Static </a:t>
            </a:r>
          </a:p>
          <a:p>
            <a:pPr lvl="2"/>
            <a:r>
              <a:rPr lang="en-US" dirty="0" smtClean="0"/>
              <a:t>Dynamic</a:t>
            </a:r>
          </a:p>
          <a:p>
            <a:pPr lvl="1"/>
            <a:r>
              <a:rPr lang="en-US" dirty="0" smtClean="0"/>
              <a:t>Static Defects removed by storing location and correction factor</a:t>
            </a:r>
          </a:p>
          <a:p>
            <a:pPr lvl="1"/>
            <a:r>
              <a:rPr lang="en-US" dirty="0" smtClean="0"/>
              <a:t>Dynamic Defects can be corrected by interpolation or gradient based correction.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Bayer Domain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 Level Correction</a:t>
            </a:r>
          </a:p>
          <a:p>
            <a:pPr lvl="1"/>
            <a:r>
              <a:rPr lang="en-US" dirty="0" smtClean="0"/>
              <a:t>Arises due to the fact that voltage for zero level (Black) is not exactly zero, resultantly black pixels are not purely black. </a:t>
            </a:r>
          </a:p>
          <a:p>
            <a:pPr lvl="1"/>
            <a:r>
              <a:rPr lang="en-US" dirty="0" smtClean="0"/>
              <a:t>Can be corrected by subtracting a prefixed offset from the individual pixel.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Bayer Domain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r>
              <a:rPr lang="en-US" dirty="0" smtClean="0"/>
              <a:t>White Balance Gain Control</a:t>
            </a:r>
          </a:p>
          <a:p>
            <a:pPr lvl="1"/>
            <a:r>
              <a:rPr lang="en-US" dirty="0" smtClean="0"/>
              <a:t>When using Bayer's pattern a overcast of green red or blue is created in parts of image which are supposed to be pure white. </a:t>
            </a:r>
          </a:p>
          <a:p>
            <a:pPr lvl="1"/>
            <a:r>
              <a:rPr lang="en-US" dirty="0" smtClean="0"/>
              <a:t>Can be corrected by using following formulae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114800"/>
            <a:ext cx="587270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Bayer Domain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Color Filter Array Interpolation</a:t>
            </a:r>
          </a:p>
          <a:p>
            <a:pPr lvl="1"/>
            <a:r>
              <a:rPr lang="en-US" dirty="0" smtClean="0"/>
              <a:t>Used to fill in the empty spaces in each channel by interpolation. This converts the image from Bayer's domain to RGB domain. </a:t>
            </a:r>
          </a:p>
          <a:p>
            <a:pPr lvl="1"/>
            <a:r>
              <a:rPr lang="en-US" dirty="0" smtClean="0"/>
              <a:t>Can be implemented using a convolution of a 5x5 matrix with image</a:t>
            </a:r>
          </a:p>
          <a:p>
            <a:pPr lvl="1"/>
            <a:r>
              <a:rPr lang="en-US" dirty="0" smtClean="0"/>
              <a:t>Different kernels used for each channel, out of 8 possible kernels , can also be used one after the other.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506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Image Signal Processor (ISP)</vt:lpstr>
      <vt:lpstr>Contents</vt:lpstr>
      <vt:lpstr>Types by architecture </vt:lpstr>
      <vt:lpstr>Types Of Processing</vt:lpstr>
      <vt:lpstr>Bayer Domain</vt:lpstr>
      <vt:lpstr>Bayer Domain Processing</vt:lpstr>
      <vt:lpstr>Bayer Domain Processing</vt:lpstr>
      <vt:lpstr>Bayer Domain Processing</vt:lpstr>
      <vt:lpstr>Bayer Domain Processing</vt:lpstr>
      <vt:lpstr>RGB Domain Processing</vt:lpstr>
      <vt:lpstr>RGB Domain Processing</vt:lpstr>
      <vt:lpstr>YUV Domain Processing</vt:lpstr>
      <vt:lpstr>Possible Pipeline for ISP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Signal Processor (ISP)</dc:title>
  <dc:creator>admin</dc:creator>
  <cp:lastModifiedBy>admin</cp:lastModifiedBy>
  <cp:revision>59</cp:revision>
  <dcterms:created xsi:type="dcterms:W3CDTF">2024-02-26T14:44:39Z</dcterms:created>
  <dcterms:modified xsi:type="dcterms:W3CDTF">2024-02-26T17:32:38Z</dcterms:modified>
</cp:coreProperties>
</file>