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60"/>
  </p:normalViewPr>
  <p:slideViewPr>
    <p:cSldViewPr snapToGrid="0">
      <p:cViewPr varScale="1">
        <p:scale>
          <a:sx n="58" d="100"/>
          <a:sy n="58" d="100"/>
        </p:scale>
        <p:origin x="96"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Touching On States:</a:t>
            </a:r>
            <a:br>
              <a:rPr lang="en-US" dirty="0" smtClean="0"/>
            </a:br>
            <a:r>
              <a:rPr lang="en-US" dirty="0" smtClean="0"/>
              <a:t>An In-depth Analysis</a:t>
            </a:r>
            <a:endParaRPr lang="en-US" dirty="0"/>
          </a:p>
        </p:txBody>
      </p:sp>
      <p:sp>
        <p:nvSpPr>
          <p:cNvPr id="3" name="Subtitle 2"/>
          <p:cNvSpPr>
            <a:spLocks noGrp="1"/>
          </p:cNvSpPr>
          <p:nvPr>
            <p:ph type="subTitle" idx="1"/>
          </p:nvPr>
        </p:nvSpPr>
        <p:spPr/>
        <p:txBody>
          <a:bodyPr/>
          <a:lstStyle/>
          <a:p>
            <a:pPr algn="l"/>
            <a:r>
              <a:rPr lang="en-US" dirty="0" smtClean="0"/>
              <a:t>Al-Kandari, AbdulMuhsin</a:t>
            </a:r>
          </a:p>
          <a:p>
            <a:pPr algn="l"/>
            <a:r>
              <a:rPr lang="en-US" dirty="0" smtClean="0"/>
              <a:t>Blessing, James</a:t>
            </a:r>
            <a:endParaRPr lang="en-US" dirty="0"/>
          </a:p>
        </p:txBody>
      </p:sp>
    </p:spTree>
    <p:extLst>
      <p:ext uri="{BB962C8B-B14F-4D97-AF65-F5344CB8AC3E}">
        <p14:creationId xmlns:p14="http://schemas.microsoft.com/office/powerpoint/2010/main" val="1296889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Overview: What We Know?</a:t>
            </a:r>
            <a:endParaRPr lang="en-US" dirty="0"/>
          </a:p>
        </p:txBody>
      </p:sp>
      <p:pic>
        <p:nvPicPr>
          <p:cNvPr id="1030" name="Picture 6" descr="State diagram for an Android Activity Life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8589" y="1270000"/>
            <a:ext cx="3973483" cy="513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960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Where Do They Go?</a:t>
            </a:r>
            <a:endParaRPr lang="en-US" dirty="0"/>
          </a:p>
        </p:txBody>
      </p:sp>
      <p:pic>
        <p:nvPicPr>
          <p:cNvPr id="4" name="Content Placeholder 3"/>
          <p:cNvPicPr>
            <a:picLocks noGrp="1" noChangeAspect="1"/>
          </p:cNvPicPr>
          <p:nvPr>
            <p:ph idx="1"/>
          </p:nvPr>
        </p:nvPicPr>
        <p:blipFill rotWithShape="1">
          <a:blip r:embed="rId2"/>
          <a:srcRect l="272" t="-288" r="2713" b="5733"/>
          <a:stretch/>
        </p:blipFill>
        <p:spPr>
          <a:xfrm>
            <a:off x="1930371" y="1270000"/>
            <a:ext cx="6090594" cy="5574228"/>
          </a:xfrm>
          <a:prstGeom prst="rect">
            <a:avLst/>
          </a:prstGeom>
        </p:spPr>
      </p:pic>
    </p:spTree>
    <p:extLst>
      <p:ext uri="{BB962C8B-B14F-4D97-AF65-F5344CB8AC3E}">
        <p14:creationId xmlns:p14="http://schemas.microsoft.com/office/powerpoint/2010/main" val="827061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How to Get Her There? </a:t>
            </a:r>
            <a:br>
              <a:rPr lang="en-US" dirty="0" smtClean="0"/>
            </a:br>
            <a:r>
              <a:rPr lang="en-US" dirty="0" err="1" smtClean="0"/>
              <a:t>onCreate</a:t>
            </a:r>
            <a:r>
              <a:rPr lang="en-US" dirty="0" smtClean="0"/>
              <a:t>(), </a:t>
            </a:r>
            <a:r>
              <a:rPr lang="en-US" dirty="0" err="1" smtClean="0"/>
              <a:t>onStart</a:t>
            </a:r>
            <a:r>
              <a:rPr lang="en-US" dirty="0" smtClean="0"/>
              <a:t>(), and </a:t>
            </a:r>
            <a:r>
              <a:rPr lang="en-US" dirty="0" err="1" smtClean="0"/>
              <a:t>onDestory</a:t>
            </a:r>
            <a:r>
              <a:rPr lang="en-US" dirty="0" smtClean="0"/>
              <a:t>()</a:t>
            </a:r>
            <a:endParaRPr lang="en-US" dirty="0"/>
          </a:p>
        </p:txBody>
      </p:sp>
      <p:sp>
        <p:nvSpPr>
          <p:cNvPr id="3" name="Content Placeholder 2"/>
          <p:cNvSpPr>
            <a:spLocks noGrp="1"/>
          </p:cNvSpPr>
          <p:nvPr>
            <p:ph idx="1"/>
          </p:nvPr>
        </p:nvSpPr>
        <p:spPr/>
        <p:txBody>
          <a:bodyPr/>
          <a:lstStyle/>
          <a:p>
            <a:r>
              <a:rPr lang="en-US" dirty="0" err="1" smtClean="0"/>
              <a:t>onCreate</a:t>
            </a:r>
            <a:r>
              <a:rPr lang="en-US" dirty="0" smtClean="0"/>
              <a:t>(): Called when the activity is first created, it takes a Bundle object as its parameter which contains the activity’s previously frozen state if one exists. Where you should do all of your setup: create views, bind data to lists, etc. Always followed by </a:t>
            </a:r>
            <a:r>
              <a:rPr lang="en-US" dirty="0" err="1" smtClean="0"/>
              <a:t>onStart</a:t>
            </a:r>
            <a:r>
              <a:rPr lang="en-US" dirty="0" smtClean="0"/>
              <a:t>().</a:t>
            </a:r>
          </a:p>
          <a:p>
            <a:r>
              <a:rPr lang="en-US" dirty="0" err="1" smtClean="0"/>
              <a:t>onStart</a:t>
            </a:r>
            <a:r>
              <a:rPr lang="en-US" dirty="0" smtClean="0"/>
              <a:t>(): Called when the activity is becoming visible to the user. Followed by </a:t>
            </a:r>
            <a:r>
              <a:rPr lang="en-US" dirty="0" err="1" smtClean="0"/>
              <a:t>onResume</a:t>
            </a:r>
            <a:r>
              <a:rPr lang="en-US" dirty="0" smtClean="0"/>
              <a:t>()  if the activity comes to the foreground, or </a:t>
            </a:r>
            <a:r>
              <a:rPr lang="en-US" dirty="0" err="1" smtClean="0"/>
              <a:t>onStop</a:t>
            </a:r>
            <a:r>
              <a:rPr lang="en-US" dirty="0" smtClean="0"/>
              <a:t>() if it becomes hidden. ( </a:t>
            </a:r>
            <a:r>
              <a:rPr lang="en-US" dirty="0" err="1" smtClean="0"/>
              <a:t>onRestart</a:t>
            </a:r>
            <a:r>
              <a:rPr lang="en-US" dirty="0" smtClean="0"/>
              <a:t>() is a closely related method to </a:t>
            </a:r>
            <a:r>
              <a:rPr lang="en-US" dirty="0" err="1" smtClean="0"/>
              <a:t>onStart</a:t>
            </a:r>
            <a:r>
              <a:rPr lang="en-US" dirty="0" smtClean="0"/>
              <a:t>, it is called after your activity has been stopped, coding this method is optional.)</a:t>
            </a:r>
          </a:p>
          <a:p>
            <a:r>
              <a:rPr lang="en-US" dirty="0" err="1" smtClean="0"/>
              <a:t>onDestroy</a:t>
            </a:r>
            <a:r>
              <a:rPr lang="en-US" dirty="0" smtClean="0"/>
              <a:t>(): The final call before an activity is destroyed. This happens either because the activity is finishing (finish() was called) or the android system is destroying the activity to save space. Distinguishing between these two scenarios is done with </a:t>
            </a:r>
            <a:r>
              <a:rPr lang="en-US" dirty="0" err="1" smtClean="0"/>
              <a:t>isFinishing</a:t>
            </a:r>
            <a:r>
              <a:rPr lang="en-US" dirty="0" smtClean="0"/>
              <a:t>().</a:t>
            </a:r>
          </a:p>
          <a:p>
            <a:endParaRPr lang="en-US" dirty="0"/>
          </a:p>
        </p:txBody>
      </p:sp>
    </p:spTree>
    <p:extLst>
      <p:ext uri="{BB962C8B-B14F-4D97-AF65-F5344CB8AC3E}">
        <p14:creationId xmlns:p14="http://schemas.microsoft.com/office/powerpoint/2010/main" val="1890354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You’re Doing Your Job Right </a:t>
            </a:r>
            <a:r>
              <a:rPr lang="en-US" dirty="0" err="1" smtClean="0"/>
              <a:t>onResume</a:t>
            </a:r>
            <a:r>
              <a:rPr lang="en-US" dirty="0" smtClean="0"/>
              <a:t>()</a:t>
            </a:r>
            <a:endParaRPr lang="en-US" dirty="0"/>
          </a:p>
        </p:txBody>
      </p:sp>
      <p:sp>
        <p:nvSpPr>
          <p:cNvPr id="3" name="Content Placeholder 2"/>
          <p:cNvSpPr>
            <a:spLocks noGrp="1"/>
          </p:cNvSpPr>
          <p:nvPr>
            <p:ph idx="1"/>
          </p:nvPr>
        </p:nvSpPr>
        <p:spPr/>
        <p:txBody>
          <a:bodyPr/>
          <a:lstStyle/>
          <a:p>
            <a:r>
              <a:rPr lang="en-US" dirty="0" smtClean="0"/>
              <a:t>Called when the activity will start interacting with the user.</a:t>
            </a:r>
          </a:p>
          <a:p>
            <a:r>
              <a:rPr lang="en-US" dirty="0" smtClean="0"/>
              <a:t>When this fires the activity is top of the activity stack.</a:t>
            </a:r>
          </a:p>
          <a:p>
            <a:r>
              <a:rPr lang="en-US" dirty="0" smtClean="0"/>
              <a:t>It signals the only state in which the user can input into the activity.</a:t>
            </a:r>
          </a:p>
          <a:p>
            <a:r>
              <a:rPr lang="en-US" dirty="0" smtClean="0"/>
              <a:t>Always followed by </a:t>
            </a:r>
            <a:r>
              <a:rPr lang="en-US" dirty="0" err="1" smtClean="0"/>
              <a:t>onPause</a:t>
            </a:r>
            <a:r>
              <a:rPr lang="en-US" dirty="0" smtClean="0"/>
              <a:t>();</a:t>
            </a:r>
          </a:p>
          <a:p>
            <a:r>
              <a:rPr lang="en-US" dirty="0" smtClean="0"/>
              <a:t>The best time to make sure that the needed resources are activated.</a:t>
            </a:r>
          </a:p>
          <a:p>
            <a:endParaRPr lang="en-US" dirty="0"/>
          </a:p>
        </p:txBody>
      </p:sp>
    </p:spTree>
    <p:extLst>
      <p:ext uri="{BB962C8B-B14F-4D97-AF65-F5344CB8AC3E}">
        <p14:creationId xmlns:p14="http://schemas.microsoft.com/office/powerpoint/2010/main" val="370583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r>
              <a:rPr lang="en-US" dirty="0" smtClean="0"/>
              <a:t>: Need </a:t>
            </a:r>
            <a:r>
              <a:rPr lang="en-US" dirty="0" smtClean="0"/>
              <a:t>A </a:t>
            </a:r>
            <a:r>
              <a:rPr lang="en-US" dirty="0" smtClean="0"/>
              <a:t>Break?</a:t>
            </a:r>
            <a:r>
              <a:rPr lang="en-US" dirty="0" smtClean="0"/>
              <a:t/>
            </a:r>
            <a:br>
              <a:rPr lang="en-US" dirty="0" smtClean="0"/>
            </a:br>
            <a:r>
              <a:rPr lang="en-US" dirty="0" err="1" smtClean="0"/>
              <a:t>onPause</a:t>
            </a:r>
            <a:r>
              <a:rPr lang="en-US" dirty="0" smtClean="0"/>
              <a:t>()</a:t>
            </a:r>
            <a:endParaRPr lang="en-US" dirty="0"/>
          </a:p>
        </p:txBody>
      </p:sp>
      <p:sp>
        <p:nvSpPr>
          <p:cNvPr id="3" name="Content Placeholder 2"/>
          <p:cNvSpPr>
            <a:spLocks noGrp="1"/>
          </p:cNvSpPr>
          <p:nvPr>
            <p:ph idx="1"/>
          </p:nvPr>
        </p:nvSpPr>
        <p:spPr/>
        <p:txBody>
          <a:bodyPr/>
          <a:lstStyle/>
          <a:p>
            <a:r>
              <a:rPr lang="en-US" dirty="0" smtClean="0"/>
              <a:t>Called when the system is about to start resuming a previous activity or stopping the current activity</a:t>
            </a:r>
          </a:p>
          <a:p>
            <a:r>
              <a:rPr lang="en-US" dirty="0" smtClean="0"/>
              <a:t>Typically used to commit unsaved changes, stop animations and stop other CPU consuming actions.</a:t>
            </a:r>
          </a:p>
          <a:p>
            <a:r>
              <a:rPr lang="en-US" dirty="0" smtClean="0"/>
              <a:t>This method should be very quick, no CPU intensive actions, since the next activity will not Resume until the system returns from this method.</a:t>
            </a:r>
          </a:p>
          <a:p>
            <a:r>
              <a:rPr lang="en-US" dirty="0" smtClean="0"/>
              <a:t>It is followed by </a:t>
            </a:r>
            <a:r>
              <a:rPr lang="en-US" dirty="0" err="1" smtClean="0"/>
              <a:t>onResume</a:t>
            </a:r>
            <a:r>
              <a:rPr lang="en-US" dirty="0" smtClean="0"/>
              <a:t>()if the activity returns back to the front, or by </a:t>
            </a:r>
            <a:r>
              <a:rPr lang="en-US" dirty="0" err="1" smtClean="0"/>
              <a:t>onStop</a:t>
            </a:r>
            <a:r>
              <a:rPr lang="en-US" dirty="0" smtClean="0"/>
              <a:t>() if it becomes invisible to the user.</a:t>
            </a:r>
            <a:endParaRPr lang="en-US" dirty="0"/>
          </a:p>
        </p:txBody>
      </p:sp>
    </p:spTree>
    <p:extLst>
      <p:ext uri="{BB962C8B-B14F-4D97-AF65-F5344CB8AC3E}">
        <p14:creationId xmlns:p14="http://schemas.microsoft.com/office/powerpoint/2010/main" val="2601029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Satisfied</a:t>
            </a:r>
            <a:br>
              <a:rPr lang="en-US" dirty="0" smtClean="0"/>
            </a:br>
            <a:r>
              <a:rPr lang="en-US" dirty="0" err="1" smtClean="0"/>
              <a:t>onStop</a:t>
            </a:r>
            <a:r>
              <a:rPr lang="en-US" dirty="0" smtClean="0"/>
              <a:t>()</a:t>
            </a:r>
            <a:endParaRPr lang="en-US" dirty="0"/>
          </a:p>
        </p:txBody>
      </p:sp>
      <p:sp>
        <p:nvSpPr>
          <p:cNvPr id="3" name="Content Placeholder 2"/>
          <p:cNvSpPr>
            <a:spLocks noGrp="1"/>
          </p:cNvSpPr>
          <p:nvPr>
            <p:ph idx="1"/>
          </p:nvPr>
        </p:nvSpPr>
        <p:spPr/>
        <p:txBody>
          <a:bodyPr/>
          <a:lstStyle/>
          <a:p>
            <a:r>
              <a:rPr lang="en-US" dirty="0" smtClean="0"/>
              <a:t>Called once the activity is no longer visible.</a:t>
            </a:r>
          </a:p>
          <a:p>
            <a:r>
              <a:rPr lang="en-US" dirty="0" smtClean="0"/>
              <a:t>This may happen because a new activity is being started, an existing one is being brought in front of this one, or this one is being destroyed.</a:t>
            </a:r>
          </a:p>
          <a:p>
            <a:r>
              <a:rPr lang="en-US" dirty="0" smtClean="0"/>
              <a:t>It is followed by either </a:t>
            </a:r>
            <a:r>
              <a:rPr lang="en-US" dirty="0" err="1" smtClean="0"/>
              <a:t>onRestart</a:t>
            </a:r>
            <a:r>
              <a:rPr lang="en-US" dirty="0" smtClean="0"/>
              <a:t>() if the activity is coming back to interact with the user, or </a:t>
            </a:r>
            <a:r>
              <a:rPr lang="en-US" dirty="0" err="1" smtClean="0"/>
              <a:t>onDestroy</a:t>
            </a:r>
            <a:r>
              <a:rPr lang="en-US" dirty="0" smtClean="0"/>
              <a:t>() if this activity is going away.</a:t>
            </a:r>
          </a:p>
          <a:p>
            <a:r>
              <a:rPr lang="en-US" dirty="0" smtClean="0"/>
              <a:t>The app is destructible at </a:t>
            </a:r>
            <a:r>
              <a:rPr lang="en-US" smtClean="0"/>
              <a:t>this point.</a:t>
            </a:r>
            <a:endParaRPr lang="en-US" dirty="0"/>
          </a:p>
        </p:txBody>
      </p:sp>
    </p:spTree>
    <p:extLst>
      <p:ext uri="{BB962C8B-B14F-4D97-AF65-F5344CB8AC3E}">
        <p14:creationId xmlns:p14="http://schemas.microsoft.com/office/powerpoint/2010/main" val="1596103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1527</TotalTime>
  <Words>429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Touching On States: An In-depth Analysis</vt:lpstr>
      <vt:lpstr>Quick Overview: What We Know?</vt:lpstr>
      <vt:lpstr>Placement: Where Do They Go?</vt:lpstr>
      <vt:lpstr>Dynamic: How to Get Her There?  onCreate(), onStart(), and onDestory()</vt:lpstr>
      <vt:lpstr>Static: You’re Doing Your Job Right onResume()</vt:lpstr>
      <vt:lpstr>Static: Need A Break? onPause()</vt:lpstr>
      <vt:lpstr>Static: Satisfied onStop()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Interaction and States</dc:title>
  <dc:creator>AbdulMuhsin Al-Kandari</dc:creator>
  <cp:lastModifiedBy>AbdulMuhsin Al-Kandari</cp:lastModifiedBy>
  <cp:revision>15</cp:revision>
  <dcterms:created xsi:type="dcterms:W3CDTF">2014-11-08T21:17:00Z</dcterms:created>
  <dcterms:modified xsi:type="dcterms:W3CDTF">2014-11-13T05:03:38Z</dcterms:modified>
</cp:coreProperties>
</file>