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BDC5-9E47-4394-B11F-B5FAC5734430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56A5-13E1-47F3-8104-106568FD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2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BDC5-9E47-4394-B11F-B5FAC5734430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56A5-13E1-47F3-8104-106568FD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3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BDC5-9E47-4394-B11F-B5FAC5734430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56A5-13E1-47F3-8104-106568FD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BDC5-9E47-4394-B11F-B5FAC5734430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56A5-13E1-47F3-8104-106568FD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7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BDC5-9E47-4394-B11F-B5FAC5734430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56A5-13E1-47F3-8104-106568FD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59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BDC5-9E47-4394-B11F-B5FAC5734430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56A5-13E1-47F3-8104-106568FD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66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BDC5-9E47-4394-B11F-B5FAC5734430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56A5-13E1-47F3-8104-106568FD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5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BDC5-9E47-4394-B11F-B5FAC5734430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56A5-13E1-47F3-8104-106568FD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4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BDC5-9E47-4394-B11F-B5FAC5734430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56A5-13E1-47F3-8104-106568FD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BDC5-9E47-4394-B11F-B5FAC5734430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56A5-13E1-47F3-8104-106568FD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6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BDC5-9E47-4394-B11F-B5FAC5734430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756A5-13E1-47F3-8104-106568FD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1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EBDC5-9E47-4394-B11F-B5FAC5734430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756A5-13E1-47F3-8104-106568FD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66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ver Page"/>
          <p:cNvPicPr>
            <a:picLocks noGrp="1" noChangeAspect="1"/>
          </p:cNvPicPr>
          <p:nvPr isPhoto="1"/>
        </p:nvPicPr>
        <p:blipFill>
          <a:blip r:embed="rId2">
            <a:lum brigh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1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atement Pag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3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 Only (Multiple Headings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2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7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1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cons Pag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28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cons Page (2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5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hoto + Text Pag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3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hoto Collage Pag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932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osing Page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6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Ohab</dc:creator>
  <cp:lastModifiedBy>Abdul Ohab</cp:lastModifiedBy>
  <cp:revision>5</cp:revision>
  <dcterms:created xsi:type="dcterms:W3CDTF">2021-07-16T17:35:40Z</dcterms:created>
  <dcterms:modified xsi:type="dcterms:W3CDTF">2021-09-18T14:33:44Z</dcterms:modified>
</cp:coreProperties>
</file>