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f7b07901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f7b07901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f7b0790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f7b0790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7b0790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7b0790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f7b07901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f7b07901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0d3f864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0d3f864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0b78a1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0b78a1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0b78a1c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0b78a1c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f7b07901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f7b07901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f7b07901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f7b07901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drive.google.com/file/d/1E7W-IS_LDi3koyuUtfultjnT6-Y3QXjg/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Artist Discovery System</a:t>
            </a:r>
            <a:endParaRPr/>
          </a:p>
        </p:txBody>
      </p:sp>
      <p:sp>
        <p:nvSpPr>
          <p:cNvPr id="105" name="Google Shape;105;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50">
                <a:latin typeface="Roboto"/>
                <a:ea typeface="Roboto"/>
                <a:cs typeface="Roboto"/>
                <a:sym typeface="Roboto"/>
              </a:rPr>
              <a:t>By: Abdul Omotosho, Aziz Malouche, Pranav Poodari, Nikhil Sowdas</a:t>
            </a:r>
            <a:endParaRPr sz="145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most popular streaming apps that we use everyday such as Spotify and Apple Music are great for finding popular music. However, they are not promoting new artists as often because they want to maintain listener retention. This has led to a demand for new music and artists that are not in mainstream media. We will create an application that will fix this and allow for all music and music lovers to come together.</a:t>
            </a:r>
            <a:endParaRPr>
              <a:solidFill>
                <a:schemeClr val="dk1"/>
              </a:solidFill>
            </a:endParaRPr>
          </a:p>
          <a:p>
            <a:pPr indent="0" lvl="0" marL="0" rtl="0" algn="l">
              <a:spcBef>
                <a:spcPts val="0"/>
              </a:spcBef>
              <a:spcAft>
                <a:spcPts val="1200"/>
              </a:spcAft>
              <a:buNone/>
            </a:pPr>
            <a:r>
              <a:t/>
            </a:r>
            <a:endParaRPr/>
          </a:p>
        </p:txBody>
      </p:sp>
      <p:pic>
        <p:nvPicPr>
          <p:cNvPr id="112" name="Google Shape;112;p26"/>
          <p:cNvPicPr preferRelativeResize="0"/>
          <p:nvPr/>
        </p:nvPicPr>
        <p:blipFill>
          <a:blip r:embed="rId3">
            <a:alphaModFix/>
          </a:blip>
          <a:stretch>
            <a:fillRect/>
          </a:stretch>
        </p:blipFill>
        <p:spPr>
          <a:xfrm>
            <a:off x="369325" y="3383975"/>
            <a:ext cx="1626301" cy="1626301"/>
          </a:xfrm>
          <a:prstGeom prst="rect">
            <a:avLst/>
          </a:prstGeom>
          <a:noFill/>
          <a:ln>
            <a:noFill/>
          </a:ln>
        </p:spPr>
      </p:pic>
      <p:pic>
        <p:nvPicPr>
          <p:cNvPr id="113" name="Google Shape;113;p26"/>
          <p:cNvPicPr preferRelativeResize="0"/>
          <p:nvPr/>
        </p:nvPicPr>
        <p:blipFill>
          <a:blip r:embed="rId4">
            <a:alphaModFix/>
          </a:blip>
          <a:stretch>
            <a:fillRect/>
          </a:stretch>
        </p:blipFill>
        <p:spPr>
          <a:xfrm>
            <a:off x="5871802" y="3517201"/>
            <a:ext cx="2891203" cy="1626299"/>
          </a:xfrm>
          <a:prstGeom prst="rect">
            <a:avLst/>
          </a:prstGeom>
          <a:noFill/>
          <a:ln>
            <a:noFill/>
          </a:ln>
        </p:spPr>
      </p:pic>
      <p:pic>
        <p:nvPicPr>
          <p:cNvPr id="114" name="Google Shape;114;p26"/>
          <p:cNvPicPr preferRelativeResize="0"/>
          <p:nvPr/>
        </p:nvPicPr>
        <p:blipFill>
          <a:blip r:embed="rId5">
            <a:alphaModFix/>
          </a:blip>
          <a:stretch>
            <a:fillRect/>
          </a:stretch>
        </p:blipFill>
        <p:spPr>
          <a:xfrm>
            <a:off x="3489238" y="3420168"/>
            <a:ext cx="1313150" cy="155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Idea</a:t>
            </a:r>
            <a:endParaRPr/>
          </a:p>
        </p:txBody>
      </p:sp>
      <p:sp>
        <p:nvSpPr>
          <p:cNvPr id="120" name="Google Shape;120;p2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Our project plan is to create an application that will allow users to listen </a:t>
            </a:r>
            <a:r>
              <a:rPr lang="en">
                <a:solidFill>
                  <a:srgbClr val="000000"/>
                </a:solidFill>
              </a:rPr>
              <a:t>and</a:t>
            </a:r>
            <a:r>
              <a:rPr lang="en" sz="1800">
                <a:solidFill>
                  <a:srgbClr val="000000"/>
                </a:solidFill>
              </a:rPr>
              <a:t> discover new music from up and coming artists in a wide variety of genres. </a:t>
            </a:r>
            <a:endParaRPr sz="1800">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Our application will allow listeners and artists to create accounts which will have differing functionalities depending on the use case</a:t>
            </a:r>
            <a:endParaRPr sz="1800">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Based on this, the system will then display various artists of differing genres for the listener to discover</a:t>
            </a:r>
            <a:endParaRPr>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by User Type</a:t>
            </a:r>
            <a:endParaRPr/>
          </a:p>
        </p:txBody>
      </p:sp>
      <p:sp>
        <p:nvSpPr>
          <p:cNvPr id="126" name="Google Shape;126;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rPr>
              <a:t>User / </a:t>
            </a:r>
            <a:r>
              <a:rPr lang="en" sz="1800">
                <a:solidFill>
                  <a:srgbClr val="000000"/>
                </a:solidFill>
              </a:rPr>
              <a:t>Listeners</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Listen to music</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Create/View playlists to enjoy</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Discover new, unknown, artists</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Follow their new favorite artists</a:t>
            </a:r>
            <a:endParaRPr sz="1800">
              <a:solidFill>
                <a:srgbClr val="000000"/>
              </a:solidFill>
            </a:endParaRPr>
          </a:p>
          <a:p>
            <a:pPr indent="0" lvl="0" marL="0" rtl="0" algn="l">
              <a:spcBef>
                <a:spcPts val="0"/>
              </a:spcBef>
              <a:spcAft>
                <a:spcPts val="1200"/>
              </a:spcAft>
              <a:buNone/>
            </a:pPr>
            <a:r>
              <a:t/>
            </a:r>
            <a:endParaRPr sz="1800"/>
          </a:p>
        </p:txBody>
      </p:sp>
      <p:sp>
        <p:nvSpPr>
          <p:cNvPr id="127" name="Google Shape;127;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000000"/>
                </a:solidFill>
              </a:rPr>
              <a:t>Admins </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Upload new music</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Add new artists</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Add new albums</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Track streaming numbers and star ratings</a:t>
            </a:r>
            <a:endParaRPr sz="1800">
              <a:solidFill>
                <a:srgbClr val="000000"/>
              </a:solidFill>
            </a:endParaRPr>
          </a:p>
          <a:p>
            <a:pPr indent="-342900" lvl="1" marL="457200" rtl="0" algn="l">
              <a:spcBef>
                <a:spcPts val="0"/>
              </a:spcBef>
              <a:spcAft>
                <a:spcPts val="0"/>
              </a:spcAft>
              <a:buClr>
                <a:srgbClr val="000000"/>
              </a:buClr>
              <a:buSzPts val="1800"/>
              <a:buAutoNum type="alphaLcPeriod"/>
            </a:pPr>
            <a:r>
              <a:rPr lang="en" sz="1800">
                <a:solidFill>
                  <a:srgbClr val="000000"/>
                </a:solidFill>
              </a:rPr>
              <a:t>Share music on social media</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title="finalDemoWalkthrough - Made with Clipchamp_1714447510717.mp4">
            <a:hlinkClick r:id="rId3"/>
          </p:cNvPr>
          <p:cNvPicPr preferRelativeResize="0"/>
          <p:nvPr/>
        </p:nvPicPr>
        <p:blipFill>
          <a:blip r:embed="rId4">
            <a:alphaModFix/>
          </a:blip>
          <a:stretch>
            <a:fillRect/>
          </a:stretch>
        </p:blipFill>
        <p:spPr>
          <a:xfrm>
            <a:off x="183613" y="103287"/>
            <a:ext cx="8776774" cy="493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Reports</a:t>
            </a:r>
            <a:endParaRPr/>
          </a:p>
        </p:txBody>
      </p:sp>
      <p:pic>
        <p:nvPicPr>
          <p:cNvPr id="138" name="Google Shape;138;p30"/>
          <p:cNvPicPr preferRelativeResize="0"/>
          <p:nvPr/>
        </p:nvPicPr>
        <p:blipFill>
          <a:blip r:embed="rId3">
            <a:alphaModFix/>
          </a:blip>
          <a:stretch>
            <a:fillRect/>
          </a:stretch>
        </p:blipFill>
        <p:spPr>
          <a:xfrm>
            <a:off x="1828801" y="1152463"/>
            <a:ext cx="5486400" cy="36607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Reports(cont.)</a:t>
            </a:r>
            <a:endParaRPr/>
          </a:p>
        </p:txBody>
      </p:sp>
      <p:pic>
        <p:nvPicPr>
          <p:cNvPr id="144" name="Google Shape;144;p31"/>
          <p:cNvPicPr preferRelativeResize="0"/>
          <p:nvPr/>
        </p:nvPicPr>
        <p:blipFill>
          <a:blip r:embed="rId3">
            <a:alphaModFix/>
          </a:blip>
          <a:stretch>
            <a:fillRect/>
          </a:stretch>
        </p:blipFill>
        <p:spPr>
          <a:xfrm>
            <a:off x="1828800" y="1152475"/>
            <a:ext cx="5486400" cy="36545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33"/>
          <p:cNvPicPr preferRelativeResize="0"/>
          <p:nvPr/>
        </p:nvPicPr>
        <p:blipFill>
          <a:blip r:embed="rId3">
            <a:alphaModFix/>
          </a:blip>
          <a:stretch>
            <a:fillRect/>
          </a:stretch>
        </p:blipFill>
        <p:spPr>
          <a:xfrm>
            <a:off x="-109914" y="222725"/>
            <a:ext cx="9455414" cy="4979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