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78cfe9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78cfe9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c78cfe9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c78cfe9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78cfe9a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78cfe9a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c78cfe9a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c78cfe9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c78cfe9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c78cfe9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zero.webappsecurity.com/sign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Hacking Internship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VULNERBILITY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Here it shows that it has</a:t>
            </a:r>
            <a:r>
              <a:rPr lang="en-GB"/>
              <a:t> been detected that passwords that have been saved are sent over </a:t>
            </a:r>
            <a:r>
              <a:rPr lang="en-GB"/>
              <a:t>HTTP rather</a:t>
            </a:r>
            <a:r>
              <a:rPr lang="en-GB"/>
              <a:t> than HTTPS whereas HTTPS is a more secure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lt2"/>
                </a:solidFill>
              </a:rPr>
              <a:t>THREAT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since it is HTTPS, all the user data that is the password are sent over this protocol, since it in not a secure protocol anyone can hack and penetrate into the network and steal all the credentials which can be used to exploit the user and his data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SECURITY MEASURES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data (i.e. user credentials , username and passwords)must all be served over an HTTPS network protocol,it is a secure method of network and all data transferred over this network is safe from any attacker or threats.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THREAT FOUND :URL :http://zero.webappsecurity.com/login.html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Name :user_password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Form target action :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http://zero.webappsecurity.com/signin.html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HOW IT WAS DETECTED :It was detected by an well known automatic vulnerability application known as INVICTI(NETSPARKER).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