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66cc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66cc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c66cca5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c66cca5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66cca5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66cca5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c66cca5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c66cca5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c66cc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c66cc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66cca5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c66cca5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estasp.vulnweb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hacking Internship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- 3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Involved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Use burpsuite for this method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Make sure the proxy setting are as burpsuite proxy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Turn on intercept in burpsuite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Use Open browser option from burpsuite to open a browser or In Firefox open the link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http://testasp.vulnweb.com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Forward in intercept in burpsuite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 burpsuit forward the response in intruder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 intruder section, post the XSS scripts and start attack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Check which XSS script that intruded, copy the response of it and paste it in browser to see how it works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Here &lt;script&gt;alert(1)&lt;/script&gt; works and gives out an response of script injection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37"/>
            <a:ext cx="9144002" cy="5023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50"/>
            <a:ext cx="9143999" cy="52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