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vduqmlW9eeCH8e4Fc2Ie4NCkc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9" name="Google Shape;18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7" name="Google Shape;19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3" name="Google Shape;19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9" name="Google Shape;19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4" name="Google Shape;18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2" name="Google Shape;19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3a09d9e2a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9" name="Google Shape;1909;g13a09d9e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6" name="Google Shape;19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3" name="Google Shape;19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9" name="Google Shape;19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5" name="Google Shape;19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1" name="Google Shape;19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4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4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4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4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4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42"/>
          <p:cNvGrpSpPr/>
          <p:nvPr/>
        </p:nvGrpSpPr>
        <p:grpSpPr>
          <a:xfrm>
            <a:off x="7117967" y="3590460"/>
            <a:ext cx="2026021" cy="1547117"/>
            <a:chOff x="6445945" y="4797602"/>
            <a:chExt cx="2706052" cy="2066404"/>
          </a:xfrm>
        </p:grpSpPr>
        <p:sp>
          <p:nvSpPr>
            <p:cNvPr id="43" name="Google Shape;43;p4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4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4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42"/>
          <p:cNvGrpSpPr/>
          <p:nvPr/>
        </p:nvGrpSpPr>
        <p:grpSpPr>
          <a:xfrm>
            <a:off x="2444861" y="3871736"/>
            <a:ext cx="2459623" cy="1079998"/>
            <a:chOff x="1573057" y="5173288"/>
            <a:chExt cx="3285191" cy="1442497"/>
          </a:xfrm>
        </p:grpSpPr>
        <p:sp>
          <p:nvSpPr>
            <p:cNvPr id="75" name="Google Shape;75;p4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4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51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589" name="Google Shape;1589;p51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1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2" name="Google Shape;1592;p51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593" name="Google Shape;1593;p51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6" name="Google Shape;1596;p51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1597" name="Google Shape;1597;p51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0" name="Google Shape;1600;p51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601" name="Google Shape;1601;p51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4" name="Google Shape;1604;p51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605" name="Google Shape;1605;p51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1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1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3" name="Google Shape;1613;p51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614" name="Google Shape;1614;p51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2" name="Google Shape;1622;p51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623" name="Google Shape;1623;p51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3" name="Google Shape;1633;p51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1634" name="Google Shape;1634;p51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6" name="Google Shape;1636;p51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637" name="Google Shape;1637;p51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1" name="Google Shape;1641;p51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642" name="Google Shape;1642;p51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1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1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2" name="Google Shape;1772;p5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73" name="Google Shape;1773;p5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5" name="Google Shape;1775;p5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6" name="Google Shape;1776;p5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9" name="Google Shape;1779;p5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0" name="Google Shape;1780;p5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1" name="Google Shape;1781;p5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0" name="Google Shape;1790;p5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1" name="Google Shape;1791;p5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p5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6" name="Google Shape;1806;p5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9" name="Google Shape;1809;p5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0" name="Google Shape;1810;p5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5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5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5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5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5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5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5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5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5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5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5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5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5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9" name="Google Shape;1869;p5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0" name="Google Shape;1870;p5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5" name="Google Shape;1885;p52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886" name="Google Shape;1886;p5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43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214" name="Google Shape;214;p43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3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3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43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218" name="Google Shape;218;p43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3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3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43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222" name="Google Shape;222;p43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3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3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43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226" name="Google Shape;226;p43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3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3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43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230" name="Google Shape;230;p43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3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3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3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3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3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3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3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43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239" name="Google Shape;239;p43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3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3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3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3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3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3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3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43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248" name="Google Shape;248;p43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3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3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3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43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259" name="Google Shape;259;p43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43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262" name="Google Shape;262;p43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43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267" name="Google Shape;267;p43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4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8" name="Google Shape;398;p43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9" name="Google Shape;399;p43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0" name="Google Shape;400;p4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3" name="Google Shape;403;p44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404" name="Google Shape;404;p44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4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44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44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409" name="Google Shape;409;p44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4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4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44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419" name="Google Shape;419;p44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4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4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4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4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4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4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4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4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4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4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4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44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434" name="Google Shape;434;p44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44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438" name="Google Shape;438;p44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44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498" name="Google Shape;498;p44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5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45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516" name="Google Shape;516;p45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45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521" name="Google Shape;521;p45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45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578" name="Google Shape;578;p45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45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585" name="Google Shape;585;p45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45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589" name="Google Shape;589;p45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45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593" name="Google Shape;593;p45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45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631" name="Google Shape;631;p45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5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45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9" name="Google Shape;779;p45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0" name="Google Shape;780;p4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6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3" name="Google Shape;783;p4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4" name="Google Shape;784;p46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785" name="Google Shape;785;p46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46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789" name="Google Shape;789;p46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46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810" name="Google Shape;810;p46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46"/>
          <p:cNvGrpSpPr/>
          <p:nvPr/>
        </p:nvGrpSpPr>
        <p:grpSpPr>
          <a:xfrm>
            <a:off x="7117967" y="3590460"/>
            <a:ext cx="2026021" cy="1547117"/>
            <a:chOff x="6445945" y="4797602"/>
            <a:chExt cx="2706052" cy="2066404"/>
          </a:xfrm>
        </p:grpSpPr>
        <p:sp>
          <p:nvSpPr>
            <p:cNvPr id="817" name="Google Shape;817;p46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46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831" name="Google Shape;831;p46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p46"/>
          <p:cNvGrpSpPr/>
          <p:nvPr/>
        </p:nvGrpSpPr>
        <p:grpSpPr>
          <a:xfrm>
            <a:off x="2444861" y="3871736"/>
            <a:ext cx="2459623" cy="1079998"/>
            <a:chOff x="1573057" y="5173288"/>
            <a:chExt cx="3285191" cy="1442497"/>
          </a:xfrm>
        </p:grpSpPr>
        <p:sp>
          <p:nvSpPr>
            <p:cNvPr id="849" name="Google Shape;849;p46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4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987" name="Google Shape;987;p4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p4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991" name="Google Shape;991;p4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7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995" name="Google Shape;995;p4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999" name="Google Shape;999;p4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03" name="Google Shape;1003;p4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1" name="Google Shape;1011;p4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12" name="Google Shape;1012;p4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0" name="Google Shape;1020;p4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21" name="Google Shape;1021;p4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1032" name="Google Shape;1032;p4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035" name="Google Shape;1035;p4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4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040" name="Google Shape;1040;p4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4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71" name="Google Shape;1171;p4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72" name="Google Shape;1172;p4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48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175" name="Google Shape;1175;p48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180" name="Google Shape;1180;p48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190" name="Google Shape;1190;p48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205" name="Google Shape;1205;p48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209" name="Google Shape;1209;p48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8" name="Google Shape;1268;p48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269" name="Google Shape;1269;p48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4" name="Google Shape;1284;p4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49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87" name="Google Shape;1287;p49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0" name="Google Shape;1290;p49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91" name="Google Shape;1291;p49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4" name="Google Shape;1294;p49"/>
          <p:cNvGrpSpPr/>
          <p:nvPr/>
        </p:nvGrpSpPr>
        <p:grpSpPr>
          <a:xfrm>
            <a:off x="50" y="1232900"/>
            <a:ext cx="454630" cy="816990"/>
            <a:chOff x="50" y="1232900"/>
            <a:chExt cx="454630" cy="816990"/>
          </a:xfrm>
        </p:grpSpPr>
        <p:sp>
          <p:nvSpPr>
            <p:cNvPr id="1295" name="Google Shape;1295;p49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8" name="Google Shape;1298;p49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99" name="Google Shape;1299;p49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49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303" name="Google Shape;1303;p49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49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312" name="Google Shape;1312;p49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0" name="Google Shape;1320;p49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321" name="Google Shape;1321;p49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49"/>
          <p:cNvGrpSpPr/>
          <p:nvPr/>
        </p:nvGrpSpPr>
        <p:grpSpPr>
          <a:xfrm>
            <a:off x="7847220" y="3073038"/>
            <a:ext cx="598867" cy="595529"/>
            <a:chOff x="5944870" y="3341438"/>
            <a:chExt cx="598867" cy="595529"/>
          </a:xfrm>
        </p:grpSpPr>
        <p:sp>
          <p:nvSpPr>
            <p:cNvPr id="1332" name="Google Shape;1332;p49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4" name="Google Shape;1334;p49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35" name="Google Shape;1335;p49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9" name="Google Shape;1339;p49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40" name="Google Shape;1340;p49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0" name="Google Shape;1470;p4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71" name="Google Shape;1471;p49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72" name="Google Shape;1472;p49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73" name="Google Shape;1473;p49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74" name="Google Shape;1474;p4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5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77" name="Google Shape;1477;p5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0" name="Google Shape;1480;p5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1" name="Google Shape;1481;p5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82" name="Google Shape;1482;p5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5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92" name="Google Shape;1492;p5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5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07" name="Google Shape;1507;p5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5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11" name="Google Shape;1511;p5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71" name="Google Shape;1571;p5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6" name="Google Shape;1586;p5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i="0" sz="2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bdulRabbNawaz/Stock-Trend-Prediction/uplo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STOCK TREND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0" name="Google Shape;19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4000"/>
            <a:ext cx="8331250" cy="45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6" name="Google Shape;19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4000"/>
            <a:ext cx="8412058" cy="45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2" name="Google Shape;1962;p21"/>
          <p:cNvSpPr txBox="1"/>
          <p:nvPr/>
        </p:nvSpPr>
        <p:spPr>
          <a:xfrm>
            <a:off x="2238175" y="1108325"/>
            <a:ext cx="426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Github link - </a:t>
            </a:r>
            <a:r>
              <a:rPr lang="en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https://github.com/AbdulRabbNawaz/Stock-Trend-Prediction/upload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63" name="Google Shape;1963;p21"/>
          <p:cNvSpPr txBox="1"/>
          <p:nvPr/>
        </p:nvSpPr>
        <p:spPr>
          <a:xfrm>
            <a:off x="1420375" y="2270450"/>
            <a:ext cx="6122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6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"/>
          <p:cNvSpPr txBox="1"/>
          <p:nvPr>
            <p:ph idx="4294967295" type="ctrTitle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Hello!</a:t>
            </a:r>
            <a:endParaRPr b="1" i="0" sz="48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97" name="Google Shape;1897;p3"/>
          <p:cNvSpPr txBox="1"/>
          <p:nvPr>
            <p:ph idx="4294967295" type="subTitle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 am </a:t>
            </a:r>
            <a:r>
              <a:rPr b="1" lang="en" sz="3600"/>
              <a:t>Abdul Rabb Nawaz</a:t>
            </a:r>
            <a:endParaRPr b="1" i="0" sz="3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8" name="Google Shape;1898;p3"/>
          <p:cNvSpPr txBox="1"/>
          <p:nvPr>
            <p:ph idx="4294967295" type="body"/>
          </p:nvPr>
        </p:nvSpPr>
        <p:spPr>
          <a:xfrm>
            <a:off x="1715250" y="2811319"/>
            <a:ext cx="5713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21MCA3027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1899" name="Google Shape;189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 sz="2000">
                <a:solidFill>
                  <a:schemeClr val="accent1"/>
                </a:solidFill>
              </a:rPr>
              <a:t>One of the topics in financial market is stocks.</a:t>
            </a:r>
            <a:endParaRPr i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 sz="2000">
                <a:solidFill>
                  <a:schemeClr val="accent1"/>
                </a:solidFill>
              </a:rPr>
              <a:t>Correct prediction of stocks can lead to huge profits for the seller and the broker.</a:t>
            </a:r>
            <a:endParaRPr i="1" sz="2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 sz="2000">
                <a:solidFill>
                  <a:schemeClr val="accent1"/>
                </a:solidFill>
              </a:rPr>
              <a:t>It is brought that prediction is chaotic rather than random,which means it can be predicted by carefully analyzing the history of respective stock market.</a:t>
            </a:r>
            <a:endParaRPr/>
          </a:p>
        </p:txBody>
      </p:sp>
      <p:sp>
        <p:nvSpPr>
          <p:cNvPr id="1905" name="Google Shape;1905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6" name="Google Shape;1906;p6"/>
          <p:cNvSpPr txBox="1"/>
          <p:nvPr/>
        </p:nvSpPr>
        <p:spPr>
          <a:xfrm>
            <a:off x="2657825" y="602575"/>
            <a:ext cx="346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3a09d9e2ab_0_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 sz="2000">
                <a:solidFill>
                  <a:schemeClr val="accent1"/>
                </a:solidFill>
              </a:rPr>
              <a:t>To determine the values that particular stock will have in near future.</a:t>
            </a:r>
            <a:endParaRPr i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 sz="2000">
                <a:solidFill>
                  <a:schemeClr val="accent1"/>
                </a:solidFill>
              </a:rPr>
              <a:t>It display all the data in a graph.</a:t>
            </a:r>
            <a:endParaRPr i="1" sz="2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i="1" lang="en" sz="2000">
                <a:solidFill>
                  <a:schemeClr val="accent1"/>
                </a:solidFill>
              </a:rPr>
              <a:t>In the graph, it will also show upgrade and downgrade prediction.</a:t>
            </a:r>
            <a:endParaRPr/>
          </a:p>
        </p:txBody>
      </p:sp>
      <p:sp>
        <p:nvSpPr>
          <p:cNvPr id="1912" name="Google Shape;1912;g13a09d9e2ab_0_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3" name="Google Shape;1913;g13a09d9e2ab_0_0"/>
          <p:cNvSpPr txBox="1"/>
          <p:nvPr/>
        </p:nvSpPr>
        <p:spPr>
          <a:xfrm>
            <a:off x="2571725" y="613375"/>
            <a:ext cx="3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sz="21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8"/>
          <p:cNvSpPr txBox="1"/>
          <p:nvPr>
            <p:ph idx="1" type="body"/>
          </p:nvPr>
        </p:nvSpPr>
        <p:spPr>
          <a:xfrm>
            <a:off x="1131725" y="1329875"/>
            <a:ext cx="75198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 Stock trend prediction is the process of analysing past  data  in order to predict the future trends.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It is a web app which is written in python language.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And using streamlit, Streamlit is an open source app framework in Python language.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Also LSTM model is used.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Graph will show all the data clearly.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User have to give a stock ticker.</a:t>
            </a:r>
            <a:endParaRPr/>
          </a:p>
        </p:txBody>
      </p:sp>
      <p:sp>
        <p:nvSpPr>
          <p:cNvPr id="1919" name="Google Shape;1919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/>
              <a:t>WHAT IS STOCK TREND PREDICTION?</a:t>
            </a:r>
            <a:endParaRPr sz="2800"/>
          </a:p>
        </p:txBody>
      </p:sp>
      <p:sp>
        <p:nvSpPr>
          <p:cNvPr id="1920" name="Google Shape;1920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1"/>
          <p:cNvSpPr txBox="1"/>
          <p:nvPr>
            <p:ph idx="4294967295" type="title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"/>
              <a:t>SCREENSHOTS</a:t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"/>
              <a:t>(OUTPUT)</a:t>
            </a:r>
            <a:endParaRPr b="0"/>
          </a:p>
        </p:txBody>
      </p:sp>
      <p:sp>
        <p:nvSpPr>
          <p:cNvPr id="1926" name="Google Shape;1926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2" name="Google Shape;193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4000"/>
            <a:ext cx="8347286" cy="45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8" name="Google Shape;19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4000"/>
            <a:ext cx="8379547" cy="45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4" name="Google Shape;19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4000"/>
            <a:ext cx="8420227" cy="4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