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sldIdLst>
    <p:sldId id="271" r:id="rId2"/>
    <p:sldId id="258" r:id="rId3"/>
    <p:sldId id="259" r:id="rId4"/>
    <p:sldId id="262" r:id="rId5"/>
    <p:sldId id="261" r:id="rId6"/>
    <p:sldId id="264" r:id="rId7"/>
    <p:sldId id="265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77873-B060-4E54-86E8-724011EA8D38}" v="225" dt="2023-12-07T20:41:3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5.png"/><Relationship Id="rId12" Type="http://schemas.openxmlformats.org/officeDocument/2006/relationships/image" Target="../media/image21.svg"/><Relationship Id="rId1" Type="http://schemas.openxmlformats.org/officeDocument/2006/relationships/image" Target="../media/image3.png"/><Relationship Id="rId6" Type="http://schemas.openxmlformats.org/officeDocument/2006/relationships/image" Target="../media/image1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5.png"/><Relationship Id="rId12" Type="http://schemas.openxmlformats.org/officeDocument/2006/relationships/image" Target="../media/image21.svg"/><Relationship Id="rId1" Type="http://schemas.openxmlformats.org/officeDocument/2006/relationships/image" Target="../media/image3.png"/><Relationship Id="rId6" Type="http://schemas.openxmlformats.org/officeDocument/2006/relationships/image" Target="../media/image1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svg"/><Relationship Id="rId1" Type="http://schemas.openxmlformats.org/officeDocument/2006/relationships/image" Target="../media/image8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EB9F6-1118-43AD-9446-A5E270720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CBDFFD-2C06-4C9F-9FC7-42B863E28C54}">
      <dgm:prSet/>
      <dgm:spPr/>
      <dgm:t>
        <a:bodyPr/>
        <a:lstStyle/>
        <a:p>
          <a:r>
            <a:rPr lang="en-US" b="0" i="0" dirty="0" smtClean="0"/>
            <a:t>Information Retrieval models and Search Engines</a:t>
          </a:r>
          <a:endParaRPr lang="en-US" b="0" dirty="0"/>
        </a:p>
      </dgm:t>
    </dgm:pt>
    <dgm:pt modelId="{83282390-AB6C-4345-9D3A-F6CAA9A844AB}" type="parTrans" cxnId="{C739380B-A9CC-4ED2-AFE1-A65862AB67BD}">
      <dgm:prSet/>
      <dgm:spPr/>
      <dgm:t>
        <a:bodyPr/>
        <a:lstStyle/>
        <a:p>
          <a:endParaRPr lang="en-US"/>
        </a:p>
      </dgm:t>
    </dgm:pt>
    <dgm:pt modelId="{F8F90501-D7D1-4B9B-A36A-B9C4E8F83DB9}" type="sibTrans" cxnId="{C739380B-A9CC-4ED2-AFE1-A65862AB67BD}">
      <dgm:prSet/>
      <dgm:spPr/>
      <dgm:t>
        <a:bodyPr/>
        <a:lstStyle/>
        <a:p>
          <a:endParaRPr lang="en-US"/>
        </a:p>
      </dgm:t>
    </dgm:pt>
    <dgm:pt modelId="{571EAA19-41D2-43AD-A7D4-6D36B767C07A}">
      <dgm:prSet/>
      <dgm:spPr/>
      <dgm:t>
        <a:bodyPr/>
        <a:lstStyle/>
        <a:p>
          <a:r>
            <a:rPr lang="fr-FR" b="0" i="0" dirty="0" err="1" smtClean="0"/>
            <a:t>Identify</a:t>
          </a:r>
          <a:r>
            <a:rPr lang="fr-FR" b="0" i="0" dirty="0" smtClean="0"/>
            <a:t> relevant questions or </a:t>
          </a:r>
          <a:r>
            <a:rPr lang="fr-FR" b="0" i="0" dirty="0" err="1" smtClean="0"/>
            <a:t>queries</a:t>
          </a:r>
          <a:endParaRPr lang="en-US" dirty="0"/>
        </a:p>
      </dgm:t>
    </dgm:pt>
    <dgm:pt modelId="{2527E7E1-F628-4D0F-98BC-EFE90EB57C46}" type="parTrans" cxnId="{50702AAF-5537-46F9-B62D-3748FA0C31CF}">
      <dgm:prSet/>
      <dgm:spPr/>
      <dgm:t>
        <a:bodyPr/>
        <a:lstStyle/>
        <a:p>
          <a:endParaRPr lang="en-US"/>
        </a:p>
      </dgm:t>
    </dgm:pt>
    <dgm:pt modelId="{7DB74391-50B3-4445-B608-1ED0394A6B9D}" type="sibTrans" cxnId="{50702AAF-5537-46F9-B62D-3748FA0C31CF}">
      <dgm:prSet/>
      <dgm:spPr/>
      <dgm:t>
        <a:bodyPr/>
        <a:lstStyle/>
        <a:p>
          <a:endParaRPr lang="en-US"/>
        </a:p>
      </dgm:t>
    </dgm:pt>
    <dgm:pt modelId="{5370BBE5-8153-47AD-994D-B2999EF69C7E}" type="pres">
      <dgm:prSet presAssocID="{33CEB9F6-1118-43AD-9446-A5E270720A0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36139-F17E-44D9-98D7-DD8034707FA7}" type="pres">
      <dgm:prSet presAssocID="{68CBDFFD-2C06-4C9F-9FC7-42B863E28C54}" presName="compNode" presStyleCnt="0"/>
      <dgm:spPr/>
    </dgm:pt>
    <dgm:pt modelId="{BEE96F30-4397-48B6-BB9A-90F0F5176B4F}" type="pres">
      <dgm:prSet presAssocID="{68CBDFFD-2C06-4C9F-9FC7-42B863E28C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1F8691A-660C-4C5F-8C07-5C875C23EDA0}" type="pres">
      <dgm:prSet presAssocID="{68CBDFFD-2C06-4C9F-9FC7-42B863E28C54}" presName="spaceRect" presStyleCnt="0"/>
      <dgm:spPr/>
    </dgm:pt>
    <dgm:pt modelId="{090DE49A-2E1B-4D0B-A862-346AA772F0EF}" type="pres">
      <dgm:prSet presAssocID="{68CBDFFD-2C06-4C9F-9FC7-42B863E28C5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6B67C37-828F-4078-A700-857230F58511}" type="pres">
      <dgm:prSet presAssocID="{F8F90501-D7D1-4B9B-A36A-B9C4E8F83DB9}" presName="sibTrans" presStyleCnt="0"/>
      <dgm:spPr/>
    </dgm:pt>
    <dgm:pt modelId="{D082B32A-A092-4912-818F-47302CEC2814}" type="pres">
      <dgm:prSet presAssocID="{571EAA19-41D2-43AD-A7D4-6D36B767C07A}" presName="compNode" presStyleCnt="0"/>
      <dgm:spPr/>
    </dgm:pt>
    <dgm:pt modelId="{EDDE2A77-89C9-4A5C-9410-0573D9EE79C4}" type="pres">
      <dgm:prSet presAssocID="{571EAA19-41D2-43AD-A7D4-6D36B767C0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11C921A-EA42-4D5D-A750-C9B517F39E5A}" type="pres">
      <dgm:prSet presAssocID="{571EAA19-41D2-43AD-A7D4-6D36B767C07A}" presName="spaceRect" presStyleCnt="0"/>
      <dgm:spPr/>
    </dgm:pt>
    <dgm:pt modelId="{09380FE2-84B9-4EBA-B971-E95FDF196F7D}" type="pres">
      <dgm:prSet presAssocID="{571EAA19-41D2-43AD-A7D4-6D36B767C07A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9380B-A9CC-4ED2-AFE1-A65862AB67BD}" srcId="{33CEB9F6-1118-43AD-9446-A5E270720A0A}" destId="{68CBDFFD-2C06-4C9F-9FC7-42B863E28C54}" srcOrd="0" destOrd="0" parTransId="{83282390-AB6C-4345-9D3A-F6CAA9A844AB}" sibTransId="{F8F90501-D7D1-4B9B-A36A-B9C4E8F83DB9}"/>
    <dgm:cxn modelId="{D83D0E5B-B8C3-41C5-8272-55DC7CBE62D2}" type="presOf" srcId="{68CBDFFD-2C06-4C9F-9FC7-42B863E28C54}" destId="{090DE49A-2E1B-4D0B-A862-346AA772F0EF}" srcOrd="0" destOrd="0" presId="urn:microsoft.com/office/officeart/2018/2/layout/IconLabelList"/>
    <dgm:cxn modelId="{B2452856-F258-43DD-93ED-3258A2939668}" type="presOf" srcId="{33CEB9F6-1118-43AD-9446-A5E270720A0A}" destId="{5370BBE5-8153-47AD-994D-B2999EF69C7E}" srcOrd="0" destOrd="0" presId="urn:microsoft.com/office/officeart/2018/2/layout/IconLabelList"/>
    <dgm:cxn modelId="{84894869-DFDE-4DCD-9DC9-0A7E0CC4FE4E}" type="presOf" srcId="{571EAA19-41D2-43AD-A7D4-6D36B767C07A}" destId="{09380FE2-84B9-4EBA-B971-E95FDF196F7D}" srcOrd="0" destOrd="0" presId="urn:microsoft.com/office/officeart/2018/2/layout/IconLabelList"/>
    <dgm:cxn modelId="{50702AAF-5537-46F9-B62D-3748FA0C31CF}" srcId="{33CEB9F6-1118-43AD-9446-A5E270720A0A}" destId="{571EAA19-41D2-43AD-A7D4-6D36B767C07A}" srcOrd="1" destOrd="0" parTransId="{2527E7E1-F628-4D0F-98BC-EFE90EB57C46}" sibTransId="{7DB74391-50B3-4445-B608-1ED0394A6B9D}"/>
    <dgm:cxn modelId="{0FD8F6A1-4A20-4B45-8F84-45371473BC10}" type="presParOf" srcId="{5370BBE5-8153-47AD-994D-B2999EF69C7E}" destId="{E4636139-F17E-44D9-98D7-DD8034707FA7}" srcOrd="0" destOrd="0" presId="urn:microsoft.com/office/officeart/2018/2/layout/IconLabelList"/>
    <dgm:cxn modelId="{2B8FCE9F-F217-403C-BDE3-A8DC711709D2}" type="presParOf" srcId="{E4636139-F17E-44D9-98D7-DD8034707FA7}" destId="{BEE96F30-4397-48B6-BB9A-90F0F5176B4F}" srcOrd="0" destOrd="0" presId="urn:microsoft.com/office/officeart/2018/2/layout/IconLabelList"/>
    <dgm:cxn modelId="{3D7E1C96-FE49-479D-BA6E-4CBAAB261D82}" type="presParOf" srcId="{E4636139-F17E-44D9-98D7-DD8034707FA7}" destId="{81F8691A-660C-4C5F-8C07-5C875C23EDA0}" srcOrd="1" destOrd="0" presId="urn:microsoft.com/office/officeart/2018/2/layout/IconLabelList"/>
    <dgm:cxn modelId="{953907CC-D589-4F15-B380-6015EC82B40A}" type="presParOf" srcId="{E4636139-F17E-44D9-98D7-DD8034707FA7}" destId="{090DE49A-2E1B-4D0B-A862-346AA772F0EF}" srcOrd="2" destOrd="0" presId="urn:microsoft.com/office/officeart/2018/2/layout/IconLabelList"/>
    <dgm:cxn modelId="{2DFA92C3-4466-46AA-8F03-70AA690D575C}" type="presParOf" srcId="{5370BBE5-8153-47AD-994D-B2999EF69C7E}" destId="{06B67C37-828F-4078-A700-857230F58511}" srcOrd="1" destOrd="0" presId="urn:microsoft.com/office/officeart/2018/2/layout/IconLabelList"/>
    <dgm:cxn modelId="{03FD07AF-4682-4BA6-B9D1-44590CE59FB3}" type="presParOf" srcId="{5370BBE5-8153-47AD-994D-B2999EF69C7E}" destId="{D082B32A-A092-4912-818F-47302CEC2814}" srcOrd="2" destOrd="0" presId="urn:microsoft.com/office/officeart/2018/2/layout/IconLabelList"/>
    <dgm:cxn modelId="{B200BF8A-F472-43BC-8C10-CAE52A65D09C}" type="presParOf" srcId="{D082B32A-A092-4912-818F-47302CEC2814}" destId="{EDDE2A77-89C9-4A5C-9410-0573D9EE79C4}" srcOrd="0" destOrd="0" presId="urn:microsoft.com/office/officeart/2018/2/layout/IconLabelList"/>
    <dgm:cxn modelId="{1FBD6426-8DF7-4CDE-BD9A-42E25359117D}" type="presParOf" srcId="{D082B32A-A092-4912-818F-47302CEC2814}" destId="{311C921A-EA42-4D5D-A750-C9B517F39E5A}" srcOrd="1" destOrd="0" presId="urn:microsoft.com/office/officeart/2018/2/layout/IconLabelList"/>
    <dgm:cxn modelId="{603C3BC9-5A3A-4D34-80A4-0023458FFFE8}" type="presParOf" srcId="{D082B32A-A092-4912-818F-47302CEC2814}" destId="{09380FE2-84B9-4EBA-B971-E95FDF196F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9C49C-B534-4FA9-95E8-55CC1E20E3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EA8A50-623E-4237-A71D-A9ABE0298223}">
      <dgm:prSet/>
      <dgm:spPr/>
      <dgm:t>
        <a:bodyPr/>
        <a:lstStyle/>
        <a:p>
          <a:pPr>
            <a:defRPr cap="all"/>
          </a:pPr>
          <a:r>
            <a:rPr lang="en-US" dirty="0" smtClean="0"/>
            <a:t>EDA</a:t>
          </a:r>
          <a:endParaRPr lang="en-US" dirty="0"/>
        </a:p>
      </dgm:t>
    </dgm:pt>
    <dgm:pt modelId="{A22F5447-9C11-4FBD-BFBD-38A96F677BDD}" type="parTrans" cxnId="{4B709DD5-FEDF-47B2-8E8D-838FEC659950}">
      <dgm:prSet/>
      <dgm:spPr/>
      <dgm:t>
        <a:bodyPr/>
        <a:lstStyle/>
        <a:p>
          <a:endParaRPr lang="en-US"/>
        </a:p>
      </dgm:t>
    </dgm:pt>
    <dgm:pt modelId="{162E8722-383D-48A1-8857-212E64071EDD}" type="sibTrans" cxnId="{4B709DD5-FEDF-47B2-8E8D-838FEC659950}">
      <dgm:prSet/>
      <dgm:spPr/>
      <dgm:t>
        <a:bodyPr/>
        <a:lstStyle/>
        <a:p>
          <a:endParaRPr lang="en-US"/>
        </a:p>
      </dgm:t>
    </dgm:pt>
    <dgm:pt modelId="{9F0B070D-8891-4367-B6C1-9E6F1D4DAAB6}">
      <dgm:prSet/>
      <dgm:spPr/>
      <dgm:t>
        <a:bodyPr/>
        <a:lstStyle/>
        <a:p>
          <a:pPr>
            <a:defRPr cap="all"/>
          </a:pPr>
          <a:r>
            <a:rPr lang="en-US" dirty="0" smtClean="0"/>
            <a:t>Text preprocessing</a:t>
          </a:r>
          <a:endParaRPr lang="en-US" dirty="0"/>
        </a:p>
      </dgm:t>
    </dgm:pt>
    <dgm:pt modelId="{8A7D0F82-9D17-48ED-903C-B5EB816F7F5B}" type="parTrans" cxnId="{934E839B-C8F9-4038-881A-3C444625A25F}">
      <dgm:prSet/>
      <dgm:spPr/>
      <dgm:t>
        <a:bodyPr/>
        <a:lstStyle/>
        <a:p>
          <a:endParaRPr lang="en-US"/>
        </a:p>
      </dgm:t>
    </dgm:pt>
    <dgm:pt modelId="{F9F0D5C8-8E82-4C7A-9B5B-4E907493CBE2}" type="sibTrans" cxnId="{934E839B-C8F9-4038-881A-3C444625A25F}">
      <dgm:prSet/>
      <dgm:spPr/>
      <dgm:t>
        <a:bodyPr/>
        <a:lstStyle/>
        <a:p>
          <a:endParaRPr lang="en-US"/>
        </a:p>
      </dgm:t>
    </dgm:pt>
    <dgm:pt modelId="{5BC143E1-98F3-421C-9D12-BA69B28F7CB8}">
      <dgm:prSet/>
      <dgm:spPr/>
      <dgm:t>
        <a:bodyPr/>
        <a:lstStyle/>
        <a:p>
          <a:pPr>
            <a:defRPr cap="all"/>
          </a:pPr>
          <a:r>
            <a:rPr lang="en-US" dirty="0" smtClean="0"/>
            <a:t>embedding</a:t>
          </a:r>
          <a:endParaRPr lang="en-US" dirty="0"/>
        </a:p>
      </dgm:t>
    </dgm:pt>
    <dgm:pt modelId="{FC345FF2-BDA7-4D0D-A950-661F82F54EA2}" type="parTrans" cxnId="{08A1A038-6AE2-4DF2-B184-D1BB93C558A9}">
      <dgm:prSet/>
      <dgm:spPr/>
      <dgm:t>
        <a:bodyPr/>
        <a:lstStyle/>
        <a:p>
          <a:endParaRPr lang="en-US"/>
        </a:p>
      </dgm:t>
    </dgm:pt>
    <dgm:pt modelId="{8DF5BB7B-878F-459D-A9BC-90169209B0F1}" type="sibTrans" cxnId="{08A1A038-6AE2-4DF2-B184-D1BB93C558A9}">
      <dgm:prSet/>
      <dgm:spPr/>
      <dgm:t>
        <a:bodyPr/>
        <a:lstStyle/>
        <a:p>
          <a:endParaRPr lang="en-US"/>
        </a:p>
      </dgm:t>
    </dgm:pt>
    <dgm:pt modelId="{6209E742-4624-46AA-8991-D65916357DB9}">
      <dgm:prSet/>
      <dgm:spPr/>
      <dgm:t>
        <a:bodyPr/>
        <a:lstStyle/>
        <a:p>
          <a:pPr>
            <a:defRPr cap="all"/>
          </a:pPr>
          <a:r>
            <a:rPr lang="en-US" dirty="0"/>
            <a:t>Model Training</a:t>
          </a:r>
        </a:p>
      </dgm:t>
    </dgm:pt>
    <dgm:pt modelId="{4770E92D-B6E3-4714-BF64-A1032C0D07CE}" type="parTrans" cxnId="{4AF7C7DB-0D96-4931-8C7E-601B630BCF75}">
      <dgm:prSet/>
      <dgm:spPr/>
      <dgm:t>
        <a:bodyPr/>
        <a:lstStyle/>
        <a:p>
          <a:endParaRPr lang="en-US"/>
        </a:p>
      </dgm:t>
    </dgm:pt>
    <dgm:pt modelId="{5C335E7E-2BE5-4410-89C8-BE533203E540}" type="sibTrans" cxnId="{4AF7C7DB-0D96-4931-8C7E-601B630BCF75}">
      <dgm:prSet/>
      <dgm:spPr/>
      <dgm:t>
        <a:bodyPr/>
        <a:lstStyle/>
        <a:p>
          <a:endParaRPr lang="en-US"/>
        </a:p>
      </dgm:t>
    </dgm:pt>
    <dgm:pt modelId="{8C7E9A7B-C4F2-4BC6-B981-63AEE4A119DA}">
      <dgm:prSet/>
      <dgm:spPr/>
      <dgm:t>
        <a:bodyPr/>
        <a:lstStyle/>
        <a:p>
          <a:pPr>
            <a:defRPr cap="all"/>
          </a:pPr>
          <a:r>
            <a:rPr lang="en-US" dirty="0"/>
            <a:t>Evaluation</a:t>
          </a:r>
        </a:p>
      </dgm:t>
    </dgm:pt>
    <dgm:pt modelId="{B5C6C46A-101E-4103-B516-73594A0282FB}" type="parTrans" cxnId="{E3DB4D95-29B8-4439-8134-99CA626D36F9}">
      <dgm:prSet/>
      <dgm:spPr/>
      <dgm:t>
        <a:bodyPr/>
        <a:lstStyle/>
        <a:p>
          <a:endParaRPr lang="en-US"/>
        </a:p>
      </dgm:t>
    </dgm:pt>
    <dgm:pt modelId="{E2079FF5-8A5C-4B40-A7A4-F4E8E7899448}" type="sibTrans" cxnId="{E3DB4D95-29B8-4439-8134-99CA626D36F9}">
      <dgm:prSet/>
      <dgm:spPr/>
      <dgm:t>
        <a:bodyPr/>
        <a:lstStyle/>
        <a:p>
          <a:endParaRPr lang="en-US"/>
        </a:p>
      </dgm:t>
    </dgm:pt>
    <dgm:pt modelId="{DEB7C0D9-C4A2-42F8-B8C8-73B43216C4D5}" type="pres">
      <dgm:prSet presAssocID="{6399C49C-B534-4FA9-95E8-55CC1E20E39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289613-FAA3-4E5B-A30A-163028FC9055}" type="pres">
      <dgm:prSet presAssocID="{6EEA8A50-623E-4237-A71D-A9ABE0298223}" presName="compNode" presStyleCnt="0"/>
      <dgm:spPr/>
    </dgm:pt>
    <dgm:pt modelId="{C80649F9-E244-4601-B883-4B8830A34FD0}" type="pres">
      <dgm:prSet presAssocID="{6EEA8A50-623E-4237-A71D-A9ABE0298223}" presName="iconBgRect" presStyleLbl="bgShp" presStyleIdx="0" presStyleCnt="5"/>
      <dgm:spPr/>
    </dgm:pt>
    <dgm:pt modelId="{3E397AC0-555B-48CF-97DA-BCD793C3748F}" type="pres">
      <dgm:prSet presAssocID="{6EEA8A50-623E-4237-A71D-A9ABE029822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D2B73F-33E4-42D3-A45C-F9E746AE923C}" type="pres">
      <dgm:prSet presAssocID="{6EEA8A50-623E-4237-A71D-A9ABE0298223}" presName="spaceRect" presStyleCnt="0"/>
      <dgm:spPr/>
    </dgm:pt>
    <dgm:pt modelId="{65CF96B0-02DB-4DB7-9605-1C3D25BE2587}" type="pres">
      <dgm:prSet presAssocID="{6EEA8A50-623E-4237-A71D-A9ABE0298223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C8A1D57-25AE-4226-9A7B-66C61361B7B5}" type="pres">
      <dgm:prSet presAssocID="{162E8722-383D-48A1-8857-212E64071EDD}" presName="sibTrans" presStyleCnt="0"/>
      <dgm:spPr/>
    </dgm:pt>
    <dgm:pt modelId="{C3E236B4-DC0B-45B9-A7E8-E9D3CF9FFC1E}" type="pres">
      <dgm:prSet presAssocID="{9F0B070D-8891-4367-B6C1-9E6F1D4DAAB6}" presName="compNode" presStyleCnt="0"/>
      <dgm:spPr/>
    </dgm:pt>
    <dgm:pt modelId="{D374CA60-E4D1-4D77-964C-6A3D427814D8}" type="pres">
      <dgm:prSet presAssocID="{9F0B070D-8891-4367-B6C1-9E6F1D4DAAB6}" presName="iconBgRect" presStyleLbl="bgShp" presStyleIdx="1" presStyleCnt="5"/>
      <dgm:spPr/>
    </dgm:pt>
    <dgm:pt modelId="{BAEB51E7-6FF2-4B2F-AAA6-7A8743CE1E19}" type="pres">
      <dgm:prSet presAssocID="{9F0B070D-8891-4367-B6C1-9E6F1D4DAAB6}" presName="iconRect" presStyleLbl="node1" presStyleIdx="1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A989F8-70DE-4A1F-9D99-3467DECEF217}" type="pres">
      <dgm:prSet presAssocID="{9F0B070D-8891-4367-B6C1-9E6F1D4DAAB6}" presName="spaceRect" presStyleCnt="0"/>
      <dgm:spPr/>
    </dgm:pt>
    <dgm:pt modelId="{515A459B-B020-46CB-974F-27E783A980F0}" type="pres">
      <dgm:prSet presAssocID="{9F0B070D-8891-4367-B6C1-9E6F1D4DAAB6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B9FDCB1-15C1-4C39-B548-8A7DD773F7BA}" type="pres">
      <dgm:prSet presAssocID="{F9F0D5C8-8E82-4C7A-9B5B-4E907493CBE2}" presName="sibTrans" presStyleCnt="0"/>
      <dgm:spPr/>
    </dgm:pt>
    <dgm:pt modelId="{833F054E-3B44-4BA4-B39B-3AAEF2DEF5C5}" type="pres">
      <dgm:prSet presAssocID="{5BC143E1-98F3-421C-9D12-BA69B28F7CB8}" presName="compNode" presStyleCnt="0"/>
      <dgm:spPr/>
    </dgm:pt>
    <dgm:pt modelId="{07AE7EAA-3DCA-4AAA-9D27-127967FC9E24}" type="pres">
      <dgm:prSet presAssocID="{5BC143E1-98F3-421C-9D12-BA69B28F7CB8}" presName="iconBgRect" presStyleLbl="bgShp" presStyleIdx="2" presStyleCnt="5"/>
      <dgm:spPr/>
    </dgm:pt>
    <dgm:pt modelId="{D43AFDD1-B932-46B3-8319-A1191266340D}" type="pres">
      <dgm:prSet presAssocID="{5BC143E1-98F3-421C-9D12-BA69B28F7CB8}" presName="iconRect" presStyleLbl="node1" presStyleIdx="2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8B157F-8BB1-489B-B338-48328DC92C2C}" type="pres">
      <dgm:prSet presAssocID="{5BC143E1-98F3-421C-9D12-BA69B28F7CB8}" presName="spaceRect" presStyleCnt="0"/>
      <dgm:spPr/>
    </dgm:pt>
    <dgm:pt modelId="{2E4C589A-A5F6-46C7-BE04-6B2F56256B97}" type="pres">
      <dgm:prSet presAssocID="{5BC143E1-98F3-421C-9D12-BA69B28F7CB8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3BC30D-0C06-403D-BACE-D89D93CFFBF6}" type="pres">
      <dgm:prSet presAssocID="{8DF5BB7B-878F-459D-A9BC-90169209B0F1}" presName="sibTrans" presStyleCnt="0"/>
      <dgm:spPr/>
    </dgm:pt>
    <dgm:pt modelId="{D5DF00FA-0D85-4A7F-95A7-FC4BB6D0EFE4}" type="pres">
      <dgm:prSet presAssocID="{6209E742-4624-46AA-8991-D65916357DB9}" presName="compNode" presStyleCnt="0"/>
      <dgm:spPr/>
    </dgm:pt>
    <dgm:pt modelId="{871D98DC-52BB-4C8D-B35D-3B1C7DD3D5DD}" type="pres">
      <dgm:prSet presAssocID="{6209E742-4624-46AA-8991-D65916357DB9}" presName="iconBgRect" presStyleLbl="bgShp" presStyleIdx="3" presStyleCnt="5"/>
      <dgm:spPr/>
    </dgm:pt>
    <dgm:pt modelId="{B9321405-2FB5-4616-AF6F-F16D675C77E3}" type="pres">
      <dgm:prSet presAssocID="{6209E742-4624-46AA-8991-D65916357DB9}" presName="iconRect" presStyleLbl="node1" presStyleIdx="3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7D38130-7D02-46F4-B4EA-6FD135852146}" type="pres">
      <dgm:prSet presAssocID="{6209E742-4624-46AA-8991-D65916357DB9}" presName="spaceRect" presStyleCnt="0"/>
      <dgm:spPr/>
    </dgm:pt>
    <dgm:pt modelId="{E24AFC05-5AE4-4D1D-805A-793147017506}" type="pres">
      <dgm:prSet presAssocID="{6209E742-4624-46AA-8991-D65916357DB9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EE84FE0-1FC9-45C6-A779-9D1A83B1A0DF}" type="pres">
      <dgm:prSet presAssocID="{5C335E7E-2BE5-4410-89C8-BE533203E540}" presName="sibTrans" presStyleCnt="0"/>
      <dgm:spPr/>
    </dgm:pt>
    <dgm:pt modelId="{2FF7B5B6-9DCB-4BE6-96CA-2ED8F479CB4A}" type="pres">
      <dgm:prSet presAssocID="{8C7E9A7B-C4F2-4BC6-B981-63AEE4A119DA}" presName="compNode" presStyleCnt="0"/>
      <dgm:spPr/>
    </dgm:pt>
    <dgm:pt modelId="{A4359E11-B5E9-4856-8905-EC47C1431A79}" type="pres">
      <dgm:prSet presAssocID="{8C7E9A7B-C4F2-4BC6-B981-63AEE4A119DA}" presName="iconBgRect" presStyleLbl="bgShp" presStyleIdx="4" presStyleCnt="5"/>
      <dgm:spPr/>
    </dgm:pt>
    <dgm:pt modelId="{334AA720-4FB8-4142-A8E4-BAE38F25274F}" type="pres">
      <dgm:prSet presAssocID="{8C7E9A7B-C4F2-4BC6-B981-63AEE4A119DA}" presName="iconRect" presStyleLbl="node1" presStyleIdx="4" presStyleCnt="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AF1CA6E-AA93-4DFA-819B-66610573C7EC}" type="pres">
      <dgm:prSet presAssocID="{8C7E9A7B-C4F2-4BC6-B981-63AEE4A119DA}" presName="spaceRect" presStyleCnt="0"/>
      <dgm:spPr/>
    </dgm:pt>
    <dgm:pt modelId="{A1A0D3FB-B5DD-4F6A-AC03-3250514EC266}" type="pres">
      <dgm:prSet presAssocID="{8C7E9A7B-C4F2-4BC6-B981-63AEE4A119DA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AB7F6-C474-4529-BB68-53E06CE45D13}" type="presOf" srcId="{5BC143E1-98F3-421C-9D12-BA69B28F7CB8}" destId="{2E4C589A-A5F6-46C7-BE04-6B2F56256B97}" srcOrd="0" destOrd="0" presId="urn:microsoft.com/office/officeart/2018/5/layout/IconCircleLabelList"/>
    <dgm:cxn modelId="{4AF7C7DB-0D96-4931-8C7E-601B630BCF75}" srcId="{6399C49C-B534-4FA9-95E8-55CC1E20E399}" destId="{6209E742-4624-46AA-8991-D65916357DB9}" srcOrd="3" destOrd="0" parTransId="{4770E92D-B6E3-4714-BF64-A1032C0D07CE}" sibTransId="{5C335E7E-2BE5-4410-89C8-BE533203E540}"/>
    <dgm:cxn modelId="{F9DED713-94E8-42D0-8200-4EA17BD230CE}" type="presOf" srcId="{9F0B070D-8891-4367-B6C1-9E6F1D4DAAB6}" destId="{515A459B-B020-46CB-974F-27E783A980F0}" srcOrd="0" destOrd="0" presId="urn:microsoft.com/office/officeart/2018/5/layout/IconCircleLabelList"/>
    <dgm:cxn modelId="{82241AD8-58BE-47A3-B48D-1BBAB9BFD83E}" type="presOf" srcId="{6209E742-4624-46AA-8991-D65916357DB9}" destId="{E24AFC05-5AE4-4D1D-805A-793147017506}" srcOrd="0" destOrd="0" presId="urn:microsoft.com/office/officeart/2018/5/layout/IconCircleLabelList"/>
    <dgm:cxn modelId="{08A1A038-6AE2-4DF2-B184-D1BB93C558A9}" srcId="{6399C49C-B534-4FA9-95E8-55CC1E20E399}" destId="{5BC143E1-98F3-421C-9D12-BA69B28F7CB8}" srcOrd="2" destOrd="0" parTransId="{FC345FF2-BDA7-4D0D-A950-661F82F54EA2}" sibTransId="{8DF5BB7B-878F-459D-A9BC-90169209B0F1}"/>
    <dgm:cxn modelId="{C24C2804-0D18-42D7-82D6-758FBC1F673F}" type="presOf" srcId="{6399C49C-B534-4FA9-95E8-55CC1E20E399}" destId="{DEB7C0D9-C4A2-42F8-B8C8-73B43216C4D5}" srcOrd="0" destOrd="0" presId="urn:microsoft.com/office/officeart/2018/5/layout/IconCircleLabelList"/>
    <dgm:cxn modelId="{523CEF7C-70BD-4E62-8173-1EBB458F292A}" type="presOf" srcId="{8C7E9A7B-C4F2-4BC6-B981-63AEE4A119DA}" destId="{A1A0D3FB-B5DD-4F6A-AC03-3250514EC266}" srcOrd="0" destOrd="0" presId="urn:microsoft.com/office/officeart/2018/5/layout/IconCircleLabelList"/>
    <dgm:cxn modelId="{6AFA5938-BF27-40E7-94EA-E4AD6DF92CA4}" type="presOf" srcId="{6EEA8A50-623E-4237-A71D-A9ABE0298223}" destId="{65CF96B0-02DB-4DB7-9605-1C3D25BE2587}" srcOrd="0" destOrd="0" presId="urn:microsoft.com/office/officeart/2018/5/layout/IconCircleLabelList"/>
    <dgm:cxn modelId="{934E839B-C8F9-4038-881A-3C444625A25F}" srcId="{6399C49C-B534-4FA9-95E8-55CC1E20E399}" destId="{9F0B070D-8891-4367-B6C1-9E6F1D4DAAB6}" srcOrd="1" destOrd="0" parTransId="{8A7D0F82-9D17-48ED-903C-B5EB816F7F5B}" sibTransId="{F9F0D5C8-8E82-4C7A-9B5B-4E907493CBE2}"/>
    <dgm:cxn modelId="{E3DB4D95-29B8-4439-8134-99CA626D36F9}" srcId="{6399C49C-B534-4FA9-95E8-55CC1E20E399}" destId="{8C7E9A7B-C4F2-4BC6-B981-63AEE4A119DA}" srcOrd="4" destOrd="0" parTransId="{B5C6C46A-101E-4103-B516-73594A0282FB}" sibTransId="{E2079FF5-8A5C-4B40-A7A4-F4E8E7899448}"/>
    <dgm:cxn modelId="{4B709DD5-FEDF-47B2-8E8D-838FEC659950}" srcId="{6399C49C-B534-4FA9-95E8-55CC1E20E399}" destId="{6EEA8A50-623E-4237-A71D-A9ABE0298223}" srcOrd="0" destOrd="0" parTransId="{A22F5447-9C11-4FBD-BFBD-38A96F677BDD}" sibTransId="{162E8722-383D-48A1-8857-212E64071EDD}"/>
    <dgm:cxn modelId="{2DB9BBAB-D2F8-4F69-847F-E15E17242E88}" type="presParOf" srcId="{DEB7C0D9-C4A2-42F8-B8C8-73B43216C4D5}" destId="{38289613-FAA3-4E5B-A30A-163028FC9055}" srcOrd="0" destOrd="0" presId="urn:microsoft.com/office/officeart/2018/5/layout/IconCircleLabelList"/>
    <dgm:cxn modelId="{5EC15AB9-047D-4F97-810B-585F27353FA9}" type="presParOf" srcId="{38289613-FAA3-4E5B-A30A-163028FC9055}" destId="{C80649F9-E244-4601-B883-4B8830A34FD0}" srcOrd="0" destOrd="0" presId="urn:microsoft.com/office/officeart/2018/5/layout/IconCircleLabelList"/>
    <dgm:cxn modelId="{6C44955F-0940-49A0-89AF-B93FA90B52EB}" type="presParOf" srcId="{38289613-FAA3-4E5B-A30A-163028FC9055}" destId="{3E397AC0-555B-48CF-97DA-BCD793C3748F}" srcOrd="1" destOrd="0" presId="urn:microsoft.com/office/officeart/2018/5/layout/IconCircleLabelList"/>
    <dgm:cxn modelId="{91CEF1C2-2F0B-4515-B132-BF5E1A6C25AC}" type="presParOf" srcId="{38289613-FAA3-4E5B-A30A-163028FC9055}" destId="{D3D2B73F-33E4-42D3-A45C-F9E746AE923C}" srcOrd="2" destOrd="0" presId="urn:microsoft.com/office/officeart/2018/5/layout/IconCircleLabelList"/>
    <dgm:cxn modelId="{C7C429E3-9020-41AF-9C75-FC8077038310}" type="presParOf" srcId="{38289613-FAA3-4E5B-A30A-163028FC9055}" destId="{65CF96B0-02DB-4DB7-9605-1C3D25BE2587}" srcOrd="3" destOrd="0" presId="urn:microsoft.com/office/officeart/2018/5/layout/IconCircleLabelList"/>
    <dgm:cxn modelId="{AB8E5163-4782-4DA2-8280-E715FE96BEBF}" type="presParOf" srcId="{DEB7C0D9-C4A2-42F8-B8C8-73B43216C4D5}" destId="{5C8A1D57-25AE-4226-9A7B-66C61361B7B5}" srcOrd="1" destOrd="0" presId="urn:microsoft.com/office/officeart/2018/5/layout/IconCircleLabelList"/>
    <dgm:cxn modelId="{09CC1920-AA08-4D34-957B-8CDDC680FCE8}" type="presParOf" srcId="{DEB7C0D9-C4A2-42F8-B8C8-73B43216C4D5}" destId="{C3E236B4-DC0B-45B9-A7E8-E9D3CF9FFC1E}" srcOrd="2" destOrd="0" presId="urn:microsoft.com/office/officeart/2018/5/layout/IconCircleLabelList"/>
    <dgm:cxn modelId="{71812C42-4089-4510-A067-A27AB3CA4104}" type="presParOf" srcId="{C3E236B4-DC0B-45B9-A7E8-E9D3CF9FFC1E}" destId="{D374CA60-E4D1-4D77-964C-6A3D427814D8}" srcOrd="0" destOrd="0" presId="urn:microsoft.com/office/officeart/2018/5/layout/IconCircleLabelList"/>
    <dgm:cxn modelId="{94EFD45D-BEBD-4D5C-BF29-F653E96A5272}" type="presParOf" srcId="{C3E236B4-DC0B-45B9-A7E8-E9D3CF9FFC1E}" destId="{BAEB51E7-6FF2-4B2F-AAA6-7A8743CE1E19}" srcOrd="1" destOrd="0" presId="urn:microsoft.com/office/officeart/2018/5/layout/IconCircleLabelList"/>
    <dgm:cxn modelId="{A4C3FAE4-0C4E-4208-ACD6-1D058843CA1D}" type="presParOf" srcId="{C3E236B4-DC0B-45B9-A7E8-E9D3CF9FFC1E}" destId="{60A989F8-70DE-4A1F-9D99-3467DECEF217}" srcOrd="2" destOrd="0" presId="urn:microsoft.com/office/officeart/2018/5/layout/IconCircleLabelList"/>
    <dgm:cxn modelId="{39F96B9D-FBC7-4EF9-A33A-EF9B60358D4A}" type="presParOf" srcId="{C3E236B4-DC0B-45B9-A7E8-E9D3CF9FFC1E}" destId="{515A459B-B020-46CB-974F-27E783A980F0}" srcOrd="3" destOrd="0" presId="urn:microsoft.com/office/officeart/2018/5/layout/IconCircleLabelList"/>
    <dgm:cxn modelId="{7750B9BB-425E-4A34-8B69-E6050520E1CA}" type="presParOf" srcId="{DEB7C0D9-C4A2-42F8-B8C8-73B43216C4D5}" destId="{EB9FDCB1-15C1-4C39-B548-8A7DD773F7BA}" srcOrd="3" destOrd="0" presId="urn:microsoft.com/office/officeart/2018/5/layout/IconCircleLabelList"/>
    <dgm:cxn modelId="{82666BB3-7529-423C-B785-A2F2315B3620}" type="presParOf" srcId="{DEB7C0D9-C4A2-42F8-B8C8-73B43216C4D5}" destId="{833F054E-3B44-4BA4-B39B-3AAEF2DEF5C5}" srcOrd="4" destOrd="0" presId="urn:microsoft.com/office/officeart/2018/5/layout/IconCircleLabelList"/>
    <dgm:cxn modelId="{6D931B88-3540-4039-A574-34CAAED920CD}" type="presParOf" srcId="{833F054E-3B44-4BA4-B39B-3AAEF2DEF5C5}" destId="{07AE7EAA-3DCA-4AAA-9D27-127967FC9E24}" srcOrd="0" destOrd="0" presId="urn:microsoft.com/office/officeart/2018/5/layout/IconCircleLabelList"/>
    <dgm:cxn modelId="{BB39E55A-2934-47AA-BC9C-F14EBA16D35E}" type="presParOf" srcId="{833F054E-3B44-4BA4-B39B-3AAEF2DEF5C5}" destId="{D43AFDD1-B932-46B3-8319-A1191266340D}" srcOrd="1" destOrd="0" presId="urn:microsoft.com/office/officeart/2018/5/layout/IconCircleLabelList"/>
    <dgm:cxn modelId="{5279F81F-B6E2-440A-ADC4-D0D332AA9179}" type="presParOf" srcId="{833F054E-3B44-4BA4-B39B-3AAEF2DEF5C5}" destId="{FC8B157F-8BB1-489B-B338-48328DC92C2C}" srcOrd="2" destOrd="0" presId="urn:microsoft.com/office/officeart/2018/5/layout/IconCircleLabelList"/>
    <dgm:cxn modelId="{14DDFDF6-5AE4-4CBD-8ACC-40B4EE48A8E9}" type="presParOf" srcId="{833F054E-3B44-4BA4-B39B-3AAEF2DEF5C5}" destId="{2E4C589A-A5F6-46C7-BE04-6B2F56256B97}" srcOrd="3" destOrd="0" presId="urn:microsoft.com/office/officeart/2018/5/layout/IconCircleLabelList"/>
    <dgm:cxn modelId="{11804859-0AB4-4A59-8E39-99D07C87BFF6}" type="presParOf" srcId="{DEB7C0D9-C4A2-42F8-B8C8-73B43216C4D5}" destId="{843BC30D-0C06-403D-BACE-D89D93CFFBF6}" srcOrd="5" destOrd="0" presId="urn:microsoft.com/office/officeart/2018/5/layout/IconCircleLabelList"/>
    <dgm:cxn modelId="{0E71F74F-923D-49E8-9E12-2534E96E069D}" type="presParOf" srcId="{DEB7C0D9-C4A2-42F8-B8C8-73B43216C4D5}" destId="{D5DF00FA-0D85-4A7F-95A7-FC4BB6D0EFE4}" srcOrd="6" destOrd="0" presId="urn:microsoft.com/office/officeart/2018/5/layout/IconCircleLabelList"/>
    <dgm:cxn modelId="{07018F07-8522-4A2E-9F35-BD2C292CB173}" type="presParOf" srcId="{D5DF00FA-0D85-4A7F-95A7-FC4BB6D0EFE4}" destId="{871D98DC-52BB-4C8D-B35D-3B1C7DD3D5DD}" srcOrd="0" destOrd="0" presId="urn:microsoft.com/office/officeart/2018/5/layout/IconCircleLabelList"/>
    <dgm:cxn modelId="{B00429B2-CDBE-4655-BEF7-2AE6EB2866B2}" type="presParOf" srcId="{D5DF00FA-0D85-4A7F-95A7-FC4BB6D0EFE4}" destId="{B9321405-2FB5-4616-AF6F-F16D675C77E3}" srcOrd="1" destOrd="0" presId="urn:microsoft.com/office/officeart/2018/5/layout/IconCircleLabelList"/>
    <dgm:cxn modelId="{822ABBB1-A735-4042-8C0A-5FEBD2BE03AB}" type="presParOf" srcId="{D5DF00FA-0D85-4A7F-95A7-FC4BB6D0EFE4}" destId="{A7D38130-7D02-46F4-B4EA-6FD135852146}" srcOrd="2" destOrd="0" presId="urn:microsoft.com/office/officeart/2018/5/layout/IconCircleLabelList"/>
    <dgm:cxn modelId="{785D9C2F-21E3-493B-A8B1-14C0643E92B9}" type="presParOf" srcId="{D5DF00FA-0D85-4A7F-95A7-FC4BB6D0EFE4}" destId="{E24AFC05-5AE4-4D1D-805A-793147017506}" srcOrd="3" destOrd="0" presId="urn:microsoft.com/office/officeart/2018/5/layout/IconCircleLabelList"/>
    <dgm:cxn modelId="{EF0F9ACD-4FFC-40D2-B1CA-56DCEFB7F39A}" type="presParOf" srcId="{DEB7C0D9-C4A2-42F8-B8C8-73B43216C4D5}" destId="{EEE84FE0-1FC9-45C6-A779-9D1A83B1A0DF}" srcOrd="7" destOrd="0" presId="urn:microsoft.com/office/officeart/2018/5/layout/IconCircleLabelList"/>
    <dgm:cxn modelId="{F4F6826D-4EDB-443A-8B63-F08FCDE6EC6D}" type="presParOf" srcId="{DEB7C0D9-C4A2-42F8-B8C8-73B43216C4D5}" destId="{2FF7B5B6-9DCB-4BE6-96CA-2ED8F479CB4A}" srcOrd="8" destOrd="0" presId="urn:microsoft.com/office/officeart/2018/5/layout/IconCircleLabelList"/>
    <dgm:cxn modelId="{DD549A9D-C190-4D90-9ED1-5BDFF5E9270E}" type="presParOf" srcId="{2FF7B5B6-9DCB-4BE6-96CA-2ED8F479CB4A}" destId="{A4359E11-B5E9-4856-8905-EC47C1431A79}" srcOrd="0" destOrd="0" presId="urn:microsoft.com/office/officeart/2018/5/layout/IconCircleLabelList"/>
    <dgm:cxn modelId="{A9A9B561-EE74-40A2-89EB-AA799B78720B}" type="presParOf" srcId="{2FF7B5B6-9DCB-4BE6-96CA-2ED8F479CB4A}" destId="{334AA720-4FB8-4142-A8E4-BAE38F25274F}" srcOrd="1" destOrd="0" presId="urn:microsoft.com/office/officeart/2018/5/layout/IconCircleLabelList"/>
    <dgm:cxn modelId="{33EF90C8-837B-4A78-95AE-2574E41F9774}" type="presParOf" srcId="{2FF7B5B6-9DCB-4BE6-96CA-2ED8F479CB4A}" destId="{8AF1CA6E-AA93-4DFA-819B-66610573C7EC}" srcOrd="2" destOrd="0" presId="urn:microsoft.com/office/officeart/2018/5/layout/IconCircleLabelList"/>
    <dgm:cxn modelId="{1EA5EB0C-A52A-4E1B-A5EC-C44161C92241}" type="presParOf" srcId="{2FF7B5B6-9DCB-4BE6-96CA-2ED8F479CB4A}" destId="{A1A0D3FB-B5DD-4F6A-AC03-3250514EC2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31268-C56B-4763-BF3E-B245DF704C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412313D-473C-4710-BA6E-6640717A1527}">
      <dgm:prSet/>
      <dgm:spPr/>
      <dgm:t>
        <a:bodyPr/>
        <a:lstStyle/>
        <a:p>
          <a:r>
            <a:rPr lang="en-US" dirty="0" smtClean="0"/>
            <a:t>Used pandas to explore data</a:t>
          </a:r>
          <a:endParaRPr lang="en-US" dirty="0"/>
        </a:p>
      </dgm:t>
    </dgm:pt>
    <dgm:pt modelId="{6B458F2E-D9F3-462D-A861-F20BB09ECD5C}" type="parTrans" cxnId="{39BD6E73-1542-4206-9623-2B32A47D7B97}">
      <dgm:prSet/>
      <dgm:spPr/>
      <dgm:t>
        <a:bodyPr/>
        <a:lstStyle/>
        <a:p>
          <a:endParaRPr lang="en-US"/>
        </a:p>
      </dgm:t>
    </dgm:pt>
    <dgm:pt modelId="{EC6B8249-778E-4B95-8B4E-ED25BF2E0EA1}" type="sibTrans" cxnId="{39BD6E73-1542-4206-9623-2B32A47D7B97}">
      <dgm:prSet/>
      <dgm:spPr/>
      <dgm:t>
        <a:bodyPr/>
        <a:lstStyle/>
        <a:p>
          <a:endParaRPr lang="en-US"/>
        </a:p>
      </dgm:t>
    </dgm:pt>
    <dgm:pt modelId="{A4EFCDDB-C7ED-4C7B-A9B9-B19E257AE22C}">
      <dgm:prSet/>
      <dgm:spPr/>
      <dgm:t>
        <a:bodyPr/>
        <a:lstStyle/>
        <a:p>
          <a:r>
            <a:rPr lang="en-US" dirty="0" smtClean="0"/>
            <a:t>Handled</a:t>
          </a:r>
          <a:r>
            <a:rPr lang="en-US" baseline="0" dirty="0" smtClean="0"/>
            <a:t> duplicated and null values</a:t>
          </a:r>
        </a:p>
      </dgm:t>
    </dgm:pt>
    <dgm:pt modelId="{D26133C7-D11F-43E9-B0C5-4F28FDECB9FC}" type="parTrans" cxnId="{F16F684D-FDD7-42A1-BD17-69DE8BD68D57}">
      <dgm:prSet/>
      <dgm:spPr/>
      <dgm:t>
        <a:bodyPr/>
        <a:lstStyle/>
        <a:p>
          <a:endParaRPr lang="en-US"/>
        </a:p>
      </dgm:t>
    </dgm:pt>
    <dgm:pt modelId="{3B7304C4-D1D3-4E06-9F60-CF7EE07F0AF9}" type="sibTrans" cxnId="{F16F684D-FDD7-42A1-BD17-69DE8BD68D57}">
      <dgm:prSet/>
      <dgm:spPr/>
      <dgm:t>
        <a:bodyPr/>
        <a:lstStyle/>
        <a:p>
          <a:endParaRPr lang="en-US"/>
        </a:p>
      </dgm:t>
    </dgm:pt>
    <dgm:pt modelId="{4B7EBF41-D6B2-4731-88FF-C049CC707173}" type="pres">
      <dgm:prSet presAssocID="{CE831268-C56B-4763-BF3E-B245DF704C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C83634-6CE7-4D9F-90DD-CAEE2CB1CEEE}" type="pres">
      <dgm:prSet presAssocID="{C412313D-473C-4710-BA6E-6640717A1527}" presName="compNode" presStyleCnt="0"/>
      <dgm:spPr/>
    </dgm:pt>
    <dgm:pt modelId="{6D7077B4-D53F-47F6-BE1B-9D8493A7A41F}" type="pres">
      <dgm:prSet presAssocID="{C412313D-473C-4710-BA6E-6640717A15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6027FAF-BECA-43E9-A386-FE7CE7948B3B}" type="pres">
      <dgm:prSet presAssocID="{C412313D-473C-4710-BA6E-6640717A1527}" presName="spaceRect" presStyleCnt="0"/>
      <dgm:spPr/>
    </dgm:pt>
    <dgm:pt modelId="{20B6533C-3D60-41C2-BAFC-A00642FA47D9}" type="pres">
      <dgm:prSet presAssocID="{C412313D-473C-4710-BA6E-6640717A152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26D1A92-A842-478D-9CBA-F5A57767245A}" type="pres">
      <dgm:prSet presAssocID="{EC6B8249-778E-4B95-8B4E-ED25BF2E0EA1}" presName="sibTrans" presStyleCnt="0"/>
      <dgm:spPr/>
    </dgm:pt>
    <dgm:pt modelId="{F17DEB7E-4443-4950-85D9-162D1CD3C51B}" type="pres">
      <dgm:prSet presAssocID="{A4EFCDDB-C7ED-4C7B-A9B9-B19E257AE22C}" presName="compNode" presStyleCnt="0"/>
      <dgm:spPr/>
    </dgm:pt>
    <dgm:pt modelId="{983F2961-5321-4CC2-9696-CD5380E49BD9}" type="pres">
      <dgm:prSet presAssocID="{A4EFCDDB-C7ED-4C7B-A9B9-B19E257AE2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B385187-45AE-4D58-8B3C-588C65844DDC}" type="pres">
      <dgm:prSet presAssocID="{A4EFCDDB-C7ED-4C7B-A9B9-B19E257AE22C}" presName="spaceRect" presStyleCnt="0"/>
      <dgm:spPr/>
    </dgm:pt>
    <dgm:pt modelId="{DCB32861-767C-4B19-9EA0-B8AC53B8E0CD}" type="pres">
      <dgm:prSet presAssocID="{A4EFCDDB-C7ED-4C7B-A9B9-B19E257AE22C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D6E73-1542-4206-9623-2B32A47D7B97}" srcId="{CE831268-C56B-4763-BF3E-B245DF704C6B}" destId="{C412313D-473C-4710-BA6E-6640717A1527}" srcOrd="0" destOrd="0" parTransId="{6B458F2E-D9F3-462D-A861-F20BB09ECD5C}" sibTransId="{EC6B8249-778E-4B95-8B4E-ED25BF2E0EA1}"/>
    <dgm:cxn modelId="{4B2BF070-315A-4135-8AA1-284164640D0F}" type="presOf" srcId="{C412313D-473C-4710-BA6E-6640717A1527}" destId="{20B6533C-3D60-41C2-BAFC-A00642FA47D9}" srcOrd="0" destOrd="0" presId="urn:microsoft.com/office/officeart/2018/2/layout/IconLabelList"/>
    <dgm:cxn modelId="{10A2E7DE-8B15-4498-AA43-D2D632B0827F}" type="presOf" srcId="{A4EFCDDB-C7ED-4C7B-A9B9-B19E257AE22C}" destId="{DCB32861-767C-4B19-9EA0-B8AC53B8E0CD}" srcOrd="0" destOrd="0" presId="urn:microsoft.com/office/officeart/2018/2/layout/IconLabelList"/>
    <dgm:cxn modelId="{11B74199-C1E8-4271-85B1-6E2F744A9AC2}" type="presOf" srcId="{CE831268-C56B-4763-BF3E-B245DF704C6B}" destId="{4B7EBF41-D6B2-4731-88FF-C049CC707173}" srcOrd="0" destOrd="0" presId="urn:microsoft.com/office/officeart/2018/2/layout/IconLabelList"/>
    <dgm:cxn modelId="{F16F684D-FDD7-42A1-BD17-69DE8BD68D57}" srcId="{CE831268-C56B-4763-BF3E-B245DF704C6B}" destId="{A4EFCDDB-C7ED-4C7B-A9B9-B19E257AE22C}" srcOrd="1" destOrd="0" parTransId="{D26133C7-D11F-43E9-B0C5-4F28FDECB9FC}" sibTransId="{3B7304C4-D1D3-4E06-9F60-CF7EE07F0AF9}"/>
    <dgm:cxn modelId="{DC90A655-7F54-49D8-9EEA-E981155121DE}" type="presParOf" srcId="{4B7EBF41-D6B2-4731-88FF-C049CC707173}" destId="{42C83634-6CE7-4D9F-90DD-CAEE2CB1CEEE}" srcOrd="0" destOrd="0" presId="urn:microsoft.com/office/officeart/2018/2/layout/IconLabelList"/>
    <dgm:cxn modelId="{E4F0F37D-20D0-4D59-AB14-5736843DA70E}" type="presParOf" srcId="{42C83634-6CE7-4D9F-90DD-CAEE2CB1CEEE}" destId="{6D7077B4-D53F-47F6-BE1B-9D8493A7A41F}" srcOrd="0" destOrd="0" presId="urn:microsoft.com/office/officeart/2018/2/layout/IconLabelList"/>
    <dgm:cxn modelId="{9834B2E2-69F1-42D1-9C8E-239A41562883}" type="presParOf" srcId="{42C83634-6CE7-4D9F-90DD-CAEE2CB1CEEE}" destId="{46027FAF-BECA-43E9-A386-FE7CE7948B3B}" srcOrd="1" destOrd="0" presId="urn:microsoft.com/office/officeart/2018/2/layout/IconLabelList"/>
    <dgm:cxn modelId="{E596EFDF-EB1D-4E09-8C53-52011169D622}" type="presParOf" srcId="{42C83634-6CE7-4D9F-90DD-CAEE2CB1CEEE}" destId="{20B6533C-3D60-41C2-BAFC-A00642FA47D9}" srcOrd="2" destOrd="0" presId="urn:microsoft.com/office/officeart/2018/2/layout/IconLabelList"/>
    <dgm:cxn modelId="{B81DEF05-B2C2-4E67-9C2B-6D0FDDAE6649}" type="presParOf" srcId="{4B7EBF41-D6B2-4731-88FF-C049CC707173}" destId="{826D1A92-A842-478D-9CBA-F5A57767245A}" srcOrd="1" destOrd="0" presId="urn:microsoft.com/office/officeart/2018/2/layout/IconLabelList"/>
    <dgm:cxn modelId="{7672009D-E860-4F0B-A3CD-999978C2C782}" type="presParOf" srcId="{4B7EBF41-D6B2-4731-88FF-C049CC707173}" destId="{F17DEB7E-4443-4950-85D9-162D1CD3C51B}" srcOrd="2" destOrd="0" presId="urn:microsoft.com/office/officeart/2018/2/layout/IconLabelList"/>
    <dgm:cxn modelId="{15C1FECC-996E-4DDE-8A54-41B18451B541}" type="presParOf" srcId="{F17DEB7E-4443-4950-85D9-162D1CD3C51B}" destId="{983F2961-5321-4CC2-9696-CD5380E49BD9}" srcOrd="0" destOrd="0" presId="urn:microsoft.com/office/officeart/2018/2/layout/IconLabelList"/>
    <dgm:cxn modelId="{8C1BAB71-3288-42C9-B88E-D8F7F481A3B0}" type="presParOf" srcId="{F17DEB7E-4443-4950-85D9-162D1CD3C51B}" destId="{6B385187-45AE-4D58-8B3C-588C65844DDC}" srcOrd="1" destOrd="0" presId="urn:microsoft.com/office/officeart/2018/2/layout/IconLabelList"/>
    <dgm:cxn modelId="{14C46595-EC65-4C72-A101-76BDD47EABEE}" type="presParOf" srcId="{F17DEB7E-4443-4950-85D9-162D1CD3C51B}" destId="{DCB32861-767C-4B19-9EA0-B8AC53B8E0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A6E73-ADDB-4D56-B871-7D02AA97C8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5064023-F8AB-4D74-9C1B-DC5E4E2120EA}">
      <dgm:prSet/>
      <dgm:spPr/>
      <dgm:t>
        <a:bodyPr/>
        <a:lstStyle/>
        <a:p>
          <a:r>
            <a:rPr lang="en-US" dirty="0"/>
            <a:t>Assessed models' performance on a separate testing dataset.</a:t>
          </a:r>
        </a:p>
      </dgm:t>
    </dgm:pt>
    <dgm:pt modelId="{1AE35291-B4E0-45C5-9C1A-7374606FA401}" type="parTrans" cxnId="{ECA0D892-9ED8-4F72-A531-1BA4AF211499}">
      <dgm:prSet/>
      <dgm:spPr/>
      <dgm:t>
        <a:bodyPr/>
        <a:lstStyle/>
        <a:p>
          <a:endParaRPr lang="en-US"/>
        </a:p>
      </dgm:t>
    </dgm:pt>
    <dgm:pt modelId="{32CAB07D-DDCF-4798-B134-668613445D6C}" type="sibTrans" cxnId="{ECA0D892-9ED8-4F72-A531-1BA4AF211499}">
      <dgm:prSet/>
      <dgm:spPr/>
      <dgm:t>
        <a:bodyPr/>
        <a:lstStyle/>
        <a:p>
          <a:endParaRPr lang="en-US"/>
        </a:p>
      </dgm:t>
    </dgm:pt>
    <dgm:pt modelId="{D84FBBCC-0262-4172-BBCA-C4B5F1445F69}">
      <dgm:prSet/>
      <dgm:spPr/>
      <dgm:t>
        <a:bodyPr/>
        <a:lstStyle/>
        <a:p>
          <a:r>
            <a:rPr lang="en-US" dirty="0" smtClean="0"/>
            <a:t>Achieved 60% accuracy with both models</a:t>
          </a:r>
        </a:p>
      </dgm:t>
    </dgm:pt>
    <dgm:pt modelId="{777BBBB1-0EB6-454F-B2C7-C06F5E43307B}" type="parTrans" cxnId="{CCD7DD1E-51E7-4DCF-B53E-29663AAB1D9B}">
      <dgm:prSet/>
      <dgm:spPr/>
      <dgm:t>
        <a:bodyPr/>
        <a:lstStyle/>
        <a:p>
          <a:endParaRPr lang="en-US"/>
        </a:p>
      </dgm:t>
    </dgm:pt>
    <dgm:pt modelId="{8025F8C7-D665-478D-BC71-739FBE95CD06}" type="sibTrans" cxnId="{CCD7DD1E-51E7-4DCF-B53E-29663AAB1D9B}">
      <dgm:prSet/>
      <dgm:spPr/>
      <dgm:t>
        <a:bodyPr/>
        <a:lstStyle/>
        <a:p>
          <a:endParaRPr lang="en-US"/>
        </a:p>
      </dgm:t>
    </dgm:pt>
    <dgm:pt modelId="{FDC00573-0216-41E0-AE67-774B3265895F}" type="pres">
      <dgm:prSet presAssocID="{EE2A6E73-ADDB-4D56-B871-7D02AA97C8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60C1A5-5BC0-4DAA-991A-6B2B2EDB4DCA}" type="pres">
      <dgm:prSet presAssocID="{D5064023-F8AB-4D74-9C1B-DC5E4E2120EA}" presName="compNode" presStyleCnt="0"/>
      <dgm:spPr/>
    </dgm:pt>
    <dgm:pt modelId="{98A605EA-898C-4676-B37A-23EB5F42D69A}" type="pres">
      <dgm:prSet presAssocID="{D5064023-F8AB-4D74-9C1B-DC5E4E2120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9AFA17-F164-46CC-8E7D-F2637AD9FED2}" type="pres">
      <dgm:prSet presAssocID="{D5064023-F8AB-4D74-9C1B-DC5E4E2120EA}" presName="spaceRect" presStyleCnt="0"/>
      <dgm:spPr/>
    </dgm:pt>
    <dgm:pt modelId="{8BEE827D-1A4D-449E-8A9E-F281080E8F57}" type="pres">
      <dgm:prSet presAssocID="{D5064023-F8AB-4D74-9C1B-DC5E4E2120E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FEDB3C-9309-492D-A9B8-CD8DCA5F0652}" type="pres">
      <dgm:prSet presAssocID="{32CAB07D-DDCF-4798-B134-668613445D6C}" presName="sibTrans" presStyleCnt="0"/>
      <dgm:spPr/>
    </dgm:pt>
    <dgm:pt modelId="{A4905D64-2619-48B3-A214-E68C8CD7CC44}" type="pres">
      <dgm:prSet presAssocID="{D84FBBCC-0262-4172-BBCA-C4B5F1445F69}" presName="compNode" presStyleCnt="0"/>
      <dgm:spPr/>
    </dgm:pt>
    <dgm:pt modelId="{91A7B489-D4C3-4852-8CA5-FBD1ABEDE3DD}" type="pres">
      <dgm:prSet presAssocID="{D84FBBCC-0262-4172-BBCA-C4B5F1445F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47A78A-E0CE-4B93-92BB-3B51D1E5E4AB}" type="pres">
      <dgm:prSet presAssocID="{D84FBBCC-0262-4172-BBCA-C4B5F1445F69}" presName="spaceRect" presStyleCnt="0"/>
      <dgm:spPr/>
    </dgm:pt>
    <dgm:pt modelId="{8FBE76F4-3F8E-447A-990B-20EE8CFDEB7C}" type="pres">
      <dgm:prSet presAssocID="{D84FBBCC-0262-4172-BBCA-C4B5F1445F6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8B9F8-9E1B-402A-8417-E06C1163F48D}" type="presOf" srcId="{D84FBBCC-0262-4172-BBCA-C4B5F1445F69}" destId="{8FBE76F4-3F8E-447A-990B-20EE8CFDEB7C}" srcOrd="0" destOrd="0" presId="urn:microsoft.com/office/officeart/2018/2/layout/IconLabelList"/>
    <dgm:cxn modelId="{ECA0D892-9ED8-4F72-A531-1BA4AF211499}" srcId="{EE2A6E73-ADDB-4D56-B871-7D02AA97C822}" destId="{D5064023-F8AB-4D74-9C1B-DC5E4E2120EA}" srcOrd="0" destOrd="0" parTransId="{1AE35291-B4E0-45C5-9C1A-7374606FA401}" sibTransId="{32CAB07D-DDCF-4798-B134-668613445D6C}"/>
    <dgm:cxn modelId="{9E5C37AA-BEC9-4A58-B0E9-E44E8D354FF1}" type="presOf" srcId="{EE2A6E73-ADDB-4D56-B871-7D02AA97C822}" destId="{FDC00573-0216-41E0-AE67-774B3265895F}" srcOrd="0" destOrd="0" presId="urn:microsoft.com/office/officeart/2018/2/layout/IconLabelList"/>
    <dgm:cxn modelId="{41037B32-A5FA-47BB-B336-F078E1CD700E}" type="presOf" srcId="{D5064023-F8AB-4D74-9C1B-DC5E4E2120EA}" destId="{8BEE827D-1A4D-449E-8A9E-F281080E8F57}" srcOrd="0" destOrd="0" presId="urn:microsoft.com/office/officeart/2018/2/layout/IconLabelList"/>
    <dgm:cxn modelId="{CCD7DD1E-51E7-4DCF-B53E-29663AAB1D9B}" srcId="{EE2A6E73-ADDB-4D56-B871-7D02AA97C822}" destId="{D84FBBCC-0262-4172-BBCA-C4B5F1445F69}" srcOrd="1" destOrd="0" parTransId="{777BBBB1-0EB6-454F-B2C7-C06F5E43307B}" sibTransId="{8025F8C7-D665-478D-BC71-739FBE95CD06}"/>
    <dgm:cxn modelId="{9F74CC3E-6B36-48E1-9765-DD0024E8B692}" type="presParOf" srcId="{FDC00573-0216-41E0-AE67-774B3265895F}" destId="{B960C1A5-5BC0-4DAA-991A-6B2B2EDB4DCA}" srcOrd="0" destOrd="0" presId="urn:microsoft.com/office/officeart/2018/2/layout/IconLabelList"/>
    <dgm:cxn modelId="{16588E9C-251B-47B0-BD82-B008BFAA7D12}" type="presParOf" srcId="{B960C1A5-5BC0-4DAA-991A-6B2B2EDB4DCA}" destId="{98A605EA-898C-4676-B37A-23EB5F42D69A}" srcOrd="0" destOrd="0" presId="urn:microsoft.com/office/officeart/2018/2/layout/IconLabelList"/>
    <dgm:cxn modelId="{6C48799C-39B0-4694-97DA-3E3844655424}" type="presParOf" srcId="{B960C1A5-5BC0-4DAA-991A-6B2B2EDB4DCA}" destId="{169AFA17-F164-46CC-8E7D-F2637AD9FED2}" srcOrd="1" destOrd="0" presId="urn:microsoft.com/office/officeart/2018/2/layout/IconLabelList"/>
    <dgm:cxn modelId="{DD32AEA3-6137-4118-8A81-16DCCE189B76}" type="presParOf" srcId="{B960C1A5-5BC0-4DAA-991A-6B2B2EDB4DCA}" destId="{8BEE827D-1A4D-449E-8A9E-F281080E8F57}" srcOrd="2" destOrd="0" presId="urn:microsoft.com/office/officeart/2018/2/layout/IconLabelList"/>
    <dgm:cxn modelId="{35B9DB28-ABCE-4371-8271-54C1DE86B5F2}" type="presParOf" srcId="{FDC00573-0216-41E0-AE67-774B3265895F}" destId="{CDFEDB3C-9309-492D-A9B8-CD8DCA5F0652}" srcOrd="1" destOrd="0" presId="urn:microsoft.com/office/officeart/2018/2/layout/IconLabelList"/>
    <dgm:cxn modelId="{2A5B729C-CEF6-4CD5-9480-0AEF9852D2B6}" type="presParOf" srcId="{FDC00573-0216-41E0-AE67-774B3265895F}" destId="{A4905D64-2619-48B3-A214-E68C8CD7CC44}" srcOrd="2" destOrd="0" presId="urn:microsoft.com/office/officeart/2018/2/layout/IconLabelList"/>
    <dgm:cxn modelId="{7B8DE923-E2BF-4707-B5C0-ABEFAC8867BA}" type="presParOf" srcId="{A4905D64-2619-48B3-A214-E68C8CD7CC44}" destId="{91A7B489-D4C3-4852-8CA5-FBD1ABEDE3DD}" srcOrd="0" destOrd="0" presId="urn:microsoft.com/office/officeart/2018/2/layout/IconLabelList"/>
    <dgm:cxn modelId="{7DA06345-C6C2-44B6-8171-BFFE67101B6B}" type="presParOf" srcId="{A4905D64-2619-48B3-A214-E68C8CD7CC44}" destId="{FC47A78A-E0CE-4B93-92BB-3B51D1E5E4AB}" srcOrd="1" destOrd="0" presId="urn:microsoft.com/office/officeart/2018/2/layout/IconLabelList"/>
    <dgm:cxn modelId="{42D43884-B453-4B47-86F0-C80FE3D7E75E}" type="presParOf" srcId="{A4905D64-2619-48B3-A214-E68C8CD7CC44}" destId="{8FBE76F4-3F8E-447A-990B-20EE8CFDEB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6F30-4397-48B6-BB9A-90F0F5176B4F}">
      <dsp:nvSpPr>
        <dsp:cNvPr id="0" name=""/>
        <dsp:cNvSpPr/>
      </dsp:nvSpPr>
      <dsp:spPr>
        <a:xfrm>
          <a:off x="1938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DE49A-2E1B-4D0B-A862-346AA772F0EF}">
      <dsp:nvSpPr>
        <dsp:cNvPr id="0" name=""/>
        <dsp:cNvSpPr/>
      </dsp:nvSpPr>
      <dsp:spPr>
        <a:xfrm>
          <a:off x="750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Information Retrieval models and Search Engines</a:t>
          </a:r>
          <a:endParaRPr lang="en-US" sz="2700" b="0" kern="1200" dirty="0"/>
        </a:p>
      </dsp:txBody>
      <dsp:txXfrm>
        <a:off x="750300" y="2672233"/>
        <a:ext cx="4320000" cy="720000"/>
      </dsp:txXfrm>
    </dsp:sp>
    <dsp:sp modelId="{EDDE2A77-89C9-4A5C-9410-0573D9EE79C4}">
      <dsp:nvSpPr>
        <dsp:cNvPr id="0" name=""/>
        <dsp:cNvSpPr/>
      </dsp:nvSpPr>
      <dsp:spPr>
        <a:xfrm>
          <a:off x="7014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0FE2-84B9-4EBA-B971-E95FDF196F7D}">
      <dsp:nvSpPr>
        <dsp:cNvPr id="0" name=""/>
        <dsp:cNvSpPr/>
      </dsp:nvSpPr>
      <dsp:spPr>
        <a:xfrm>
          <a:off x="5826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0" i="0" kern="1200" dirty="0" err="1" smtClean="0"/>
            <a:t>Identify</a:t>
          </a:r>
          <a:r>
            <a:rPr lang="fr-FR" sz="2700" b="0" i="0" kern="1200" dirty="0" smtClean="0"/>
            <a:t> relevant questions or </a:t>
          </a:r>
          <a:r>
            <a:rPr lang="fr-FR" sz="2700" b="0" i="0" kern="1200" dirty="0" err="1" smtClean="0"/>
            <a:t>queries</a:t>
          </a:r>
          <a:endParaRPr lang="en-US" sz="2700" kern="1200" dirty="0"/>
        </a:p>
      </dsp:txBody>
      <dsp:txXfrm>
        <a:off x="5826300" y="267223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649F9-E244-4601-B883-4B8830A34FD0}">
      <dsp:nvSpPr>
        <dsp:cNvPr id="0" name=""/>
        <dsp:cNvSpPr/>
      </dsp:nvSpPr>
      <dsp:spPr>
        <a:xfrm>
          <a:off x="669300" y="7451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97AC0-555B-48CF-97DA-BCD793C3748F}">
      <dsp:nvSpPr>
        <dsp:cNvPr id="0" name=""/>
        <dsp:cNvSpPr/>
      </dsp:nvSpPr>
      <dsp:spPr>
        <a:xfrm>
          <a:off x="903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F96B0-02DB-4DB7-9605-1C3D25BE2587}">
      <dsp:nvSpPr>
        <dsp:cNvPr id="0" name=""/>
        <dsp:cNvSpPr/>
      </dsp:nvSpPr>
      <dsp:spPr>
        <a:xfrm>
          <a:off x="318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 smtClean="0"/>
            <a:t>EDA</a:t>
          </a:r>
          <a:endParaRPr lang="en-US" sz="1600" kern="1200" dirty="0"/>
        </a:p>
      </dsp:txBody>
      <dsp:txXfrm>
        <a:off x="318300" y="2185171"/>
        <a:ext cx="1800000" cy="720000"/>
      </dsp:txXfrm>
    </dsp:sp>
    <dsp:sp modelId="{D374CA60-E4D1-4D77-964C-6A3D427814D8}">
      <dsp:nvSpPr>
        <dsp:cNvPr id="0" name=""/>
        <dsp:cNvSpPr/>
      </dsp:nvSpPr>
      <dsp:spPr>
        <a:xfrm>
          <a:off x="2784300" y="7451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B51E7-6FF2-4B2F-AAA6-7A8743CE1E19}">
      <dsp:nvSpPr>
        <dsp:cNvPr id="0" name=""/>
        <dsp:cNvSpPr/>
      </dsp:nvSpPr>
      <dsp:spPr>
        <a:xfrm>
          <a:off x="3018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459B-B020-46CB-974F-27E783A980F0}">
      <dsp:nvSpPr>
        <dsp:cNvPr id="0" name=""/>
        <dsp:cNvSpPr/>
      </dsp:nvSpPr>
      <dsp:spPr>
        <a:xfrm>
          <a:off x="2433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 smtClean="0"/>
            <a:t>Text preprocessing</a:t>
          </a:r>
          <a:endParaRPr lang="en-US" sz="1600" kern="1200" dirty="0"/>
        </a:p>
      </dsp:txBody>
      <dsp:txXfrm>
        <a:off x="2433300" y="2185171"/>
        <a:ext cx="1800000" cy="720000"/>
      </dsp:txXfrm>
    </dsp:sp>
    <dsp:sp modelId="{07AE7EAA-3DCA-4AAA-9D27-127967FC9E24}">
      <dsp:nvSpPr>
        <dsp:cNvPr id="0" name=""/>
        <dsp:cNvSpPr/>
      </dsp:nvSpPr>
      <dsp:spPr>
        <a:xfrm>
          <a:off x="4899300" y="7451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AFDD1-B932-46B3-8319-A1191266340D}">
      <dsp:nvSpPr>
        <dsp:cNvPr id="0" name=""/>
        <dsp:cNvSpPr/>
      </dsp:nvSpPr>
      <dsp:spPr>
        <a:xfrm>
          <a:off x="5133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C589A-A5F6-46C7-BE04-6B2F56256B97}">
      <dsp:nvSpPr>
        <dsp:cNvPr id="0" name=""/>
        <dsp:cNvSpPr/>
      </dsp:nvSpPr>
      <dsp:spPr>
        <a:xfrm>
          <a:off x="4548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 smtClean="0"/>
            <a:t>embedding</a:t>
          </a:r>
          <a:endParaRPr lang="en-US" sz="1600" kern="1200" dirty="0"/>
        </a:p>
      </dsp:txBody>
      <dsp:txXfrm>
        <a:off x="4548300" y="2185171"/>
        <a:ext cx="1800000" cy="720000"/>
      </dsp:txXfrm>
    </dsp:sp>
    <dsp:sp modelId="{871D98DC-52BB-4C8D-B35D-3B1C7DD3D5DD}">
      <dsp:nvSpPr>
        <dsp:cNvPr id="0" name=""/>
        <dsp:cNvSpPr/>
      </dsp:nvSpPr>
      <dsp:spPr>
        <a:xfrm>
          <a:off x="7014300" y="7451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21405-2FB5-4616-AF6F-F16D675C77E3}">
      <dsp:nvSpPr>
        <dsp:cNvPr id="0" name=""/>
        <dsp:cNvSpPr/>
      </dsp:nvSpPr>
      <dsp:spPr>
        <a:xfrm>
          <a:off x="7248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AFC05-5AE4-4D1D-805A-793147017506}">
      <dsp:nvSpPr>
        <dsp:cNvPr id="0" name=""/>
        <dsp:cNvSpPr/>
      </dsp:nvSpPr>
      <dsp:spPr>
        <a:xfrm>
          <a:off x="6663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/>
            <a:t>Model Training</a:t>
          </a:r>
        </a:p>
      </dsp:txBody>
      <dsp:txXfrm>
        <a:off x="6663300" y="2185171"/>
        <a:ext cx="1800000" cy="720000"/>
      </dsp:txXfrm>
    </dsp:sp>
    <dsp:sp modelId="{A4359E11-B5E9-4856-8905-EC47C1431A79}">
      <dsp:nvSpPr>
        <dsp:cNvPr id="0" name=""/>
        <dsp:cNvSpPr/>
      </dsp:nvSpPr>
      <dsp:spPr>
        <a:xfrm>
          <a:off x="9129300" y="74517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AA720-4FB8-4142-A8E4-BAE38F25274F}">
      <dsp:nvSpPr>
        <dsp:cNvPr id="0" name=""/>
        <dsp:cNvSpPr/>
      </dsp:nvSpPr>
      <dsp:spPr>
        <a:xfrm>
          <a:off x="9363300" y="979171"/>
          <a:ext cx="630000" cy="63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0D3FB-B5DD-4F6A-AC03-3250514EC266}">
      <dsp:nvSpPr>
        <dsp:cNvPr id="0" name=""/>
        <dsp:cNvSpPr/>
      </dsp:nvSpPr>
      <dsp:spPr>
        <a:xfrm>
          <a:off x="8778300" y="21851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/>
            <a:t>Evaluation</a:t>
          </a:r>
        </a:p>
      </dsp:txBody>
      <dsp:txXfrm>
        <a:off x="8778300" y="218517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077B4-D53F-47F6-BE1B-9D8493A7A41F}">
      <dsp:nvSpPr>
        <dsp:cNvPr id="0" name=""/>
        <dsp:cNvSpPr/>
      </dsp:nvSpPr>
      <dsp:spPr>
        <a:xfrm>
          <a:off x="1938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533C-3D60-41C2-BAFC-A00642FA47D9}">
      <dsp:nvSpPr>
        <dsp:cNvPr id="0" name=""/>
        <dsp:cNvSpPr/>
      </dsp:nvSpPr>
      <dsp:spPr>
        <a:xfrm>
          <a:off x="750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Used pandas to explore data</a:t>
          </a:r>
          <a:endParaRPr lang="en-US" sz="2700" kern="1200" dirty="0"/>
        </a:p>
      </dsp:txBody>
      <dsp:txXfrm>
        <a:off x="750300" y="2672233"/>
        <a:ext cx="4320000" cy="720000"/>
      </dsp:txXfrm>
    </dsp:sp>
    <dsp:sp modelId="{983F2961-5321-4CC2-9696-CD5380E49BD9}">
      <dsp:nvSpPr>
        <dsp:cNvPr id="0" name=""/>
        <dsp:cNvSpPr/>
      </dsp:nvSpPr>
      <dsp:spPr>
        <a:xfrm>
          <a:off x="7014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2861-767C-4B19-9EA0-B8AC53B8E0CD}">
      <dsp:nvSpPr>
        <dsp:cNvPr id="0" name=""/>
        <dsp:cNvSpPr/>
      </dsp:nvSpPr>
      <dsp:spPr>
        <a:xfrm>
          <a:off x="5826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Handled</a:t>
          </a:r>
          <a:r>
            <a:rPr lang="en-US" sz="2700" kern="1200" baseline="0" dirty="0" smtClean="0"/>
            <a:t> duplicated and null values</a:t>
          </a:r>
        </a:p>
      </dsp:txBody>
      <dsp:txXfrm>
        <a:off x="5826300" y="267223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605EA-898C-4676-B37A-23EB5F42D69A}">
      <dsp:nvSpPr>
        <dsp:cNvPr id="0" name=""/>
        <dsp:cNvSpPr/>
      </dsp:nvSpPr>
      <dsp:spPr>
        <a:xfrm>
          <a:off x="1938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E827D-1A4D-449E-8A9E-F281080E8F57}">
      <dsp:nvSpPr>
        <dsp:cNvPr id="0" name=""/>
        <dsp:cNvSpPr/>
      </dsp:nvSpPr>
      <dsp:spPr>
        <a:xfrm>
          <a:off x="750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Assessed models' performance on a separate testing dataset.</a:t>
          </a:r>
        </a:p>
      </dsp:txBody>
      <dsp:txXfrm>
        <a:off x="750300" y="2672233"/>
        <a:ext cx="4320000" cy="720000"/>
      </dsp:txXfrm>
    </dsp:sp>
    <dsp:sp modelId="{91A7B489-D4C3-4852-8CA5-FBD1ABEDE3DD}">
      <dsp:nvSpPr>
        <dsp:cNvPr id="0" name=""/>
        <dsp:cNvSpPr/>
      </dsp:nvSpPr>
      <dsp:spPr>
        <a:xfrm>
          <a:off x="7014300" y="2581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E76F4-3F8E-447A-990B-20EE8CFDEB7C}">
      <dsp:nvSpPr>
        <dsp:cNvPr id="0" name=""/>
        <dsp:cNvSpPr/>
      </dsp:nvSpPr>
      <dsp:spPr>
        <a:xfrm>
          <a:off x="5826300" y="26722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Achieved 60% accuracy with both models</a:t>
          </a:r>
        </a:p>
      </dsp:txBody>
      <dsp:txXfrm>
        <a:off x="5826300" y="267223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15BD-0EB0-4710-8E6B-127C5B59CEE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FD440-D8CA-4549-B99D-A12ECC99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Similarity in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98" y="4025735"/>
            <a:ext cx="6481953" cy="14859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BY: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Shaikh Abdul Rafay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B957CFC-E9B2-4BC8-BD75-9F3B5E3388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055B1-F89E-5F8F-261C-DA01B683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 b="1"/>
              <a:t>Motivation</a:t>
            </a:r>
            <a:endParaRPr lang="en-US" sz="3200"/>
          </a:p>
          <a:p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784426-8AB9-43C9-8340-281290602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96E92E-4D99-41CA-848E-4028B6DA2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F88F4A0-02B5-2A10-DA57-D3FC69EFF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962747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B957CFC-E9B2-4BC8-BD75-9F3B5E3388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12F08-4FFB-7A78-4935-2599877A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 b="1"/>
              <a:t>Methodology Overview</a:t>
            </a:r>
            <a:endParaRPr lang="en-US" sz="3200"/>
          </a:p>
          <a:p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784426-8AB9-43C9-8340-281290602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96E92E-4D99-41CA-848E-4028B6DA2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E9A2C1A-9596-AA45-F147-A98BA5FC7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381418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B957CFC-E9B2-4BC8-BD75-9F3B5E3388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940EE-7259-9350-9792-4131BE8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Exploratory Data Analysis (EDA)</a:t>
            </a:r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784426-8AB9-43C9-8340-281290602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96E92E-4D99-41CA-848E-4028B6DA2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17BECE9-71C8-0BF7-1316-6B4610A7C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01736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7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C0BD6-7A57-42B6-F58A-A3F158AD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36A148-DF90-0CF6-A606-7BDF5BD3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Cleaned and organized the dataset to ensure consistency and accuracy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pPr lvl="1"/>
            <a:r>
              <a:rPr lang="en-US" dirty="0" smtClean="0">
                <a:ea typeface="+mn-lt"/>
                <a:cs typeface="+mn-lt"/>
              </a:rPr>
              <a:t>Cleaning texts</a:t>
            </a:r>
            <a:endParaRPr lang="en-US" dirty="0" smtClean="0">
              <a:ea typeface="+mn-lt"/>
              <a:cs typeface="+mn-lt"/>
            </a:endParaRPr>
          </a:p>
          <a:p>
            <a:pPr lvl="1"/>
            <a:r>
              <a:rPr lang="en-US" dirty="0" smtClean="0">
                <a:ea typeface="+mn-lt"/>
                <a:cs typeface="+mn-lt"/>
              </a:rPr>
              <a:t>Entity pairs</a:t>
            </a:r>
            <a:endParaRPr lang="en-US" dirty="0" smtClean="0">
              <a:ea typeface="+mn-lt"/>
              <a:cs typeface="+mn-lt"/>
            </a:endParaRPr>
          </a:p>
          <a:p>
            <a:pPr lvl="1"/>
            <a:r>
              <a:rPr lang="en-US" dirty="0" smtClean="0">
                <a:ea typeface="+mn-lt"/>
                <a:cs typeface="+mn-lt"/>
              </a:rPr>
              <a:t>Relations</a:t>
            </a:r>
          </a:p>
          <a:p>
            <a:pPr marL="27432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80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04493-D1D5-F9C6-8B5C-8EA3681E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Training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9BD79-82B2-9ECD-7141-BAFE6826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Trained models on the dataset, optimizing their hyperparameters using 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Fine-tuned models for improved predictive performance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r>
              <a:rPr lang="en-US" dirty="0" smtClean="0"/>
              <a:t>Logistic Regression </a:t>
            </a:r>
            <a:r>
              <a:rPr lang="en-US" dirty="0" smtClean="0">
                <a:ea typeface="+mn-lt"/>
                <a:cs typeface="+mn-lt"/>
              </a:rPr>
              <a:t>and Random Forest Classifier</a:t>
            </a: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5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5B957CFC-E9B2-4BC8-BD75-9F3B5E3388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4DAD1-36EF-A94A-EDB2-A456D48C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Evaluation</a:t>
            </a:r>
            <a:endParaRPr lang="en-US" sz="3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7F784426-8AB9-43C9-8340-281290602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B96E92E-4D99-41CA-848E-4028B6DA2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xmlns="" id="{08E6CA9B-EA27-0ACD-4792-6332D0B35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964197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2EF5C-4217-40B5-4465-1E6A799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0E969-9A31-89CF-0A40-2282BA1C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Too large dataset </a:t>
            </a:r>
          </a:p>
          <a:p>
            <a:r>
              <a:rPr lang="en-US" dirty="0" smtClean="0"/>
              <a:t>Required high computational power to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62919E4-C488-4107-9EF1-66152F848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BF79732-4088-424C-A653-4534E43894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8B5574CB-8151-4554-B056-B76C1AA8A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0602F-4C56-962C-0149-A9C507E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8185188" cy="1102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                          </a:t>
            </a:r>
            <a:r>
              <a:rPr lang="en-US" sz="5000" dirty="0"/>
              <a:t>Thank You!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D3D073F-E673-426A-939F-C2C2C2ACE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xmlns="" id="{C727AA21-E241-DEA8-CB6C-CDD8A8E4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20601" y="2307102"/>
            <a:ext cx="3750797" cy="37507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1944536-E957-40BF-93E4-DAA5CA273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231B31"/>
      </a:dk2>
      <a:lt2>
        <a:srgbClr val="F2F0F3"/>
      </a:lt2>
      <a:accent1>
        <a:srgbClr val="7BAD44"/>
      </a:accent1>
      <a:accent2>
        <a:srgbClr val="A0A737"/>
      </a:accent2>
      <a:accent3>
        <a:srgbClr val="C3994D"/>
      </a:accent3>
      <a:accent4>
        <a:srgbClr val="B1563B"/>
      </a:accent4>
      <a:accent5>
        <a:srgbClr val="C34D63"/>
      </a:accent5>
      <a:accent6>
        <a:srgbClr val="B13B83"/>
      </a:accent6>
      <a:hlink>
        <a:srgbClr val="864FC4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119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TribuneVTI</vt:lpstr>
      <vt:lpstr>Predict Similarity in Question</vt:lpstr>
      <vt:lpstr>Motivation </vt:lpstr>
      <vt:lpstr>Methodology Overview </vt:lpstr>
      <vt:lpstr>Exploratory Data Analysis (EDA)</vt:lpstr>
      <vt:lpstr>Data Preprocessing</vt:lpstr>
      <vt:lpstr>Model Training </vt:lpstr>
      <vt:lpstr>Evaluation</vt:lpstr>
      <vt:lpstr>Limitations</vt:lpstr>
      <vt:lpstr>                         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97</cp:revision>
  <dcterms:created xsi:type="dcterms:W3CDTF">2023-12-07T20:22:21Z</dcterms:created>
  <dcterms:modified xsi:type="dcterms:W3CDTF">2024-02-14T17:20:06Z</dcterms:modified>
</cp:coreProperties>
</file>