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6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7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8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1E9C-2D0A-4B38-A3BC-25F1F8DA73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B3C6-EC2A-4573-A2CC-E58163077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ari.punjab.gov.pk/cropvarit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</a:t>
            </a:r>
            <a:r>
              <a:rPr lang="en-US" dirty="0" smtClean="0">
                <a:solidFill>
                  <a:schemeClr val="tx1"/>
                </a:solidFill>
              </a:rPr>
              <a:t>Members: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Shaikh Abdul Rafay (k21-3051)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Rayyan Ahmed (k21-3079)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Minal Alam (k21-3072)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: Develop a system to recommend the best crops to grow based on user's city and preferences.</a:t>
            </a:r>
          </a:p>
          <a:p>
            <a:r>
              <a:rPr lang="en-US" b="1" dirty="0" smtClean="0"/>
              <a:t>Data Source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https://aari.punjab.gov.pk/cropvarities</a:t>
            </a:r>
            <a:endParaRPr lang="en-US" dirty="0" smtClean="0"/>
          </a:p>
          <a:p>
            <a:r>
              <a:rPr lang="en-US" b="1" dirty="0"/>
              <a:t>Technologies Used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Python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Pandas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Tkinter</a:t>
            </a:r>
            <a:r>
              <a:rPr lang="en-US" dirty="0"/>
              <a:t> for GUI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Numpy</a:t>
            </a:r>
            <a:r>
              <a:rPr lang="en-US" dirty="0"/>
              <a:t> for arithmetic 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</a:t>
            </a:r>
            <a:r>
              <a:rPr lang="en-US" dirty="0"/>
              <a:t>: AARI Punjab's crop varieties page</a:t>
            </a:r>
          </a:p>
          <a:p>
            <a:r>
              <a:rPr lang="en-US" b="1" dirty="0"/>
              <a:t>Data</a:t>
            </a:r>
            <a:r>
              <a:rPr lang="en-US" dirty="0"/>
              <a:t>: Information on seeds for crops including wheat, sugar cane, rice, groundnut, and cotton</a:t>
            </a:r>
          </a:p>
          <a:p>
            <a:r>
              <a:rPr lang="en-US" b="1" dirty="0"/>
              <a:t>Method</a:t>
            </a:r>
            <a:r>
              <a:rPr lang="en-US" dirty="0"/>
              <a:t>: Web scraping to gather detailed attributes for </a:t>
            </a:r>
            <a:r>
              <a:rPr lang="en-US" dirty="0" smtClean="0"/>
              <a:t>each seed.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in Data </a:t>
            </a:r>
            <a:r>
              <a:rPr lang="en-US" b="1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/>
              </a:rPr>
              <a:t>Tailored Data Requirement</a:t>
            </a:r>
            <a:r>
              <a:rPr lang="en-US" dirty="0" smtClean="0"/>
              <a:t>: Difficulty in finding data specifically tailored for training a recommendation system.</a:t>
            </a:r>
          </a:p>
          <a:p>
            <a:r>
              <a:rPr lang="en-US" b="1" dirty="0" smtClean="0">
                <a:effectLst/>
              </a:rPr>
              <a:t>Limited Attributes</a:t>
            </a:r>
            <a:r>
              <a:rPr lang="en-US" dirty="0" smtClean="0"/>
              <a:t>: Data may lack detailed attributes necessary for effective recommendation.</a:t>
            </a:r>
          </a:p>
          <a:p>
            <a:r>
              <a:rPr lang="en-US" b="1" dirty="0" smtClean="0">
                <a:effectLst/>
              </a:rPr>
              <a:t>Data Quality</a:t>
            </a:r>
            <a:r>
              <a:rPr lang="en-US" dirty="0" smtClean="0"/>
              <a:t>: Ensuring the accuracy and reliability of the scraped data.</a:t>
            </a:r>
          </a:p>
          <a:p>
            <a:r>
              <a:rPr lang="en-US" b="1" dirty="0" smtClean="0">
                <a:effectLst/>
              </a:rPr>
              <a:t>Data Preprocessing</a:t>
            </a:r>
            <a:r>
              <a:rPr lang="en-US" dirty="0" smtClean="0"/>
              <a:t>: Cleaning and structuring the scraped data for model training.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City Selection</a:t>
            </a:r>
            <a:r>
              <a:rPr lang="en-US" dirty="0"/>
              <a:t>: User selects the city for cultivation.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Crop Recommendation</a:t>
            </a:r>
            <a:r>
              <a:rPr lang="en-US" dirty="0"/>
              <a:t>: System suggests crops </a:t>
            </a:r>
            <a:r>
              <a:rPr lang="en-US" dirty="0" smtClean="0"/>
              <a:t>suitable for the city.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User Preferences:</a:t>
            </a:r>
            <a:r>
              <a:rPr lang="en-US" dirty="0" smtClean="0"/>
              <a:t> </a:t>
            </a:r>
            <a:r>
              <a:rPr lang="en-US" dirty="0"/>
              <a:t>User inputs their preferences for attributes of the selected </a:t>
            </a:r>
            <a:r>
              <a:rPr lang="en-US" dirty="0" smtClean="0"/>
              <a:t>crop, such as Kernel Weight, protein%,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Final Recommendation</a:t>
            </a:r>
            <a:r>
              <a:rPr lang="en-US" dirty="0"/>
              <a:t>: The system recommends the crop variety with the highest similarity score, ensuring optimal yield and suitability for the user's needs.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2"/>
          <a:stretch/>
        </p:blipFill>
        <p:spPr bwMode="auto">
          <a:xfrm>
            <a:off x="76246" y="1447800"/>
            <a:ext cx="89958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-4876" r="48" b="35407"/>
          <a:stretch/>
        </p:blipFill>
        <p:spPr bwMode="auto">
          <a:xfrm>
            <a:off x="143774" y="4098985"/>
            <a:ext cx="8915400" cy="221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5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Enhanced Data Collection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Broader Data Sources</a:t>
            </a:r>
            <a:r>
              <a:rPr lang="en-US" dirty="0"/>
              <a:t>: Integrate additional data sources for more comprehensive crop information.</a:t>
            </a:r>
          </a:p>
          <a:p>
            <a:pPr lvl="1"/>
            <a:r>
              <a:rPr lang="en-US" b="1" dirty="0"/>
              <a:t>Real-Time Data</a:t>
            </a:r>
            <a:r>
              <a:rPr lang="en-US" dirty="0"/>
              <a:t>: Incorporate real-time weather and soil data to refine recommendations.</a:t>
            </a:r>
          </a:p>
          <a:p>
            <a:r>
              <a:rPr lang="en-US" b="1" dirty="0"/>
              <a:t>Model Improvement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Advanced Algorithms</a:t>
            </a:r>
            <a:r>
              <a:rPr lang="en-US" dirty="0"/>
              <a:t>: Explore machine learning and deep learning algorithms to enhance recommendation accuracy.</a:t>
            </a:r>
          </a:p>
          <a:p>
            <a:pPr lvl="1"/>
            <a:r>
              <a:rPr lang="en-US" b="1" dirty="0"/>
              <a:t>Personalization</a:t>
            </a:r>
            <a:r>
              <a:rPr lang="en-US" dirty="0"/>
              <a:t>: Develop more personalized recommendations based on user history and preferences.</a:t>
            </a:r>
          </a:p>
          <a:p>
            <a:r>
              <a:rPr lang="en-US" b="1" dirty="0"/>
              <a:t>User Experience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Mobile Application</a:t>
            </a:r>
            <a:r>
              <a:rPr lang="en-US" dirty="0"/>
              <a:t>: Create a mobile-friendly version of the system for wider accessibility.</a:t>
            </a:r>
          </a:p>
          <a:p>
            <a:pPr lvl="1"/>
            <a:r>
              <a:rPr lang="en-US" b="1" dirty="0"/>
              <a:t>User Feedback Integration</a:t>
            </a:r>
            <a:r>
              <a:rPr lang="en-US" dirty="0"/>
              <a:t>: Implement a feedback loop to continuously improve the recommendation system based on user input.</a:t>
            </a:r>
          </a:p>
          <a:p>
            <a:r>
              <a:rPr lang="en-US" b="1" dirty="0"/>
              <a:t>Partnerships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Collaboration with Agricultural Experts</a:t>
            </a:r>
            <a:r>
              <a:rPr lang="en-US" dirty="0"/>
              <a:t>: Work with agronomists and local farmers to validate and improve recommendations.</a:t>
            </a:r>
          </a:p>
          <a:p>
            <a:pPr lvl="1"/>
            <a:r>
              <a:rPr lang="en-US" b="1" dirty="0"/>
              <a:t>Government and NGOs</a:t>
            </a:r>
            <a:r>
              <a:rPr lang="en-US" dirty="0"/>
              <a:t>: Partner with governmental and non-governmental organizations for data sharing and better outreach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Crop Recommendation System</vt:lpstr>
      <vt:lpstr>Project Overview</vt:lpstr>
      <vt:lpstr>Data Collection</vt:lpstr>
      <vt:lpstr>Challenges in Data Collection</vt:lpstr>
      <vt:lpstr>System Workflow</vt:lpstr>
      <vt:lpstr>GUI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</dc:title>
  <dc:creator>Hp</dc:creator>
  <cp:lastModifiedBy>Hp</cp:lastModifiedBy>
  <cp:revision>3</cp:revision>
  <dcterms:created xsi:type="dcterms:W3CDTF">2024-06-03T10:06:19Z</dcterms:created>
  <dcterms:modified xsi:type="dcterms:W3CDTF">2024-06-03T10:24:13Z</dcterms:modified>
</cp:coreProperties>
</file>