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0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5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5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1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D74025-898E-4CA2-B5E6-46811215A0B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0D141F-D2B5-446D-AB4E-55A01EA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ED72-826B-779E-D3F3-A865B392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42425"/>
          </a:xfrm>
        </p:spPr>
        <p:txBody>
          <a:bodyPr/>
          <a:lstStyle/>
          <a:p>
            <a:r>
              <a:rPr lang="en-US" sz="4000" dirty="0"/>
              <a:t>Smart City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BC28-89F0-D3F0-5691-933CF125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Rayyan </a:t>
            </a:r>
            <a:r>
              <a:rPr lang="en-US" dirty="0" err="1"/>
              <a:t>ahmed</a:t>
            </a:r>
            <a:r>
              <a:rPr lang="en-US" dirty="0"/>
              <a:t> (21k-3079)</a:t>
            </a:r>
          </a:p>
          <a:p>
            <a:r>
              <a:rPr lang="en-US" dirty="0"/>
              <a:t>Abdul Rafay (21k-3051)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847-486E-B4A5-CAA5-840FAB2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7CA1-71BF-4755-7A15-4AF7984C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Smart City management system is a computer system that helps students and employees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students, they will be provided with all the available scholarship to them according to their GPA and all their data will be stored in a CSV file.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Employees, they will be provided with all the available job opportunities according to their years of experience and also their data will be stored in a CSV file.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62E5-9379-EAB4-17F0-6007FD3C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D47B-544C-4D3B-AFC6-95D32CFA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27999"/>
            <a:ext cx="8825659" cy="3416300"/>
          </a:xfrm>
        </p:spPr>
        <p:txBody>
          <a:bodyPr/>
          <a:lstStyle/>
          <a:p>
            <a:r>
              <a:rPr lang="en-US" dirty="0"/>
              <a:t>GUI used in this system is “Swing”</a:t>
            </a:r>
          </a:p>
          <a:p>
            <a:endParaRPr lang="en-US" dirty="0"/>
          </a:p>
          <a:p>
            <a:r>
              <a:rPr lang="en-US" dirty="0"/>
              <a:t>About Swing: </a:t>
            </a:r>
          </a:p>
          <a:p>
            <a:endParaRPr lang="en-US" dirty="0"/>
          </a:p>
          <a:p>
            <a:r>
              <a:rPr lang="en-US" dirty="0"/>
              <a:t>Swing is a set of program component s for Java programmers that provide the ability to create graphical user interface ( GUI ) components, such as buttons and scroll bars, that are independent of the windowing system for specific operating system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3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365BA8-EADC-2B35-72DD-8440328B4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3" y="1086562"/>
            <a:ext cx="3614567" cy="2413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623B91-91C2-64E3-EE07-0954A45DE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41" y="1141290"/>
            <a:ext cx="3454407" cy="2304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541339-AC6F-F26E-D3FD-B6A153BD7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36" y="3682948"/>
            <a:ext cx="4448080" cy="29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5E35-D1F7-2B18-FD67-A5ECB6C00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350347"/>
          </a:xfrm>
        </p:spPr>
        <p:txBody>
          <a:bodyPr/>
          <a:lstStyle/>
          <a:p>
            <a:r>
              <a:rPr lang="en-US" dirty="0"/>
              <a:t>NOW TOWARDS </a:t>
            </a:r>
            <a:br>
              <a:rPr lang="en-US" dirty="0"/>
            </a:br>
            <a:r>
              <a:rPr lang="en-US" dirty="0"/>
              <a:t>LIVE DEMONSTRATION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B748E-37D9-22E6-5375-6DEE97CE5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5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157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Smart City Management System</vt:lpstr>
      <vt:lpstr>About the System</vt:lpstr>
      <vt:lpstr>GUI Used</vt:lpstr>
      <vt:lpstr>PowerPoint Presentation</vt:lpstr>
      <vt:lpstr>NOW TOWARDS  LIVE DEMONSTRATION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Management System</dc:title>
  <dc:creator>k213079 Muhammad Rayyan Ahmed</dc:creator>
  <cp:lastModifiedBy>k213079 Muhammad Rayyan Ahmed</cp:lastModifiedBy>
  <cp:revision>1</cp:revision>
  <dcterms:created xsi:type="dcterms:W3CDTF">2022-05-25T16:46:02Z</dcterms:created>
  <dcterms:modified xsi:type="dcterms:W3CDTF">2022-05-25T17:21:57Z</dcterms:modified>
</cp:coreProperties>
</file>