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1"/>
  </p:notesMasterIdLst>
  <p:sldIdLst>
    <p:sldId id="256" r:id="rId2"/>
    <p:sldId id="266" r:id="rId3"/>
    <p:sldId id="258" r:id="rId4"/>
    <p:sldId id="264" r:id="rId5"/>
    <p:sldId id="259" r:id="rId6"/>
    <p:sldId id="267" r:id="rId7"/>
    <p:sldId id="265" r:id="rId8"/>
    <p:sldId id="260" r:id="rId9"/>
    <p:sldId id="268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3" r:id="rId24"/>
    <p:sldId id="284" r:id="rId25"/>
    <p:sldId id="281" r:id="rId26"/>
    <p:sldId id="282" r:id="rId27"/>
    <p:sldId id="278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314"/>
    <a:srgbClr val="003399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F795F-F425-4273-9BD6-5B51D6B1F06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2C1B2-A731-4026-8653-7FEE757A7ED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94F6061B-9885-4FE3-A4F6-997682934A71}" type="parTrans" cxnId="{593A80C3-8CC1-495A-8F03-D731BE2A9F30}">
      <dgm:prSet/>
      <dgm:spPr/>
      <dgm:t>
        <a:bodyPr/>
        <a:lstStyle/>
        <a:p>
          <a:endParaRPr lang="en-US"/>
        </a:p>
      </dgm:t>
    </dgm:pt>
    <dgm:pt modelId="{05653534-74E7-4E42-8FAC-17575971B152}" type="sibTrans" cxnId="{593A80C3-8CC1-495A-8F03-D731BE2A9F30}">
      <dgm:prSet/>
      <dgm:spPr/>
      <dgm:t>
        <a:bodyPr/>
        <a:lstStyle/>
        <a:p>
          <a:endParaRPr lang="en-US"/>
        </a:p>
      </dgm:t>
    </dgm:pt>
    <dgm:pt modelId="{90765AB7-C239-4FE4-8837-BB15B0A1F7B4}">
      <dgm:prSet phldrT="[Text]"/>
      <dgm:spPr/>
      <dgm:t>
        <a:bodyPr/>
        <a:lstStyle/>
        <a:p>
          <a:r>
            <a:rPr lang="en-US" dirty="0" smtClean="0"/>
            <a:t>Import Random Module</a:t>
          </a:r>
          <a:endParaRPr lang="en-US" dirty="0"/>
        </a:p>
      </dgm:t>
    </dgm:pt>
    <dgm:pt modelId="{31FB02F2-6AC5-4C65-BCE8-DF18BA8DBC6D}" type="parTrans" cxnId="{96B8363A-7EAE-40EB-981E-72E097C18223}">
      <dgm:prSet/>
      <dgm:spPr/>
      <dgm:t>
        <a:bodyPr/>
        <a:lstStyle/>
        <a:p>
          <a:endParaRPr lang="en-US"/>
        </a:p>
      </dgm:t>
    </dgm:pt>
    <dgm:pt modelId="{FA859C29-F98E-4CEF-BEAD-E8BF9EB1C8E5}" type="sibTrans" cxnId="{96B8363A-7EAE-40EB-981E-72E097C18223}">
      <dgm:prSet/>
      <dgm:spPr/>
      <dgm:t>
        <a:bodyPr/>
        <a:lstStyle/>
        <a:p>
          <a:endParaRPr lang="en-US"/>
        </a:p>
      </dgm:t>
    </dgm:pt>
    <dgm:pt modelId="{54E1269A-00AB-4781-8F24-289D80B76932}" type="pres">
      <dgm:prSet presAssocID="{604F795F-F425-4273-9BD6-5B51D6B1F06F}" presName="rootnode" presStyleCnt="0">
        <dgm:presLayoutVars>
          <dgm:chMax/>
          <dgm:chPref/>
          <dgm:dir/>
          <dgm:animLvl val="lvl"/>
        </dgm:presLayoutVars>
      </dgm:prSet>
      <dgm:spPr/>
    </dgm:pt>
    <dgm:pt modelId="{A861E2A6-13E7-4926-A13A-3F47713A9FA3}" type="pres">
      <dgm:prSet presAssocID="{2B32C1B2-A731-4026-8653-7FEE757A7ED9}" presName="composite" presStyleCnt="0"/>
      <dgm:spPr/>
    </dgm:pt>
    <dgm:pt modelId="{633F6FDC-8F18-4E2D-9B66-5AF573A068F3}" type="pres">
      <dgm:prSet presAssocID="{2B32C1B2-A731-4026-8653-7FEE757A7ED9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C24E19D-0278-4E11-9262-B5E4E8F938A0}" type="pres">
      <dgm:prSet presAssocID="{2B32C1B2-A731-4026-8653-7FEE757A7ED9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23A5D5CA-953B-4AE9-A338-A7F87B67B94C}" type="presOf" srcId="{2B32C1B2-A731-4026-8653-7FEE757A7ED9}" destId="{633F6FDC-8F18-4E2D-9B66-5AF573A068F3}" srcOrd="0" destOrd="0" presId="urn:microsoft.com/office/officeart/2005/8/layout/StepDownProcess"/>
    <dgm:cxn modelId="{309EC39B-EB29-4DF5-8E4F-263A114D2BF4}" type="presOf" srcId="{604F795F-F425-4273-9BD6-5B51D6B1F06F}" destId="{54E1269A-00AB-4781-8F24-289D80B76932}" srcOrd="0" destOrd="0" presId="urn:microsoft.com/office/officeart/2005/8/layout/StepDownProcess"/>
    <dgm:cxn modelId="{593A80C3-8CC1-495A-8F03-D731BE2A9F30}" srcId="{604F795F-F425-4273-9BD6-5B51D6B1F06F}" destId="{2B32C1B2-A731-4026-8653-7FEE757A7ED9}" srcOrd="0" destOrd="0" parTransId="{94F6061B-9885-4FE3-A4F6-997682934A71}" sibTransId="{05653534-74E7-4E42-8FAC-17575971B152}"/>
    <dgm:cxn modelId="{96B8363A-7EAE-40EB-981E-72E097C18223}" srcId="{2B32C1B2-A731-4026-8653-7FEE757A7ED9}" destId="{90765AB7-C239-4FE4-8837-BB15B0A1F7B4}" srcOrd="0" destOrd="0" parTransId="{31FB02F2-6AC5-4C65-BCE8-DF18BA8DBC6D}" sibTransId="{FA859C29-F98E-4CEF-BEAD-E8BF9EB1C8E5}"/>
    <dgm:cxn modelId="{40666DAC-6169-4823-9179-0EEDE643355B}" type="presOf" srcId="{90765AB7-C239-4FE4-8837-BB15B0A1F7B4}" destId="{3C24E19D-0278-4E11-9262-B5E4E8F938A0}" srcOrd="0" destOrd="0" presId="urn:microsoft.com/office/officeart/2005/8/layout/StepDownProcess"/>
    <dgm:cxn modelId="{229254ED-8BAA-4E4E-81EF-DA1368890154}" type="presParOf" srcId="{54E1269A-00AB-4781-8F24-289D80B76932}" destId="{A861E2A6-13E7-4926-A13A-3F47713A9FA3}" srcOrd="0" destOrd="0" presId="urn:microsoft.com/office/officeart/2005/8/layout/StepDownProcess"/>
    <dgm:cxn modelId="{1E2F083C-5D7E-4672-AB3E-160A6058341B}" type="presParOf" srcId="{A861E2A6-13E7-4926-A13A-3F47713A9FA3}" destId="{633F6FDC-8F18-4E2D-9B66-5AF573A068F3}" srcOrd="0" destOrd="0" presId="urn:microsoft.com/office/officeart/2005/8/layout/StepDownProcess"/>
    <dgm:cxn modelId="{D62EC908-C449-45A1-8EEB-1E779FEE6341}" type="presParOf" srcId="{A861E2A6-13E7-4926-A13A-3F47713A9FA3}" destId="{3C24E19D-0278-4E11-9262-B5E4E8F938A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F795F-F425-4273-9BD6-5B51D6B1F06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2C1B2-A731-4026-8653-7FEE757A7ED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94F6061B-9885-4FE3-A4F6-997682934A71}" type="parTrans" cxnId="{593A80C3-8CC1-495A-8F03-D731BE2A9F30}">
      <dgm:prSet/>
      <dgm:spPr/>
      <dgm:t>
        <a:bodyPr/>
        <a:lstStyle/>
        <a:p>
          <a:endParaRPr lang="en-US"/>
        </a:p>
      </dgm:t>
    </dgm:pt>
    <dgm:pt modelId="{05653534-74E7-4E42-8FAC-17575971B152}" type="sibTrans" cxnId="{593A80C3-8CC1-495A-8F03-D731BE2A9F30}">
      <dgm:prSet/>
      <dgm:spPr/>
      <dgm:t>
        <a:bodyPr/>
        <a:lstStyle/>
        <a:p>
          <a:endParaRPr lang="en-US"/>
        </a:p>
      </dgm:t>
    </dgm:pt>
    <dgm:pt modelId="{90765AB7-C239-4FE4-8837-BB15B0A1F7B4}">
      <dgm:prSet phldrT="[Text]"/>
      <dgm:spPr/>
      <dgm:t>
        <a:bodyPr/>
        <a:lstStyle/>
        <a:p>
          <a:r>
            <a:rPr lang="en-US" dirty="0" smtClean="0"/>
            <a:t>Import Random Module</a:t>
          </a:r>
          <a:endParaRPr lang="en-US" dirty="0"/>
        </a:p>
      </dgm:t>
    </dgm:pt>
    <dgm:pt modelId="{31FB02F2-6AC5-4C65-BCE8-DF18BA8DBC6D}" type="parTrans" cxnId="{96B8363A-7EAE-40EB-981E-72E097C18223}">
      <dgm:prSet/>
      <dgm:spPr/>
      <dgm:t>
        <a:bodyPr/>
        <a:lstStyle/>
        <a:p>
          <a:endParaRPr lang="en-US"/>
        </a:p>
      </dgm:t>
    </dgm:pt>
    <dgm:pt modelId="{FA859C29-F98E-4CEF-BEAD-E8BF9EB1C8E5}" type="sibTrans" cxnId="{96B8363A-7EAE-40EB-981E-72E097C18223}">
      <dgm:prSet/>
      <dgm:spPr/>
      <dgm:t>
        <a:bodyPr/>
        <a:lstStyle/>
        <a:p>
          <a:endParaRPr lang="en-US"/>
        </a:p>
      </dgm:t>
    </dgm:pt>
    <dgm:pt modelId="{43EF1012-B6EA-4AF3-890A-30716CC74A2E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7BBAC9D-FE59-48B8-A877-0CB7CA5DC031}" type="parTrans" cxnId="{CD60EB32-C8B1-48A3-9B01-A3E615B5CD9D}">
      <dgm:prSet/>
      <dgm:spPr/>
      <dgm:t>
        <a:bodyPr/>
        <a:lstStyle/>
        <a:p>
          <a:endParaRPr lang="en-US"/>
        </a:p>
      </dgm:t>
    </dgm:pt>
    <dgm:pt modelId="{BB9B0EBE-6872-4CF9-ADCE-B81D6027028C}" type="sibTrans" cxnId="{CD60EB32-C8B1-48A3-9B01-A3E615B5CD9D}">
      <dgm:prSet/>
      <dgm:spPr/>
      <dgm:t>
        <a:bodyPr/>
        <a:lstStyle/>
        <a:p>
          <a:endParaRPr lang="en-US"/>
        </a:p>
      </dgm:t>
    </dgm:pt>
    <dgm:pt modelId="{BEBD9312-64D7-4DBF-886C-A0C0A133C11E}">
      <dgm:prSet phldrT="[Text]"/>
      <dgm:spPr/>
      <dgm:t>
        <a:bodyPr/>
        <a:lstStyle/>
        <a:p>
          <a:r>
            <a:rPr lang="en-US" dirty="0" smtClean="0"/>
            <a:t>Use The </a:t>
          </a:r>
          <a:r>
            <a:rPr lang="en-US" dirty="0" err="1" smtClean="0"/>
            <a:t>randInt</a:t>
          </a:r>
          <a:r>
            <a:rPr lang="en-US" dirty="0" smtClean="0"/>
            <a:t>() function to generate random number</a:t>
          </a:r>
          <a:endParaRPr lang="en-US" dirty="0"/>
        </a:p>
      </dgm:t>
    </dgm:pt>
    <dgm:pt modelId="{BDA4DB5C-9D44-4B79-9D70-7A6E0706460B}" type="parTrans" cxnId="{34B7F4A1-81FF-4022-B3DE-5566DFC4F6F8}">
      <dgm:prSet/>
      <dgm:spPr/>
      <dgm:t>
        <a:bodyPr/>
        <a:lstStyle/>
        <a:p>
          <a:endParaRPr lang="en-US"/>
        </a:p>
      </dgm:t>
    </dgm:pt>
    <dgm:pt modelId="{07704985-49B9-4324-B9DC-4A6736BBA554}" type="sibTrans" cxnId="{34B7F4A1-81FF-4022-B3DE-5566DFC4F6F8}">
      <dgm:prSet/>
      <dgm:spPr/>
      <dgm:t>
        <a:bodyPr/>
        <a:lstStyle/>
        <a:p>
          <a:endParaRPr lang="en-US"/>
        </a:p>
      </dgm:t>
    </dgm:pt>
    <dgm:pt modelId="{54E1269A-00AB-4781-8F24-289D80B76932}" type="pres">
      <dgm:prSet presAssocID="{604F795F-F425-4273-9BD6-5B51D6B1F06F}" presName="rootnode" presStyleCnt="0">
        <dgm:presLayoutVars>
          <dgm:chMax/>
          <dgm:chPref/>
          <dgm:dir/>
          <dgm:animLvl val="lvl"/>
        </dgm:presLayoutVars>
      </dgm:prSet>
      <dgm:spPr/>
    </dgm:pt>
    <dgm:pt modelId="{A861E2A6-13E7-4926-A13A-3F47713A9FA3}" type="pres">
      <dgm:prSet presAssocID="{2B32C1B2-A731-4026-8653-7FEE757A7ED9}" presName="composite" presStyleCnt="0"/>
      <dgm:spPr/>
    </dgm:pt>
    <dgm:pt modelId="{0470F422-452B-4FAF-8D16-737FA6383C24}" type="pres">
      <dgm:prSet presAssocID="{2B32C1B2-A731-4026-8653-7FEE757A7ED9}" presName="bentUpArrow1" presStyleLbl="alignImgPlace1" presStyleIdx="0" presStyleCnt="1"/>
      <dgm:spPr/>
    </dgm:pt>
    <dgm:pt modelId="{633F6FDC-8F18-4E2D-9B66-5AF573A068F3}" type="pres">
      <dgm:prSet presAssocID="{2B32C1B2-A731-4026-8653-7FEE757A7ED9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FCCEFB3D-4088-46E7-A5DC-6E8E4526F4F5}" type="pres">
      <dgm:prSet presAssocID="{2B32C1B2-A731-4026-8653-7FEE757A7ED9}" presName="ChildText" presStyleLbl="revTx" presStyleIdx="0" presStyleCnt="2" custScaleX="329557" custLinFactX="28940" custLinFactNeighborX="100000" custLinFactNeighborY="-6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0E780-6AD9-471B-A033-85C13FE038F0}" type="pres">
      <dgm:prSet presAssocID="{05653534-74E7-4E42-8FAC-17575971B152}" presName="sibTrans" presStyleCnt="0"/>
      <dgm:spPr/>
    </dgm:pt>
    <dgm:pt modelId="{B4164D1F-5709-4C1A-B9F4-F4B956766281}" type="pres">
      <dgm:prSet presAssocID="{43EF1012-B6EA-4AF3-890A-30716CC74A2E}" presName="composite" presStyleCnt="0"/>
      <dgm:spPr/>
    </dgm:pt>
    <dgm:pt modelId="{20F01F94-912B-4E8D-BFCC-B6A27B7CCEE9}" type="pres">
      <dgm:prSet presAssocID="{43EF1012-B6EA-4AF3-890A-30716CC74A2E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5B455712-2AF2-40F6-90C4-9B43CA9EB668}" type="pres">
      <dgm:prSet presAssocID="{43EF1012-B6EA-4AF3-890A-30716CC74A2E}" presName="FinalChildText" presStyleLbl="revTx" presStyleIdx="1" presStyleCnt="2" custScaleX="202959" custLinFactNeighborX="63156" custLinFactNeighborY="-1577">
        <dgm:presLayoutVars>
          <dgm:chMax val="0"/>
          <dgm:chPref val="0"/>
          <dgm:bulletEnabled val="1"/>
        </dgm:presLayoutVars>
      </dgm:prSet>
      <dgm:spPr/>
    </dgm:pt>
  </dgm:ptLst>
  <dgm:cxnLst>
    <dgm:cxn modelId="{CD60EB32-C8B1-48A3-9B01-A3E615B5CD9D}" srcId="{604F795F-F425-4273-9BD6-5B51D6B1F06F}" destId="{43EF1012-B6EA-4AF3-890A-30716CC74A2E}" srcOrd="1" destOrd="0" parTransId="{57BBAC9D-FE59-48B8-A877-0CB7CA5DC031}" sibTransId="{BB9B0EBE-6872-4CF9-ADCE-B81D6027028C}"/>
    <dgm:cxn modelId="{0CB97383-7D76-4F2C-88D6-DEE5C8E860E3}" type="presOf" srcId="{90765AB7-C239-4FE4-8837-BB15B0A1F7B4}" destId="{FCCEFB3D-4088-46E7-A5DC-6E8E4526F4F5}" srcOrd="0" destOrd="0" presId="urn:microsoft.com/office/officeart/2005/8/layout/StepDownProcess"/>
    <dgm:cxn modelId="{23A5D5CA-953B-4AE9-A338-A7F87B67B94C}" type="presOf" srcId="{2B32C1B2-A731-4026-8653-7FEE757A7ED9}" destId="{633F6FDC-8F18-4E2D-9B66-5AF573A068F3}" srcOrd="0" destOrd="0" presId="urn:microsoft.com/office/officeart/2005/8/layout/StepDownProcess"/>
    <dgm:cxn modelId="{309EC39B-EB29-4DF5-8E4F-263A114D2BF4}" type="presOf" srcId="{604F795F-F425-4273-9BD6-5B51D6B1F06F}" destId="{54E1269A-00AB-4781-8F24-289D80B76932}" srcOrd="0" destOrd="0" presId="urn:microsoft.com/office/officeart/2005/8/layout/StepDownProcess"/>
    <dgm:cxn modelId="{593A80C3-8CC1-495A-8F03-D731BE2A9F30}" srcId="{604F795F-F425-4273-9BD6-5B51D6B1F06F}" destId="{2B32C1B2-A731-4026-8653-7FEE757A7ED9}" srcOrd="0" destOrd="0" parTransId="{94F6061B-9885-4FE3-A4F6-997682934A71}" sibTransId="{05653534-74E7-4E42-8FAC-17575971B152}"/>
    <dgm:cxn modelId="{34B7F4A1-81FF-4022-B3DE-5566DFC4F6F8}" srcId="{43EF1012-B6EA-4AF3-890A-30716CC74A2E}" destId="{BEBD9312-64D7-4DBF-886C-A0C0A133C11E}" srcOrd="0" destOrd="0" parTransId="{BDA4DB5C-9D44-4B79-9D70-7A6E0706460B}" sibTransId="{07704985-49B9-4324-B9DC-4A6736BBA554}"/>
    <dgm:cxn modelId="{96B8363A-7EAE-40EB-981E-72E097C18223}" srcId="{2B32C1B2-A731-4026-8653-7FEE757A7ED9}" destId="{90765AB7-C239-4FE4-8837-BB15B0A1F7B4}" srcOrd="0" destOrd="0" parTransId="{31FB02F2-6AC5-4C65-BCE8-DF18BA8DBC6D}" sibTransId="{FA859C29-F98E-4CEF-BEAD-E8BF9EB1C8E5}"/>
    <dgm:cxn modelId="{C522B427-10DB-4169-AED6-19658E63FBCD}" type="presOf" srcId="{BEBD9312-64D7-4DBF-886C-A0C0A133C11E}" destId="{5B455712-2AF2-40F6-90C4-9B43CA9EB668}" srcOrd="0" destOrd="0" presId="urn:microsoft.com/office/officeart/2005/8/layout/StepDownProcess"/>
    <dgm:cxn modelId="{B99514F7-D573-4256-8E1E-EA9F4CD657EF}" type="presOf" srcId="{43EF1012-B6EA-4AF3-890A-30716CC74A2E}" destId="{20F01F94-912B-4E8D-BFCC-B6A27B7CCEE9}" srcOrd="0" destOrd="0" presId="urn:microsoft.com/office/officeart/2005/8/layout/StepDownProcess"/>
    <dgm:cxn modelId="{229254ED-8BAA-4E4E-81EF-DA1368890154}" type="presParOf" srcId="{54E1269A-00AB-4781-8F24-289D80B76932}" destId="{A861E2A6-13E7-4926-A13A-3F47713A9FA3}" srcOrd="0" destOrd="0" presId="urn:microsoft.com/office/officeart/2005/8/layout/StepDownProcess"/>
    <dgm:cxn modelId="{3E5890D5-3765-48EA-A913-6C5C62DDB700}" type="presParOf" srcId="{A861E2A6-13E7-4926-A13A-3F47713A9FA3}" destId="{0470F422-452B-4FAF-8D16-737FA6383C24}" srcOrd="0" destOrd="0" presId="urn:microsoft.com/office/officeart/2005/8/layout/StepDownProcess"/>
    <dgm:cxn modelId="{1E2F083C-5D7E-4672-AB3E-160A6058341B}" type="presParOf" srcId="{A861E2A6-13E7-4926-A13A-3F47713A9FA3}" destId="{633F6FDC-8F18-4E2D-9B66-5AF573A068F3}" srcOrd="1" destOrd="0" presId="urn:microsoft.com/office/officeart/2005/8/layout/StepDownProcess"/>
    <dgm:cxn modelId="{1A385C7E-D613-4D92-8F3A-D49224DCAE03}" type="presParOf" srcId="{A861E2A6-13E7-4926-A13A-3F47713A9FA3}" destId="{FCCEFB3D-4088-46E7-A5DC-6E8E4526F4F5}" srcOrd="2" destOrd="0" presId="urn:microsoft.com/office/officeart/2005/8/layout/StepDownProcess"/>
    <dgm:cxn modelId="{95478C45-646B-4B77-941A-2C37A8069EE8}" type="presParOf" srcId="{54E1269A-00AB-4781-8F24-289D80B76932}" destId="{F7D0E780-6AD9-471B-A033-85C13FE038F0}" srcOrd="1" destOrd="0" presId="urn:microsoft.com/office/officeart/2005/8/layout/StepDownProcess"/>
    <dgm:cxn modelId="{CD3D031F-D640-4B66-B4BE-F5D1B1D330C2}" type="presParOf" srcId="{54E1269A-00AB-4781-8F24-289D80B76932}" destId="{B4164D1F-5709-4C1A-B9F4-F4B956766281}" srcOrd="2" destOrd="0" presId="urn:microsoft.com/office/officeart/2005/8/layout/StepDownProcess"/>
    <dgm:cxn modelId="{53F4B65C-7A24-4C88-88C9-546FDDC565A1}" type="presParOf" srcId="{B4164D1F-5709-4C1A-B9F4-F4B956766281}" destId="{20F01F94-912B-4E8D-BFCC-B6A27B7CCEE9}" srcOrd="0" destOrd="0" presId="urn:microsoft.com/office/officeart/2005/8/layout/StepDownProcess"/>
    <dgm:cxn modelId="{6D1B61EC-5650-42DE-B667-D8141D6D073A}" type="presParOf" srcId="{B4164D1F-5709-4C1A-B9F4-F4B956766281}" destId="{5B455712-2AF2-40F6-90C4-9B43CA9EB66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4F795F-F425-4273-9BD6-5B51D6B1F06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2C1B2-A731-4026-8653-7FEE757A7ED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94F6061B-9885-4FE3-A4F6-997682934A71}" type="parTrans" cxnId="{593A80C3-8CC1-495A-8F03-D731BE2A9F30}">
      <dgm:prSet/>
      <dgm:spPr/>
      <dgm:t>
        <a:bodyPr/>
        <a:lstStyle/>
        <a:p>
          <a:endParaRPr lang="en-US"/>
        </a:p>
      </dgm:t>
    </dgm:pt>
    <dgm:pt modelId="{05653534-74E7-4E42-8FAC-17575971B152}" type="sibTrans" cxnId="{593A80C3-8CC1-495A-8F03-D731BE2A9F30}">
      <dgm:prSet/>
      <dgm:spPr/>
      <dgm:t>
        <a:bodyPr/>
        <a:lstStyle/>
        <a:p>
          <a:endParaRPr lang="en-US"/>
        </a:p>
      </dgm:t>
    </dgm:pt>
    <dgm:pt modelId="{90765AB7-C239-4FE4-8837-BB15B0A1F7B4}">
      <dgm:prSet phldrT="[Text]"/>
      <dgm:spPr/>
      <dgm:t>
        <a:bodyPr/>
        <a:lstStyle/>
        <a:p>
          <a:r>
            <a:rPr lang="en-US" dirty="0" smtClean="0"/>
            <a:t>Import Random Module</a:t>
          </a:r>
          <a:endParaRPr lang="en-US" dirty="0"/>
        </a:p>
      </dgm:t>
    </dgm:pt>
    <dgm:pt modelId="{31FB02F2-6AC5-4C65-BCE8-DF18BA8DBC6D}" type="parTrans" cxnId="{96B8363A-7EAE-40EB-981E-72E097C18223}">
      <dgm:prSet/>
      <dgm:spPr/>
      <dgm:t>
        <a:bodyPr/>
        <a:lstStyle/>
        <a:p>
          <a:endParaRPr lang="en-US"/>
        </a:p>
      </dgm:t>
    </dgm:pt>
    <dgm:pt modelId="{FA859C29-F98E-4CEF-BEAD-E8BF9EB1C8E5}" type="sibTrans" cxnId="{96B8363A-7EAE-40EB-981E-72E097C18223}">
      <dgm:prSet/>
      <dgm:spPr/>
      <dgm:t>
        <a:bodyPr/>
        <a:lstStyle/>
        <a:p>
          <a:endParaRPr lang="en-US"/>
        </a:p>
      </dgm:t>
    </dgm:pt>
    <dgm:pt modelId="{43EF1012-B6EA-4AF3-890A-30716CC74A2E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7BBAC9D-FE59-48B8-A877-0CB7CA5DC031}" type="parTrans" cxnId="{CD60EB32-C8B1-48A3-9B01-A3E615B5CD9D}">
      <dgm:prSet/>
      <dgm:spPr/>
      <dgm:t>
        <a:bodyPr/>
        <a:lstStyle/>
        <a:p>
          <a:endParaRPr lang="en-US"/>
        </a:p>
      </dgm:t>
    </dgm:pt>
    <dgm:pt modelId="{BB9B0EBE-6872-4CF9-ADCE-B81D6027028C}" type="sibTrans" cxnId="{CD60EB32-C8B1-48A3-9B01-A3E615B5CD9D}">
      <dgm:prSet/>
      <dgm:spPr/>
      <dgm:t>
        <a:bodyPr/>
        <a:lstStyle/>
        <a:p>
          <a:endParaRPr lang="en-US"/>
        </a:p>
      </dgm:t>
    </dgm:pt>
    <dgm:pt modelId="{BEBD9312-64D7-4DBF-886C-A0C0A133C11E}">
      <dgm:prSet phldrT="[Text]"/>
      <dgm:spPr/>
      <dgm:t>
        <a:bodyPr/>
        <a:lstStyle/>
        <a:p>
          <a:r>
            <a:rPr lang="en-US" dirty="0" smtClean="0"/>
            <a:t>Use The </a:t>
          </a:r>
          <a:r>
            <a:rPr lang="en-US" dirty="0" err="1" smtClean="0"/>
            <a:t>randInt</a:t>
          </a:r>
          <a:r>
            <a:rPr lang="en-US" dirty="0" smtClean="0"/>
            <a:t>() function to generate random number</a:t>
          </a:r>
          <a:endParaRPr lang="en-US" dirty="0"/>
        </a:p>
      </dgm:t>
    </dgm:pt>
    <dgm:pt modelId="{BDA4DB5C-9D44-4B79-9D70-7A6E0706460B}" type="parTrans" cxnId="{34B7F4A1-81FF-4022-B3DE-5566DFC4F6F8}">
      <dgm:prSet/>
      <dgm:spPr/>
      <dgm:t>
        <a:bodyPr/>
        <a:lstStyle/>
        <a:p>
          <a:endParaRPr lang="en-US"/>
        </a:p>
      </dgm:t>
    </dgm:pt>
    <dgm:pt modelId="{07704985-49B9-4324-B9DC-4A6736BBA554}" type="sibTrans" cxnId="{34B7F4A1-81FF-4022-B3DE-5566DFC4F6F8}">
      <dgm:prSet/>
      <dgm:spPr/>
      <dgm:t>
        <a:bodyPr/>
        <a:lstStyle/>
        <a:p>
          <a:endParaRPr lang="en-US"/>
        </a:p>
      </dgm:t>
    </dgm:pt>
    <dgm:pt modelId="{0F8C7FF0-79EE-4212-BB9A-16A2CAB1B27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08063182-8318-4A0E-BF30-EA9204D6B3E0}" type="parTrans" cxnId="{5E959314-EBDD-45A3-9E52-DD0C9538EDA1}">
      <dgm:prSet/>
      <dgm:spPr/>
      <dgm:t>
        <a:bodyPr/>
        <a:lstStyle/>
        <a:p>
          <a:endParaRPr lang="en-US"/>
        </a:p>
      </dgm:t>
    </dgm:pt>
    <dgm:pt modelId="{8E70B413-C6BD-4423-B82A-9DDE793042CF}" type="sibTrans" cxnId="{5E959314-EBDD-45A3-9E52-DD0C9538EDA1}">
      <dgm:prSet/>
      <dgm:spPr/>
      <dgm:t>
        <a:bodyPr/>
        <a:lstStyle/>
        <a:p>
          <a:endParaRPr lang="en-US"/>
        </a:p>
      </dgm:t>
    </dgm:pt>
    <dgm:pt modelId="{1B4B505F-A652-48A9-9BDF-FAABA9B8C9B5}">
      <dgm:prSet phldrT="[Text]"/>
      <dgm:spPr/>
      <dgm:t>
        <a:bodyPr/>
        <a:lstStyle/>
        <a:p>
          <a:r>
            <a:rPr lang="en-US" dirty="0" smtClean="0"/>
            <a:t>Print the Number</a:t>
          </a:r>
          <a:endParaRPr lang="en-US" dirty="0"/>
        </a:p>
      </dgm:t>
    </dgm:pt>
    <dgm:pt modelId="{DB2EBA7C-1396-44B1-8961-27F777E56F83}" type="parTrans" cxnId="{D9283F6E-CADD-4FA3-95F9-851677860EF8}">
      <dgm:prSet/>
      <dgm:spPr/>
      <dgm:t>
        <a:bodyPr/>
        <a:lstStyle/>
        <a:p>
          <a:endParaRPr lang="en-US"/>
        </a:p>
      </dgm:t>
    </dgm:pt>
    <dgm:pt modelId="{BCE21E56-DA2F-414F-B08B-51C84A27ABE4}" type="sibTrans" cxnId="{D9283F6E-CADD-4FA3-95F9-851677860EF8}">
      <dgm:prSet/>
      <dgm:spPr/>
      <dgm:t>
        <a:bodyPr/>
        <a:lstStyle/>
        <a:p>
          <a:endParaRPr lang="en-US"/>
        </a:p>
      </dgm:t>
    </dgm:pt>
    <dgm:pt modelId="{54E1269A-00AB-4781-8F24-289D80B76932}" type="pres">
      <dgm:prSet presAssocID="{604F795F-F425-4273-9BD6-5B51D6B1F06F}" presName="rootnode" presStyleCnt="0">
        <dgm:presLayoutVars>
          <dgm:chMax/>
          <dgm:chPref/>
          <dgm:dir/>
          <dgm:animLvl val="lvl"/>
        </dgm:presLayoutVars>
      </dgm:prSet>
      <dgm:spPr/>
    </dgm:pt>
    <dgm:pt modelId="{A861E2A6-13E7-4926-A13A-3F47713A9FA3}" type="pres">
      <dgm:prSet presAssocID="{2B32C1B2-A731-4026-8653-7FEE757A7ED9}" presName="composite" presStyleCnt="0"/>
      <dgm:spPr/>
    </dgm:pt>
    <dgm:pt modelId="{0470F422-452B-4FAF-8D16-737FA6383C24}" type="pres">
      <dgm:prSet presAssocID="{2B32C1B2-A731-4026-8653-7FEE757A7ED9}" presName="bentUpArrow1" presStyleLbl="alignImgPlace1" presStyleIdx="0" presStyleCnt="2"/>
      <dgm:spPr/>
    </dgm:pt>
    <dgm:pt modelId="{633F6FDC-8F18-4E2D-9B66-5AF573A068F3}" type="pres">
      <dgm:prSet presAssocID="{2B32C1B2-A731-4026-8653-7FEE757A7E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CCEFB3D-4088-46E7-A5DC-6E8E4526F4F5}" type="pres">
      <dgm:prSet presAssocID="{2B32C1B2-A731-4026-8653-7FEE757A7ED9}" presName="ChildText" presStyleLbl="revTx" presStyleIdx="0" presStyleCnt="3" custScaleX="329557" custLinFactX="28940" custLinFactNeighborX="100000" custLinFactNeighborY="-6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0E780-6AD9-471B-A033-85C13FE038F0}" type="pres">
      <dgm:prSet presAssocID="{05653534-74E7-4E42-8FAC-17575971B152}" presName="sibTrans" presStyleCnt="0"/>
      <dgm:spPr/>
    </dgm:pt>
    <dgm:pt modelId="{B4164D1F-5709-4C1A-B9F4-F4B956766281}" type="pres">
      <dgm:prSet presAssocID="{43EF1012-B6EA-4AF3-890A-30716CC74A2E}" presName="composite" presStyleCnt="0"/>
      <dgm:spPr/>
    </dgm:pt>
    <dgm:pt modelId="{31526B71-350B-40FB-9B02-D52EDCE0B646}" type="pres">
      <dgm:prSet presAssocID="{43EF1012-B6EA-4AF3-890A-30716CC74A2E}" presName="bentUpArrow1" presStyleLbl="alignImgPlace1" presStyleIdx="1" presStyleCnt="2"/>
      <dgm:spPr/>
    </dgm:pt>
    <dgm:pt modelId="{20F01F94-912B-4E8D-BFCC-B6A27B7CCEE9}" type="pres">
      <dgm:prSet presAssocID="{43EF1012-B6EA-4AF3-890A-30716CC74A2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AAF5BA9-C23E-47A5-8DDB-566659E186CE}" type="pres">
      <dgm:prSet presAssocID="{43EF1012-B6EA-4AF3-890A-30716CC74A2E}" presName="ChildText" presStyleLbl="revTx" presStyleIdx="1" presStyleCnt="3" custScaleX="312384" custLinFactX="11999" custLinFactNeighborX="100000" custLinFactNeighborY="-24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8EC46-DF6D-4039-9869-8E91F22B39AA}" type="pres">
      <dgm:prSet presAssocID="{BB9B0EBE-6872-4CF9-ADCE-B81D6027028C}" presName="sibTrans" presStyleCnt="0"/>
      <dgm:spPr/>
    </dgm:pt>
    <dgm:pt modelId="{AAD61F00-2AF6-4C6D-9D4E-95A858A38BD1}" type="pres">
      <dgm:prSet presAssocID="{0F8C7FF0-79EE-4212-BB9A-16A2CAB1B27B}" presName="composite" presStyleCnt="0"/>
      <dgm:spPr/>
    </dgm:pt>
    <dgm:pt modelId="{314B4D47-1F8C-4DFE-B3F1-E58DA6A3FB7D}" type="pres">
      <dgm:prSet presAssocID="{0F8C7FF0-79EE-4212-BB9A-16A2CAB1B2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AD23B-E741-431E-90B1-F1ECCA3DD79B}" type="pres">
      <dgm:prSet presAssocID="{0F8C7FF0-79EE-4212-BB9A-16A2CAB1B27B}" presName="FinalChildText" presStyleLbl="revTx" presStyleIdx="2" presStyleCnt="3" custScaleX="257538" custLinFactNeighborX="94905" custLinFactNeighborY="-48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59314-EBDD-45A3-9E52-DD0C9538EDA1}" srcId="{604F795F-F425-4273-9BD6-5B51D6B1F06F}" destId="{0F8C7FF0-79EE-4212-BB9A-16A2CAB1B27B}" srcOrd="2" destOrd="0" parTransId="{08063182-8318-4A0E-BF30-EA9204D6B3E0}" sibTransId="{8E70B413-C6BD-4423-B82A-9DDE793042CF}"/>
    <dgm:cxn modelId="{CD60EB32-C8B1-48A3-9B01-A3E615B5CD9D}" srcId="{604F795F-F425-4273-9BD6-5B51D6B1F06F}" destId="{43EF1012-B6EA-4AF3-890A-30716CC74A2E}" srcOrd="1" destOrd="0" parTransId="{57BBAC9D-FE59-48B8-A877-0CB7CA5DC031}" sibTransId="{BB9B0EBE-6872-4CF9-ADCE-B81D6027028C}"/>
    <dgm:cxn modelId="{96B8363A-7EAE-40EB-981E-72E097C18223}" srcId="{2B32C1B2-A731-4026-8653-7FEE757A7ED9}" destId="{90765AB7-C239-4FE4-8837-BB15B0A1F7B4}" srcOrd="0" destOrd="0" parTransId="{31FB02F2-6AC5-4C65-BCE8-DF18BA8DBC6D}" sibTransId="{FA859C29-F98E-4CEF-BEAD-E8BF9EB1C8E5}"/>
    <dgm:cxn modelId="{B99514F7-D573-4256-8E1E-EA9F4CD657EF}" type="presOf" srcId="{43EF1012-B6EA-4AF3-890A-30716CC74A2E}" destId="{20F01F94-912B-4E8D-BFCC-B6A27B7CCEE9}" srcOrd="0" destOrd="0" presId="urn:microsoft.com/office/officeart/2005/8/layout/StepDownProcess"/>
    <dgm:cxn modelId="{309EC39B-EB29-4DF5-8E4F-263A114D2BF4}" type="presOf" srcId="{604F795F-F425-4273-9BD6-5B51D6B1F06F}" destId="{54E1269A-00AB-4781-8F24-289D80B76932}" srcOrd="0" destOrd="0" presId="urn:microsoft.com/office/officeart/2005/8/layout/StepDownProcess"/>
    <dgm:cxn modelId="{593A80C3-8CC1-495A-8F03-D731BE2A9F30}" srcId="{604F795F-F425-4273-9BD6-5B51D6B1F06F}" destId="{2B32C1B2-A731-4026-8653-7FEE757A7ED9}" srcOrd="0" destOrd="0" parTransId="{94F6061B-9885-4FE3-A4F6-997682934A71}" sibTransId="{05653534-74E7-4E42-8FAC-17575971B152}"/>
    <dgm:cxn modelId="{23A5D5CA-953B-4AE9-A338-A7F87B67B94C}" type="presOf" srcId="{2B32C1B2-A731-4026-8653-7FEE757A7ED9}" destId="{633F6FDC-8F18-4E2D-9B66-5AF573A068F3}" srcOrd="0" destOrd="0" presId="urn:microsoft.com/office/officeart/2005/8/layout/StepDownProcess"/>
    <dgm:cxn modelId="{0CB97383-7D76-4F2C-88D6-DEE5C8E860E3}" type="presOf" srcId="{90765AB7-C239-4FE4-8837-BB15B0A1F7B4}" destId="{FCCEFB3D-4088-46E7-A5DC-6E8E4526F4F5}" srcOrd="0" destOrd="0" presId="urn:microsoft.com/office/officeart/2005/8/layout/StepDownProcess"/>
    <dgm:cxn modelId="{22C76054-2CC7-479F-A1E6-8CB5C52017ED}" type="presOf" srcId="{0F8C7FF0-79EE-4212-BB9A-16A2CAB1B27B}" destId="{314B4D47-1F8C-4DFE-B3F1-E58DA6A3FB7D}" srcOrd="0" destOrd="0" presId="urn:microsoft.com/office/officeart/2005/8/layout/StepDownProcess"/>
    <dgm:cxn modelId="{A49CAC9F-27F6-46BE-8534-A73D41A2C1C5}" type="presOf" srcId="{1B4B505F-A652-48A9-9BDF-FAABA9B8C9B5}" destId="{DFCAD23B-E741-431E-90B1-F1ECCA3DD79B}" srcOrd="0" destOrd="0" presId="urn:microsoft.com/office/officeart/2005/8/layout/StepDownProcess"/>
    <dgm:cxn modelId="{34B7F4A1-81FF-4022-B3DE-5566DFC4F6F8}" srcId="{43EF1012-B6EA-4AF3-890A-30716CC74A2E}" destId="{BEBD9312-64D7-4DBF-886C-A0C0A133C11E}" srcOrd="0" destOrd="0" parTransId="{BDA4DB5C-9D44-4B79-9D70-7A6E0706460B}" sibTransId="{07704985-49B9-4324-B9DC-4A6736BBA554}"/>
    <dgm:cxn modelId="{4F9F6EFE-18FF-48ED-B7F2-3BE7EB1BD7E9}" type="presOf" srcId="{BEBD9312-64D7-4DBF-886C-A0C0A133C11E}" destId="{AAAF5BA9-C23E-47A5-8DDB-566659E186CE}" srcOrd="0" destOrd="0" presId="urn:microsoft.com/office/officeart/2005/8/layout/StepDownProcess"/>
    <dgm:cxn modelId="{D9283F6E-CADD-4FA3-95F9-851677860EF8}" srcId="{0F8C7FF0-79EE-4212-BB9A-16A2CAB1B27B}" destId="{1B4B505F-A652-48A9-9BDF-FAABA9B8C9B5}" srcOrd="0" destOrd="0" parTransId="{DB2EBA7C-1396-44B1-8961-27F777E56F83}" sibTransId="{BCE21E56-DA2F-414F-B08B-51C84A27ABE4}"/>
    <dgm:cxn modelId="{229254ED-8BAA-4E4E-81EF-DA1368890154}" type="presParOf" srcId="{54E1269A-00AB-4781-8F24-289D80B76932}" destId="{A861E2A6-13E7-4926-A13A-3F47713A9FA3}" srcOrd="0" destOrd="0" presId="urn:microsoft.com/office/officeart/2005/8/layout/StepDownProcess"/>
    <dgm:cxn modelId="{3E5890D5-3765-48EA-A913-6C5C62DDB700}" type="presParOf" srcId="{A861E2A6-13E7-4926-A13A-3F47713A9FA3}" destId="{0470F422-452B-4FAF-8D16-737FA6383C24}" srcOrd="0" destOrd="0" presId="urn:microsoft.com/office/officeart/2005/8/layout/StepDownProcess"/>
    <dgm:cxn modelId="{1E2F083C-5D7E-4672-AB3E-160A6058341B}" type="presParOf" srcId="{A861E2A6-13E7-4926-A13A-3F47713A9FA3}" destId="{633F6FDC-8F18-4E2D-9B66-5AF573A068F3}" srcOrd="1" destOrd="0" presId="urn:microsoft.com/office/officeart/2005/8/layout/StepDownProcess"/>
    <dgm:cxn modelId="{1A385C7E-D613-4D92-8F3A-D49224DCAE03}" type="presParOf" srcId="{A861E2A6-13E7-4926-A13A-3F47713A9FA3}" destId="{FCCEFB3D-4088-46E7-A5DC-6E8E4526F4F5}" srcOrd="2" destOrd="0" presId="urn:microsoft.com/office/officeart/2005/8/layout/StepDownProcess"/>
    <dgm:cxn modelId="{95478C45-646B-4B77-941A-2C37A8069EE8}" type="presParOf" srcId="{54E1269A-00AB-4781-8F24-289D80B76932}" destId="{F7D0E780-6AD9-471B-A033-85C13FE038F0}" srcOrd="1" destOrd="0" presId="urn:microsoft.com/office/officeart/2005/8/layout/StepDownProcess"/>
    <dgm:cxn modelId="{CD3D031F-D640-4B66-B4BE-F5D1B1D330C2}" type="presParOf" srcId="{54E1269A-00AB-4781-8F24-289D80B76932}" destId="{B4164D1F-5709-4C1A-B9F4-F4B956766281}" srcOrd="2" destOrd="0" presId="urn:microsoft.com/office/officeart/2005/8/layout/StepDownProcess"/>
    <dgm:cxn modelId="{5720AF59-4DB8-4C8F-8C87-D8D442549C91}" type="presParOf" srcId="{B4164D1F-5709-4C1A-B9F4-F4B956766281}" destId="{31526B71-350B-40FB-9B02-D52EDCE0B646}" srcOrd="0" destOrd="0" presId="urn:microsoft.com/office/officeart/2005/8/layout/StepDownProcess"/>
    <dgm:cxn modelId="{53F4B65C-7A24-4C88-88C9-546FDDC565A1}" type="presParOf" srcId="{B4164D1F-5709-4C1A-B9F4-F4B956766281}" destId="{20F01F94-912B-4E8D-BFCC-B6A27B7CCEE9}" srcOrd="1" destOrd="0" presId="urn:microsoft.com/office/officeart/2005/8/layout/StepDownProcess"/>
    <dgm:cxn modelId="{762CE118-6035-4BC0-A3B3-BC134B816ABB}" type="presParOf" srcId="{B4164D1F-5709-4C1A-B9F4-F4B956766281}" destId="{AAAF5BA9-C23E-47A5-8DDB-566659E186CE}" srcOrd="2" destOrd="0" presId="urn:microsoft.com/office/officeart/2005/8/layout/StepDownProcess"/>
    <dgm:cxn modelId="{EAF3ED5A-74B2-4BEB-97CF-338FE00F7322}" type="presParOf" srcId="{54E1269A-00AB-4781-8F24-289D80B76932}" destId="{FCE8EC46-DF6D-4039-9869-8E91F22B39AA}" srcOrd="3" destOrd="0" presId="urn:microsoft.com/office/officeart/2005/8/layout/StepDownProcess"/>
    <dgm:cxn modelId="{66A204E8-9092-4EDD-BADF-B5E11058EC26}" type="presParOf" srcId="{54E1269A-00AB-4781-8F24-289D80B76932}" destId="{AAD61F00-2AF6-4C6D-9D4E-95A858A38BD1}" srcOrd="4" destOrd="0" presId="urn:microsoft.com/office/officeart/2005/8/layout/StepDownProcess"/>
    <dgm:cxn modelId="{F636AB29-458D-4961-BF8B-4D021FCEF87B}" type="presParOf" srcId="{AAD61F00-2AF6-4C6D-9D4E-95A858A38BD1}" destId="{314B4D47-1F8C-4DFE-B3F1-E58DA6A3FB7D}" srcOrd="0" destOrd="0" presId="urn:microsoft.com/office/officeart/2005/8/layout/StepDownProcess"/>
    <dgm:cxn modelId="{950BA5E7-FE93-446E-9156-D7231EF3658E}" type="presParOf" srcId="{AAD61F00-2AF6-4C6D-9D4E-95A858A38BD1}" destId="{DFCAD23B-E741-431E-90B1-F1ECCA3DD79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F6FDC-8F18-4E2D-9B66-5AF573A068F3}">
      <dsp:nvSpPr>
        <dsp:cNvPr id="0" name=""/>
        <dsp:cNvSpPr/>
      </dsp:nvSpPr>
      <dsp:spPr>
        <a:xfrm>
          <a:off x="2054384" y="783403"/>
          <a:ext cx="2193197" cy="153516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Step 1</a:t>
          </a:r>
          <a:endParaRPr lang="en-US" sz="5100" kern="1200" dirty="0"/>
        </a:p>
      </dsp:txBody>
      <dsp:txXfrm>
        <a:off x="2129338" y="858357"/>
        <a:ext cx="2043289" cy="1385259"/>
      </dsp:txXfrm>
    </dsp:sp>
    <dsp:sp modelId="{3C24E19D-0278-4E11-9262-B5E4E8F938A0}">
      <dsp:nvSpPr>
        <dsp:cNvPr id="0" name=""/>
        <dsp:cNvSpPr/>
      </dsp:nvSpPr>
      <dsp:spPr>
        <a:xfrm>
          <a:off x="4247582" y="938502"/>
          <a:ext cx="1595123" cy="124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Import Random Module</a:t>
          </a:r>
          <a:endParaRPr lang="en-US" sz="2500" kern="1200" dirty="0"/>
        </a:p>
      </dsp:txBody>
      <dsp:txXfrm>
        <a:off x="4247582" y="938502"/>
        <a:ext cx="1595123" cy="124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0F422-452B-4FAF-8D16-737FA6383C24}">
      <dsp:nvSpPr>
        <dsp:cNvPr id="0" name=""/>
        <dsp:cNvSpPr/>
      </dsp:nvSpPr>
      <dsp:spPr>
        <a:xfrm rot="5400000">
          <a:off x="1138555" y="1375699"/>
          <a:ext cx="1230308" cy="14006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6FDC-8F18-4E2D-9B66-5AF573A068F3}">
      <dsp:nvSpPr>
        <dsp:cNvPr id="0" name=""/>
        <dsp:cNvSpPr/>
      </dsp:nvSpPr>
      <dsp:spPr>
        <a:xfrm>
          <a:off x="812598" y="11877"/>
          <a:ext cx="2071115" cy="14497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Step 1</a:t>
          </a:r>
          <a:endParaRPr lang="en-US" sz="4800" kern="1200" dirty="0"/>
        </a:p>
      </dsp:txBody>
      <dsp:txXfrm>
        <a:off x="883380" y="82659"/>
        <a:ext cx="1929551" cy="1308149"/>
      </dsp:txXfrm>
    </dsp:sp>
    <dsp:sp modelId="{FCCEFB3D-4088-46E7-A5DC-6E8E4526F4F5}">
      <dsp:nvSpPr>
        <dsp:cNvPr id="0" name=""/>
        <dsp:cNvSpPr/>
      </dsp:nvSpPr>
      <dsp:spPr>
        <a:xfrm>
          <a:off x="3097032" y="79251"/>
          <a:ext cx="4964223" cy="117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Import Random Module</a:t>
          </a:r>
          <a:endParaRPr lang="en-US" sz="2700" kern="1200" dirty="0"/>
        </a:p>
      </dsp:txBody>
      <dsp:txXfrm>
        <a:off x="3097032" y="79251"/>
        <a:ext cx="4964223" cy="1171722"/>
      </dsp:txXfrm>
    </dsp:sp>
    <dsp:sp modelId="{20F01F94-912B-4E8D-BFCC-B6A27B7CCEE9}">
      <dsp:nvSpPr>
        <dsp:cNvPr id="0" name=""/>
        <dsp:cNvSpPr/>
      </dsp:nvSpPr>
      <dsp:spPr>
        <a:xfrm>
          <a:off x="3359666" y="1640384"/>
          <a:ext cx="2071115" cy="144971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Step 2</a:t>
          </a:r>
          <a:endParaRPr lang="en-US" sz="4800" kern="1200" dirty="0"/>
        </a:p>
      </dsp:txBody>
      <dsp:txXfrm>
        <a:off x="3430448" y="1711166"/>
        <a:ext cx="1929551" cy="1308149"/>
      </dsp:txXfrm>
    </dsp:sp>
    <dsp:sp modelId="{5B455712-2AF2-40F6-90C4-9B43CA9EB668}">
      <dsp:nvSpPr>
        <dsp:cNvPr id="0" name=""/>
        <dsp:cNvSpPr/>
      </dsp:nvSpPr>
      <dsp:spPr>
        <a:xfrm>
          <a:off x="5467928" y="1760169"/>
          <a:ext cx="3057236" cy="117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Use The </a:t>
          </a:r>
          <a:r>
            <a:rPr lang="en-US" sz="2300" kern="1200" dirty="0" err="1" smtClean="0"/>
            <a:t>randInt</a:t>
          </a:r>
          <a:r>
            <a:rPr lang="en-US" sz="2300" kern="1200" dirty="0" smtClean="0"/>
            <a:t>() function to generate random number</a:t>
          </a:r>
          <a:endParaRPr lang="en-US" sz="2300" kern="1200" dirty="0"/>
        </a:p>
      </dsp:txBody>
      <dsp:txXfrm>
        <a:off x="5467928" y="1760169"/>
        <a:ext cx="3057236" cy="1171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0F422-452B-4FAF-8D16-737FA6383C24}">
      <dsp:nvSpPr>
        <dsp:cNvPr id="0" name=""/>
        <dsp:cNvSpPr/>
      </dsp:nvSpPr>
      <dsp:spPr>
        <a:xfrm rot="5400000">
          <a:off x="949630" y="906301"/>
          <a:ext cx="801545" cy="9125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6FDC-8F18-4E2D-9B66-5AF573A068F3}">
      <dsp:nvSpPr>
        <dsp:cNvPr id="0" name=""/>
        <dsp:cNvSpPr/>
      </dsp:nvSpPr>
      <dsp:spPr>
        <a:xfrm>
          <a:off x="737269" y="17772"/>
          <a:ext cx="1349330" cy="9444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1</a:t>
          </a:r>
          <a:endParaRPr lang="en-US" sz="3100" kern="1200" dirty="0"/>
        </a:p>
      </dsp:txBody>
      <dsp:txXfrm>
        <a:off x="783383" y="63886"/>
        <a:ext cx="1257102" cy="852259"/>
      </dsp:txXfrm>
    </dsp:sp>
    <dsp:sp modelId="{FCCEFB3D-4088-46E7-A5DC-6E8E4526F4F5}">
      <dsp:nvSpPr>
        <dsp:cNvPr id="0" name=""/>
        <dsp:cNvSpPr/>
      </dsp:nvSpPr>
      <dsp:spPr>
        <a:xfrm>
          <a:off x="2225577" y="61666"/>
          <a:ext cx="3234188" cy="763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Import Random Module</a:t>
          </a:r>
          <a:endParaRPr lang="en-US" sz="1800" kern="1200" dirty="0"/>
        </a:p>
      </dsp:txBody>
      <dsp:txXfrm>
        <a:off x="2225577" y="61666"/>
        <a:ext cx="3234188" cy="763376"/>
      </dsp:txXfrm>
    </dsp:sp>
    <dsp:sp modelId="{31526B71-350B-40FB-9B02-D52EDCE0B646}">
      <dsp:nvSpPr>
        <dsp:cNvPr id="0" name=""/>
        <dsp:cNvSpPr/>
      </dsp:nvSpPr>
      <dsp:spPr>
        <a:xfrm rot="5400000">
          <a:off x="2609044" y="1967272"/>
          <a:ext cx="801545" cy="9125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1F94-912B-4E8D-BFCC-B6A27B7CCEE9}">
      <dsp:nvSpPr>
        <dsp:cNvPr id="0" name=""/>
        <dsp:cNvSpPr/>
      </dsp:nvSpPr>
      <dsp:spPr>
        <a:xfrm>
          <a:off x="2396683" y="1078743"/>
          <a:ext cx="1349330" cy="9444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2</a:t>
          </a:r>
          <a:endParaRPr lang="en-US" sz="3100" kern="1200" dirty="0"/>
        </a:p>
      </dsp:txBody>
      <dsp:txXfrm>
        <a:off x="2442797" y="1124857"/>
        <a:ext cx="1257102" cy="852259"/>
      </dsp:txXfrm>
    </dsp:sp>
    <dsp:sp modelId="{AAAF5BA9-C23E-47A5-8DDB-566659E186CE}">
      <dsp:nvSpPr>
        <dsp:cNvPr id="0" name=""/>
        <dsp:cNvSpPr/>
      </dsp:nvSpPr>
      <dsp:spPr>
        <a:xfrm>
          <a:off x="3803002" y="1150348"/>
          <a:ext cx="3065657" cy="763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 The </a:t>
          </a:r>
          <a:r>
            <a:rPr lang="en-US" sz="1800" kern="1200" dirty="0" err="1" smtClean="0"/>
            <a:t>randInt</a:t>
          </a:r>
          <a:r>
            <a:rPr lang="en-US" sz="1800" kern="1200" dirty="0" smtClean="0"/>
            <a:t>() function to generate random number</a:t>
          </a:r>
          <a:endParaRPr lang="en-US" sz="1800" kern="1200" dirty="0"/>
        </a:p>
      </dsp:txBody>
      <dsp:txXfrm>
        <a:off x="3803002" y="1150348"/>
        <a:ext cx="3065657" cy="763376"/>
      </dsp:txXfrm>
    </dsp:sp>
    <dsp:sp modelId="{314B4D47-1F8C-4DFE-B3F1-E58DA6A3FB7D}">
      <dsp:nvSpPr>
        <dsp:cNvPr id="0" name=""/>
        <dsp:cNvSpPr/>
      </dsp:nvSpPr>
      <dsp:spPr>
        <a:xfrm>
          <a:off x="4056097" y="2139715"/>
          <a:ext cx="1349330" cy="9444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3</a:t>
          </a:r>
          <a:endParaRPr lang="en-US" sz="3100" kern="1200" dirty="0"/>
        </a:p>
      </dsp:txBody>
      <dsp:txXfrm>
        <a:off x="4102211" y="2185829"/>
        <a:ext cx="1257102" cy="852259"/>
      </dsp:txXfrm>
    </dsp:sp>
    <dsp:sp modelId="{DFCAD23B-E741-431E-90B1-F1ECCA3DD79B}">
      <dsp:nvSpPr>
        <dsp:cNvPr id="0" name=""/>
        <dsp:cNvSpPr/>
      </dsp:nvSpPr>
      <dsp:spPr>
        <a:xfrm>
          <a:off x="5369678" y="2192846"/>
          <a:ext cx="2527412" cy="763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Print the Number</a:t>
          </a:r>
          <a:endParaRPr lang="en-US" sz="2200" kern="1200" dirty="0"/>
        </a:p>
      </dsp:txBody>
      <dsp:txXfrm>
        <a:off x="5369678" y="2192846"/>
        <a:ext cx="2527412" cy="763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69AC-D893-486B-83FA-F100D166E18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E50A-3363-4525-A21F-8F084A5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PYTHON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7267" y="5618106"/>
            <a:ext cx="6801612" cy="123989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ABDUL RAFAY</a:t>
            </a:r>
          </a:p>
        </p:txBody>
      </p:sp>
    </p:spTree>
    <p:extLst>
      <p:ext uri="{BB962C8B-B14F-4D97-AF65-F5344CB8AC3E}">
        <p14:creationId xmlns:p14="http://schemas.microsoft.com/office/powerpoint/2010/main" val="383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31374" y="2905629"/>
            <a:ext cx="4529253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Basic operations: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For Example: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2 + 3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5 – 1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Input from the User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1160" y="3284013"/>
            <a:ext cx="58496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 = input("What is your name? ")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Strings and Concatenation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48709" y="3394939"/>
            <a:ext cx="40945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Strings are text inside quotes.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We can combine strings using ‘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+’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Strings and Concatenation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WHAT DOES THE FOLLOWING CODE DO??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greeting </a:t>
            </a:r>
            <a:r>
              <a:rPr lang="en-US" dirty="0"/>
              <a:t>= "Hello" + " " + "world"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print(greeting) # Output: </a:t>
            </a:r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9960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Adventure time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This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Adventure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Game”: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Characters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 smtClean="0"/>
              <a:t>1.  You</a:t>
            </a:r>
            <a:r>
              <a:rPr lang="en-US" dirty="0" smtClean="0"/>
              <a:t> </a:t>
            </a:r>
            <a:r>
              <a:rPr lang="en-US" dirty="0"/>
              <a:t>(the adventurer)</a:t>
            </a:r>
          </a:p>
          <a:p>
            <a:r>
              <a:rPr lang="en-US" b="1" dirty="0" smtClean="0"/>
              <a:t>2. Magical </a:t>
            </a:r>
            <a:r>
              <a:rPr lang="en-US" b="1" dirty="0"/>
              <a:t>Forest</a:t>
            </a:r>
            <a:r>
              <a:rPr lang="en-US" dirty="0"/>
              <a:t> (where different paths have different outcomes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3. Dragon </a:t>
            </a:r>
            <a:r>
              <a:rPr lang="en-US" dirty="0" smtClean="0"/>
              <a:t>(who gives riddles)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Adventure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are an </a:t>
            </a:r>
            <a:r>
              <a:rPr lang="en-US" dirty="0" smtClean="0"/>
              <a:t>adventurer </a:t>
            </a:r>
            <a:r>
              <a:rPr lang="en-US" dirty="0"/>
              <a:t>in a magical </a:t>
            </a:r>
            <a:r>
              <a:rPr lang="en-US" dirty="0" smtClean="0"/>
              <a:t>forest where you came across two paths.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Adventure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97737"/>
            <a:ext cx="7729728" cy="310198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1. If</a:t>
            </a:r>
            <a:r>
              <a:rPr lang="en-US" dirty="0" smtClean="0"/>
              <a:t> </a:t>
            </a:r>
            <a:r>
              <a:rPr lang="en-US" dirty="0"/>
              <a:t>you take the left path, you find a treasure chest.</a:t>
            </a:r>
          </a:p>
          <a:p>
            <a:r>
              <a:rPr lang="en-US" b="1" dirty="0" smtClean="0"/>
              <a:t>2. Else</a:t>
            </a:r>
            <a:r>
              <a:rPr lang="en-US" dirty="0" smtClean="0"/>
              <a:t> </a:t>
            </a:r>
            <a:r>
              <a:rPr lang="en-US" dirty="0"/>
              <a:t>(if you take the right path), you meet a friendly dragon who gives you a  </a:t>
            </a:r>
            <a:r>
              <a:rPr lang="en-US" dirty="0" smtClean="0"/>
              <a:t>           	riddle.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21746" y="4313383"/>
            <a:ext cx="2743199" cy="1602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when dragon asks you a question it is like taking an input 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664364" y="3943927"/>
            <a:ext cx="1159114" cy="60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6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Conditional statements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933607"/>
            <a:ext cx="7729728" cy="3101983"/>
          </a:xfrm>
        </p:spPr>
        <p:txBody>
          <a:bodyPr/>
          <a:lstStyle/>
          <a:p>
            <a:r>
              <a:rPr lang="en-US" dirty="0" smtClean="0"/>
              <a:t>Like in the previous adventure game you had two choices either you can choose right path or left path. </a:t>
            </a:r>
          </a:p>
          <a:p>
            <a:r>
              <a:rPr lang="en-US" dirty="0" smtClean="0"/>
              <a:t>Similarly, the conditional statements have two statements one is “if statement” other is “else statement”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if &amp; else statements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3376435"/>
            <a:ext cx="75927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Statement: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it like a rule. If you follow the rule (say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Please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get a treat.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 Statement: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you don't follow the rule, something else happens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treat, and the box says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Try again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"). </a:t>
            </a:r>
          </a:p>
        </p:txBody>
      </p:sp>
    </p:spTree>
    <p:extLst>
      <p:ext uri="{BB962C8B-B14F-4D97-AF65-F5344CB8AC3E}">
        <p14:creationId xmlns:p14="http://schemas.microsoft.com/office/powerpoint/2010/main" val="399714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else if</a:t>
            </a:r>
            <a:r>
              <a:rPr lang="en-US" dirty="0" smtClean="0">
                <a:solidFill>
                  <a:srgbClr val="003399"/>
                </a:solidFill>
              </a:rPr>
              <a:t>/elif statement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another of statement is “else if” or “elif”</a:t>
            </a:r>
          </a:p>
          <a:p>
            <a:r>
              <a:rPr lang="en-US" dirty="0" smtClean="0"/>
              <a:t>To understand this lets say you have to decide what to eat in breakfast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31136" y="3685509"/>
            <a:ext cx="8343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Statement: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Choosing pancakes results in a big stack of pancakes.(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Choice 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 Statement: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Choosing waffles results in a plate of waffles.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Choice </a:t>
            </a:r>
            <a:r>
              <a:rPr lang="en-US" altLang="en-US" dirty="0" smtClean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 Statement: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Choosing anything else results in a bowl of cereal.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Choice 3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What is Python?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31136" y="2960861"/>
            <a:ext cx="88216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Python is a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It's used to create games, websites, and more!</a:t>
            </a:r>
          </a:p>
        </p:txBody>
      </p:sp>
    </p:spTree>
    <p:extLst>
      <p:ext uri="{BB962C8B-B14F-4D97-AF65-F5344CB8AC3E}">
        <p14:creationId xmlns:p14="http://schemas.microsoft.com/office/powerpoint/2010/main" val="186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7836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Real-Life Examples</a:t>
            </a:r>
            <a:r>
              <a:rPr lang="en-US" b="1" dirty="0" smtClean="0"/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it's raining, then take an umbrella; </a:t>
            </a:r>
            <a:r>
              <a:rPr lang="en-US" dirty="0">
                <a:solidFill>
                  <a:srgbClr val="00B050"/>
                </a:solidFill>
              </a:rPr>
              <a:t>else</a:t>
            </a:r>
            <a:r>
              <a:rPr lang="en-US" dirty="0"/>
              <a:t>, enjoy the sunshine!</a:t>
            </a:r>
          </a:p>
          <a:p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/>
              <a:t> you finish your homework, then you can play a game; </a:t>
            </a:r>
            <a:r>
              <a:rPr lang="en-US" dirty="0">
                <a:solidFill>
                  <a:srgbClr val="00B050"/>
                </a:solidFill>
              </a:rPr>
              <a:t>else</a:t>
            </a:r>
            <a:r>
              <a:rPr lang="en-US" dirty="0"/>
              <a:t>, you have to keep studying.</a:t>
            </a:r>
          </a:p>
          <a:p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/>
              <a:t> it's a weekday, then go to school; </a:t>
            </a:r>
            <a:r>
              <a:rPr lang="en-US" dirty="0">
                <a:solidFill>
                  <a:srgbClr val="00B050"/>
                </a:solidFill>
              </a:rPr>
              <a:t>elif</a:t>
            </a:r>
            <a:r>
              <a:rPr lang="en-US" dirty="0"/>
              <a:t> it's a Saturday, then go to soccer practice; </a:t>
            </a:r>
            <a:r>
              <a:rPr lang="en-US" dirty="0">
                <a:solidFill>
                  <a:srgbClr val="00B050"/>
                </a:solidFill>
              </a:rPr>
              <a:t>else</a:t>
            </a:r>
            <a:r>
              <a:rPr lang="en-US" dirty="0"/>
              <a:t>, enjoy your Sunday</a:t>
            </a:r>
            <a:r>
              <a:rPr lang="en-US" dirty="0" smtClean="0"/>
              <a:t>!</a:t>
            </a:r>
          </a:p>
          <a:p>
            <a:r>
              <a:rPr lang="en-US" dirty="0">
                <a:solidFill>
                  <a:srgbClr val="00B050"/>
                </a:solidFill>
              </a:rPr>
              <a:t>If</a:t>
            </a:r>
            <a:r>
              <a:rPr lang="en-US" dirty="0"/>
              <a:t> you see a red light, then stop; </a:t>
            </a:r>
            <a:r>
              <a:rPr lang="en-US" dirty="0">
                <a:solidFill>
                  <a:srgbClr val="00B050"/>
                </a:solidFill>
              </a:rPr>
              <a:t>elif</a:t>
            </a:r>
            <a:r>
              <a:rPr lang="en-US" dirty="0"/>
              <a:t> you see a yellow light, then slow down; </a:t>
            </a:r>
            <a:r>
              <a:rPr lang="en-US" dirty="0">
                <a:solidFill>
                  <a:srgbClr val="00B050"/>
                </a:solidFill>
              </a:rPr>
              <a:t>else</a:t>
            </a:r>
            <a:r>
              <a:rPr lang="en-US" dirty="0"/>
              <a:t>, if you see a green light, you can go.</a:t>
            </a:r>
          </a:p>
        </p:txBody>
      </p:sp>
    </p:spTree>
    <p:extLst>
      <p:ext uri="{BB962C8B-B14F-4D97-AF65-F5344CB8AC3E}">
        <p14:creationId xmlns:p14="http://schemas.microsoft.com/office/powerpoint/2010/main" val="151202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390" y="3145326"/>
            <a:ext cx="7729728" cy="3163111"/>
          </a:xfrm>
        </p:spPr>
        <p:txBody>
          <a:bodyPr/>
          <a:lstStyle/>
          <a:p>
            <a:r>
              <a:rPr lang="en-US" dirty="0" smtClean="0"/>
              <a:t>A dice has 6 faces</a:t>
            </a:r>
          </a:p>
          <a:p>
            <a:r>
              <a:rPr lang="en-US" dirty="0" smtClean="0"/>
              <a:t>When we roll the dice a random face with numbers from (1-6) comes up</a:t>
            </a:r>
          </a:p>
          <a:p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775853" y="2748162"/>
            <a:ext cx="2235201" cy="1550992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a dice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Make a Random Number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109217"/>
              </p:ext>
            </p:extLst>
          </p:nvPr>
        </p:nvGraphicFramePr>
        <p:xfrm>
          <a:off x="2244436" y="2749261"/>
          <a:ext cx="7897091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2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Make a Random Number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845573"/>
              </p:ext>
            </p:extLst>
          </p:nvPr>
        </p:nvGraphicFramePr>
        <p:xfrm>
          <a:off x="1833417" y="2675370"/>
          <a:ext cx="852516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84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Make a Random Number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44436" y="2749261"/>
          <a:ext cx="7897091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38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498" y="2541651"/>
            <a:ext cx="1991003" cy="115268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44816" y="4082576"/>
            <a:ext cx="97023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line tells Python that we want to use a special tool called the "random module" which has the ability to create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Imagine opening a box of magic tricks that will help you perform your magic show. In this case, the magic trick is making random numbers. </a:t>
            </a:r>
          </a:p>
        </p:txBody>
      </p:sp>
    </p:spTree>
    <p:extLst>
      <p:ext uri="{BB962C8B-B14F-4D97-AF65-F5344CB8AC3E}">
        <p14:creationId xmlns:p14="http://schemas.microsoft.com/office/powerpoint/2010/main" val="281014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3" y="2451600"/>
            <a:ext cx="4410691" cy="1105054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45920" y="3793288"/>
            <a:ext cx="92806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line uses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 from the random module to generate a random number between 1 and 10, inclusive, and stores it in a variable called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Imagine you have a magic hat that you can reach into, and when you pull your hand out, you have a piece of paper with a random number between 1 and 10 written on it. You then write that number down on a piece of paper named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random_number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4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numbers on the dice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6" y="2628808"/>
            <a:ext cx="4258269" cy="342947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14" idx="3"/>
          </p:cNvCxnSpPr>
          <p:nvPr/>
        </p:nvCxnSpPr>
        <p:spPr>
          <a:xfrm flipH="1" flipV="1">
            <a:off x="3094183" y="2970162"/>
            <a:ext cx="1052946" cy="68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7" idx="3"/>
          </p:cNvCxnSpPr>
          <p:nvPr/>
        </p:nvCxnSpPr>
        <p:spPr>
          <a:xfrm flipH="1" flipV="1">
            <a:off x="2789383" y="5509491"/>
            <a:ext cx="1348510" cy="257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6" idx="1"/>
          </p:cNvCxnSpPr>
          <p:nvPr/>
        </p:nvCxnSpPr>
        <p:spPr>
          <a:xfrm flipV="1">
            <a:off x="7878618" y="4073239"/>
            <a:ext cx="1348510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7383" y="2439741"/>
            <a:ext cx="2336800" cy="10608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Tells </a:t>
            </a:r>
            <a:r>
              <a:rPr lang="en-US" dirty="0">
                <a:solidFill>
                  <a:schemeClr val="tx1"/>
                </a:solidFill>
              </a:rPr>
              <a:t>the computer that we want to use a special</a:t>
            </a:r>
            <a:r>
              <a:rPr lang="en-US" dirty="0"/>
              <a:t>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227128" y="3131127"/>
            <a:ext cx="2715490" cy="18842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line "rolls" the dice by picking a random number between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stores it in a variable called </a:t>
            </a: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dice_roll</a:t>
            </a:r>
            <a:r>
              <a:rPr lang="en-US" altLang="en-US" sz="8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5885" y="4682837"/>
            <a:ext cx="2483498" cy="16533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line displays the message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"You rolled a" followed by the number stored in </a:t>
            </a: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dice_roll</a:t>
            </a:r>
            <a:r>
              <a:rPr lang="en-US" altLang="en-US" sz="1400" dirty="0">
                <a:solidFill>
                  <a:schemeClr val="bg1"/>
                </a:solidFill>
              </a:rPr>
              <a:t>.</a:t>
            </a:r>
            <a:r>
              <a:rPr lang="en-US" altLang="en-US" sz="800" dirty="0">
                <a:solidFill>
                  <a:schemeClr val="bg1"/>
                </a:solidFill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92364" y="18784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9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6517"/>
            <a:ext cx="7729728" cy="3101983"/>
          </a:xfrm>
        </p:spPr>
        <p:txBody>
          <a:bodyPr/>
          <a:lstStyle/>
          <a:p>
            <a:pPr lvl="4"/>
            <a:endParaRPr lang="en-US" dirty="0" smtClean="0"/>
          </a:p>
          <a:p>
            <a:pPr marL="914400" lvl="4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REMEMBER!! In Doctor Strange (MOM)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When Doctor </a:t>
            </a:r>
            <a:r>
              <a:rPr lang="en-US" dirty="0"/>
              <a:t>Strange </a:t>
            </a:r>
            <a:r>
              <a:rPr lang="en-US" dirty="0" err="1" smtClean="0"/>
              <a:t>traped</a:t>
            </a:r>
            <a:r>
              <a:rPr lang="en-US" dirty="0" smtClean="0"/>
              <a:t> </a:t>
            </a:r>
            <a:r>
              <a:rPr lang="en-US" dirty="0" err="1"/>
              <a:t>Dormammu</a:t>
            </a:r>
            <a:r>
              <a:rPr lang="en-US" dirty="0"/>
              <a:t> in a time loop where the same </a:t>
            </a:r>
            <a:r>
              <a:rPr lang="en-US" dirty="0" smtClean="0"/>
              <a:t>events were repeating </a:t>
            </a:r>
            <a:r>
              <a:rPr lang="en-US" dirty="0"/>
              <a:t>over and over again until </a:t>
            </a:r>
            <a:r>
              <a:rPr lang="en-US" dirty="0" err="1"/>
              <a:t>Dormammu</a:t>
            </a:r>
            <a:r>
              <a:rPr lang="en-US" dirty="0"/>
              <a:t> </a:t>
            </a:r>
            <a:r>
              <a:rPr lang="en-US" dirty="0" smtClean="0"/>
              <a:t>gave </a:t>
            </a:r>
            <a:r>
              <a:rPr lang="en-US" dirty="0"/>
              <a:t>up.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similar to how a loop in programming repeats the same code multiple times.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31136" y="2721278"/>
            <a:ext cx="72999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loop repeats a set of actions multiple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25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8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Your First Python Program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67853" y="2665394"/>
            <a:ext cx="425629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print("Hello, world!")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Does It Do?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Printing Examples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78" y="2520105"/>
            <a:ext cx="6535062" cy="1762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3" y="4442015"/>
            <a:ext cx="107647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045" y="37356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8972" y="2552496"/>
            <a:ext cx="29558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anose="020B0903060703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ritannic Bold" panose="020B0903060703020204" pitchFamily="34" charset="0"/>
              </a:rPr>
              <a:t>What Is a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ritannic Bold" panose="020B0903060703020204" pitchFamily="34" charset="0"/>
              </a:rPr>
              <a:t> Variable?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045" y="37356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68884" y="2413997"/>
            <a:ext cx="71160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ritannic Bold" panose="020B0903060703020204" pitchFamily="34" charset="0"/>
              </a:rPr>
              <a:t>What Is a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ritannic Bold" panose="020B0903060703020204" pitchFamily="34" charset="0"/>
              </a:rPr>
              <a:t> Variable?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 = 9, Name=“Wanda”, Power=“Magic”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Variables can store different types of data like numbers and text.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9015" y="4608978"/>
            <a:ext cx="68557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! </a:t>
            </a:r>
            <a:r>
              <a:rPr lang="en-US" sz="3600" dirty="0" smtClean="0"/>
              <a:t>Think Of a </a:t>
            </a:r>
            <a:r>
              <a:rPr lang="en-US" sz="3600" dirty="0"/>
              <a:t>variable </a:t>
            </a:r>
            <a:r>
              <a:rPr lang="en-US" sz="3600" dirty="0" smtClean="0"/>
              <a:t>like </a:t>
            </a:r>
            <a:r>
              <a:rPr lang="en-US" sz="3600" dirty="0"/>
              <a:t>a box </a:t>
            </a:r>
            <a:endParaRPr lang="en-US" sz="3600" dirty="0" smtClean="0"/>
          </a:p>
          <a:p>
            <a:pPr algn="ctr"/>
            <a:r>
              <a:rPr lang="en-US" sz="3600" dirty="0" smtClean="0"/>
              <a:t>that </a:t>
            </a:r>
            <a:r>
              <a:rPr lang="en-US" sz="3600" dirty="0"/>
              <a:t>can hold different things for us.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045" y="37356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5" y="4632107"/>
            <a:ext cx="5792008" cy="1505160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768884" y="2413997"/>
            <a:ext cx="71160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What Is a Variable?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mtClean="0">
                <a:solidFill>
                  <a:srgbClr val="00B05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Arial Unicode MS"/>
              </a:rPr>
              <a:t>age = 9, Name=“Safa”, Power=“Magic”</a:t>
            </a:r>
            <a:endParaRPr lang="en-US" altLang="en-US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mtClean="0">
                <a:solidFill>
                  <a:schemeClr val="tx1"/>
                </a:solidFill>
                <a:latin typeface="Bahnschrift" panose="020B0502040204020203" pitchFamily="34" charset="0"/>
              </a:rPr>
              <a:t>Variables can store different types of data like numbers and text.</a:t>
            </a:r>
            <a:r>
              <a:rPr lang="en-US" altLang="en-US" sz="4800" smtClean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altLang="en-US" sz="48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Basic</a:t>
            </a:r>
            <a:r>
              <a:rPr lang="en-US" dirty="0"/>
              <a:t> </a:t>
            </a:r>
            <a:r>
              <a:rPr lang="en-US" dirty="0">
                <a:solidFill>
                  <a:srgbClr val="003399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003399"/>
                </a:solidFill>
              </a:rPr>
              <a:t>Types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78346" y="2573218"/>
            <a:ext cx="843532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Integers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3,14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Strings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"Python"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Booleans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742950" marR="0" lvl="0" indent="-7429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4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Floating Point Numbers: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</a:rPr>
              <a:t>3.2,77.7</a:t>
            </a:r>
            <a:endParaRPr kumimoji="0" lang="en-US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1419" y="2557821"/>
            <a:ext cx="516468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Addition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2 + 3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results 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Subtraction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5 - 1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results 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Multiplication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4 * 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results 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Division: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10 / 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results 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5.0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1524</TotalTime>
  <Words>996</Words>
  <Application>Microsoft Office PowerPoint</Application>
  <PresentationFormat>Widescreen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Unicode MS</vt:lpstr>
      <vt:lpstr>Bahnschrift</vt:lpstr>
      <vt:lpstr>Britannic Bold</vt:lpstr>
      <vt:lpstr>Calibri</vt:lpstr>
      <vt:lpstr>Gill Sans MT</vt:lpstr>
      <vt:lpstr>Parcel</vt:lpstr>
      <vt:lpstr>PYTHON</vt:lpstr>
      <vt:lpstr>What is Python?</vt:lpstr>
      <vt:lpstr>Your First Python Program</vt:lpstr>
      <vt:lpstr>Printing Examples</vt:lpstr>
      <vt:lpstr>Variables</vt:lpstr>
      <vt:lpstr>Variables</vt:lpstr>
      <vt:lpstr>Variables</vt:lpstr>
      <vt:lpstr>Basic Data Types</vt:lpstr>
      <vt:lpstr>Simple Math</vt:lpstr>
      <vt:lpstr>Simple Math</vt:lpstr>
      <vt:lpstr>Input from the User</vt:lpstr>
      <vt:lpstr>Strings and Concatenation</vt:lpstr>
      <vt:lpstr>Strings and Concatenation</vt:lpstr>
      <vt:lpstr>Adventure time</vt:lpstr>
      <vt:lpstr>Adventure time</vt:lpstr>
      <vt:lpstr>Adventure time</vt:lpstr>
      <vt:lpstr>Conditional statements</vt:lpstr>
      <vt:lpstr>if &amp; else statements</vt:lpstr>
      <vt:lpstr>else if/elif statement</vt:lpstr>
      <vt:lpstr> Real-Life Examples: </vt:lpstr>
      <vt:lpstr>Random number</vt:lpstr>
      <vt:lpstr>Steps to Make a Random Number in Python</vt:lpstr>
      <vt:lpstr>Steps to Make a Random Number in Python</vt:lpstr>
      <vt:lpstr>Steps to Make a Random Number in Python</vt:lpstr>
      <vt:lpstr>Step 1</vt:lpstr>
      <vt:lpstr>Step 2</vt:lpstr>
      <vt:lpstr>Random numbers on the dice</vt:lpstr>
      <vt:lpstr>Concept of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user</cp:lastModifiedBy>
  <cp:revision>24</cp:revision>
  <dcterms:created xsi:type="dcterms:W3CDTF">2024-07-07T14:04:04Z</dcterms:created>
  <dcterms:modified xsi:type="dcterms:W3CDTF">2024-07-28T17:24:19Z</dcterms:modified>
</cp:coreProperties>
</file>