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TrainHub</a:t>
            </a:r>
            <a:r>
              <a:rPr dirty="0"/>
              <a:t> – Responsive Fitness Equipment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Web &amp; Mobile Technologies (B9IS124)</a:t>
            </a:r>
          </a:p>
          <a:p>
            <a:r>
              <a:rPr dirty="0"/>
              <a:t>Group Members: </a:t>
            </a:r>
            <a:r>
              <a:rPr lang="en-US" dirty="0" smtClean="0"/>
              <a:t>Abdul </a:t>
            </a:r>
            <a:r>
              <a:rPr lang="en-US" dirty="0" err="1" smtClean="0"/>
              <a:t>Rafey</a:t>
            </a:r>
            <a:r>
              <a:rPr lang="en-US" dirty="0" smtClean="0"/>
              <a:t> (20042868) </a:t>
            </a:r>
            <a:r>
              <a:rPr dirty="0" smtClean="0"/>
              <a:t>&amp; </a:t>
            </a:r>
            <a:r>
              <a:rPr lang="en-US" dirty="0" smtClean="0"/>
              <a:t>Shaikh </a:t>
            </a:r>
            <a:r>
              <a:rPr lang="en-US" dirty="0" err="1" smtClean="0"/>
              <a:t>Saad</a:t>
            </a:r>
            <a:r>
              <a:rPr lang="en-US" dirty="0" smtClean="0"/>
              <a:t> (20051789)</a:t>
            </a:r>
            <a:endParaRPr dirty="0"/>
          </a:p>
          <a:p>
            <a:r>
              <a:rPr dirty="0"/>
              <a:t>Presentation Date: 25–27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Responsive fitness website for a fictional business</a:t>
            </a:r>
          </a:p>
          <a:p>
            <a:pPr>
              <a:defRPr sz="2000"/>
            </a:pPr>
            <a:r>
              <a:t>Features product listings, detail pages, and reservation form</a:t>
            </a:r>
          </a:p>
          <a:p>
            <a:pPr>
              <a:defRPr sz="2000"/>
            </a:pPr>
            <a:r>
              <a:t>Built using HTML5, CSS3, JavaScript, and jQuery</a:t>
            </a:r>
          </a:p>
          <a:p>
            <a:pPr>
              <a:defRPr sz="2000"/>
            </a:pPr>
            <a:r>
              <a:t>Optimized for desktop, tablet, and mobile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Site Map &amp;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index.html, about.html, product.html</a:t>
            </a:r>
          </a:p>
          <a:p>
            <a:pPr>
              <a:defRPr sz="2000"/>
            </a:pPr>
            <a:r>
              <a:t>Product-Pages/ (3 individual product pages)</a:t>
            </a:r>
          </a:p>
          <a:p>
            <a:pPr>
              <a:defRPr sz="2000"/>
            </a:pPr>
            <a:r>
              <a:t>Folders: css/, js/, images/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83" y="2456146"/>
            <a:ext cx="3238952" cy="4334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59" y="3627884"/>
            <a:ext cx="2800741" cy="19910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Home &amp; About Page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813"/>
            <a:ext cx="8229600" cy="1156648"/>
          </a:xfrm>
        </p:spPr>
        <p:txBody>
          <a:bodyPr/>
          <a:lstStyle/>
          <a:p>
            <a:pPr>
              <a:defRPr sz="2000"/>
            </a:pPr>
            <a:r>
              <a:rPr dirty="0"/>
              <a:t>Home: Hero section, short intro, CTA to Products</a:t>
            </a:r>
          </a:p>
          <a:p>
            <a:pPr>
              <a:defRPr sz="2000"/>
            </a:pPr>
            <a:r>
              <a:rPr dirty="0"/>
              <a:t>About: </a:t>
            </a:r>
            <a:r>
              <a:rPr lang="en-US" dirty="0" smtClean="0"/>
              <a:t>Single</a:t>
            </a:r>
            <a:r>
              <a:rPr dirty="0" smtClean="0"/>
              <a:t>-column on</a:t>
            </a:r>
            <a:r>
              <a:rPr lang="en-US" dirty="0" smtClean="0"/>
              <a:t> both</a:t>
            </a:r>
            <a:r>
              <a:rPr dirty="0" smtClean="0"/>
              <a:t> desktop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dirty="0" smtClean="0"/>
              <a:t> </a:t>
            </a:r>
            <a:r>
              <a:rPr dirty="0"/>
              <a:t>mobile</a:t>
            </a:r>
          </a:p>
          <a:p>
            <a:pPr>
              <a:defRPr sz="2000"/>
            </a:pPr>
            <a:r>
              <a:rPr dirty="0"/>
              <a:t>Consistent header and footer across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2" y="2756848"/>
            <a:ext cx="4995080" cy="3848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84" y="2756848"/>
            <a:ext cx="3712191" cy="38486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Products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934"/>
            <a:ext cx="8229600" cy="1102057"/>
          </a:xfrm>
        </p:spPr>
        <p:txBody>
          <a:bodyPr>
            <a:normAutofit lnSpcReduction="10000"/>
          </a:bodyPr>
          <a:lstStyle/>
          <a:p>
            <a:pPr>
              <a:defRPr sz="2000"/>
            </a:pPr>
            <a:r>
              <a:t>Three product cards with image, title, and description</a:t>
            </a:r>
          </a:p>
          <a:p>
            <a:pPr>
              <a:defRPr sz="2000"/>
            </a:pPr>
            <a:r>
              <a:t>‘View Product’ button links to detail page</a:t>
            </a:r>
          </a:p>
          <a:p>
            <a:pPr>
              <a:defRPr sz="2000"/>
            </a:pPr>
            <a:r>
              <a:t>Search bar filters products using jQuery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1932"/>
            <a:ext cx="9144000" cy="4101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Detail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Dedicated page for each product</a:t>
            </a:r>
          </a:p>
          <a:p>
            <a:pPr>
              <a:defRPr sz="2000"/>
            </a:pPr>
            <a:r>
              <a:t>Includes images, video, and detailed info</a:t>
            </a:r>
          </a:p>
          <a:p>
            <a:pPr>
              <a:defRPr sz="2000"/>
            </a:pPr>
            <a:r>
              <a:t>Reservation form at the bottom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9432"/>
            <a:ext cx="5539767" cy="4098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68" y="2759432"/>
            <a:ext cx="3604232" cy="4098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Gallery &amp;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Image thumbnails update main product image</a:t>
            </a:r>
          </a:p>
          <a:p>
            <a:pPr>
              <a:defRPr sz="2000"/>
            </a:pPr>
            <a:r>
              <a:t>Video thumbnail switches to embedded video</a:t>
            </a:r>
          </a:p>
          <a:p>
            <a:pPr>
              <a:defRPr sz="2000"/>
            </a:pPr>
            <a:r>
              <a:t>jQuery handles transitions and active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0098"/>
            <a:ext cx="6611273" cy="382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36" y="3668613"/>
            <a:ext cx="5753349" cy="3021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Reservation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Fields: Name, Email (required), Phone (optional)</a:t>
            </a:r>
          </a:p>
          <a:p>
            <a:pPr>
              <a:defRPr sz="2000"/>
            </a:pPr>
            <a:r>
              <a:t>JS validates and shows success message</a:t>
            </a:r>
          </a:p>
          <a:p>
            <a:pPr>
              <a:defRPr sz="2000"/>
            </a:pPr>
            <a:r>
              <a:t>No backend – all frontend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7" y="3077631"/>
            <a:ext cx="8381465" cy="34716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Mobile &amp; Tablet Responsiveness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6196"/>
            <a:ext cx="4678823" cy="1061113"/>
          </a:xfrm>
        </p:spPr>
        <p:txBody>
          <a:bodyPr>
            <a:normAutofit fontScale="77500" lnSpcReduction="20000"/>
          </a:bodyPr>
          <a:lstStyle/>
          <a:p>
            <a:pPr>
              <a:defRPr sz="2000"/>
            </a:pPr>
            <a:r>
              <a:rPr dirty="0"/>
              <a:t>Mobile-first design strategy</a:t>
            </a:r>
          </a:p>
          <a:p>
            <a:pPr>
              <a:defRPr sz="2000"/>
            </a:pPr>
            <a:r>
              <a:rPr dirty="0"/>
              <a:t>Responsive </a:t>
            </a:r>
            <a:r>
              <a:rPr dirty="0" err="1"/>
              <a:t>navbar</a:t>
            </a:r>
            <a:r>
              <a:rPr dirty="0"/>
              <a:t> toggle via jQuery</a:t>
            </a:r>
          </a:p>
          <a:p>
            <a:pPr>
              <a:defRPr sz="2000"/>
            </a:pPr>
            <a:r>
              <a:rPr dirty="0"/>
              <a:t>Layout adapts to all screen sizes</a:t>
            </a:r>
          </a:p>
          <a:p>
            <a:pPr>
              <a:defRPr sz="2000"/>
            </a:pPr>
            <a:r>
              <a:rPr dirty="0"/>
              <a:t>Tested on multiple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721" y="1414914"/>
            <a:ext cx="3677163" cy="489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09" y="2338127"/>
            <a:ext cx="2067213" cy="441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44" y="2957339"/>
            <a:ext cx="2086266" cy="37914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245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TrainHub – Responsive Fitness Equipment Website</vt:lpstr>
      <vt:lpstr>Project Overview</vt:lpstr>
      <vt:lpstr>Site Map &amp; Folder Structure</vt:lpstr>
      <vt:lpstr>Home &amp; About Page Design</vt:lpstr>
      <vt:lpstr>Products Page</vt:lpstr>
      <vt:lpstr>Product Detail Pages</vt:lpstr>
      <vt:lpstr>Media Gallery &amp; Interactions</vt:lpstr>
      <vt:lpstr>Reservation Form</vt:lpstr>
      <vt:lpstr>Mobile &amp; Tablet Responsiveness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TrainHub – Responsive Fitness Equipment Website</dc:title>
  <dc:subject/>
  <dc:creator/>
  <cp:keywords/>
  <dc:description>generated using python-pptx</dc:description>
  <cp:lastModifiedBy>Dell</cp:lastModifiedBy>
  <cp:revision>6</cp:revision>
  <dcterms:created xsi:type="dcterms:W3CDTF">2013-01-27T09:14:16Z</dcterms:created>
  <dcterms:modified xsi:type="dcterms:W3CDTF">2025-06-26T13:36:56Z</dcterms:modified>
  <cp:category/>
</cp:coreProperties>
</file>