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8" r:id="rId3"/>
    <p:sldId id="259" r:id="rId4"/>
    <p:sldId id="260" r:id="rId5"/>
    <p:sldId id="262" r:id="rId6"/>
    <p:sldId id="274" r:id="rId7"/>
    <p:sldId id="263" r:id="rId8"/>
    <p:sldId id="275" r:id="rId9"/>
    <p:sldId id="264" r:id="rId10"/>
    <p:sldId id="276" r:id="rId11"/>
    <p:sldId id="265" r:id="rId12"/>
    <p:sldId id="277" r:id="rId13"/>
    <p:sldId id="267" r:id="rId14"/>
    <p:sldId id="278" r:id="rId15"/>
    <p:sldId id="261" r:id="rId16"/>
    <p:sldId id="279" r:id="rId17"/>
    <p:sldId id="266" r:id="rId18"/>
    <p:sldId id="280" r:id="rId19"/>
    <p:sldId id="268" r:id="rId20"/>
    <p:sldId id="281" r:id="rId21"/>
    <p:sldId id="270" r:id="rId22"/>
    <p:sldId id="282" r:id="rId23"/>
    <p:sldId id="27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72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0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4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D60-5904-4B92-ACF8-DFAAB201DB4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C6F-D65B-4B88-883F-BF7B6B11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4AD7-B352-4C41-8392-3E79467346E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77173-6EDC-40D7-BDB1-36E349DB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R="0" algn="ctr" rtl="0"/>
            <a:r>
              <a:rPr lang="en-US" sz="4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CSS FOUNDATION FRAMEWORK.</a:t>
            </a:r>
            <a:endParaRPr lang="en-US" sz="4400" b="1" i="1" u="sng" strike="noStrike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75613"/>
            <a:ext cx="9905999" cy="3541714"/>
          </a:xfrm>
        </p:spPr>
        <p:txBody>
          <a:bodyPr/>
          <a:lstStyle/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Title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: "Building a CSS Foundation Framework"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Subtitle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: "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A Modular and Scalable CSS Framework for Modern Web Development"</a:t>
            </a:r>
            <a:endParaRPr lang="en-US" b="0" i="0" u="none" strike="noStrike" baseline="0" dirty="0" smtClean="0">
              <a:latin typeface="Segoe UI" panose="020B0502040204020203" pitchFamily="34" charset="0"/>
            </a:endParaRP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Your Name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: 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[</a:t>
            </a:r>
            <a:r>
              <a:rPr lang="en-US" dirty="0" smtClean="0">
                <a:latin typeface="Segoe UI" panose="020B0502040204020203" pitchFamily="34" charset="0"/>
              </a:rPr>
              <a:t>ABDUL RAHEMAN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]</a:t>
            </a:r>
            <a:endParaRPr lang="en-US" b="0" i="0" u="none" strike="noStrike" baseline="0" dirty="0" smtClean="0">
              <a:latin typeface="Segoe UI" panose="020B0502040204020203" pitchFamily="34" charset="0"/>
            </a:endParaRP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Date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: 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[</a:t>
            </a:r>
            <a:r>
              <a:rPr lang="en-US" dirty="0" smtClean="0">
                <a:latin typeface="Segoe UI" panose="020B0502040204020203" pitchFamily="34" charset="0"/>
              </a:rPr>
              <a:t>17/11/2024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]</a:t>
            </a:r>
            <a:endParaRPr lang="en-US" b="0" i="0" u="none" strike="noStrike" baseline="0" dirty="0" smtClean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2" y="1590386"/>
            <a:ext cx="7602583" cy="33377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8252" y="863430"/>
            <a:ext cx="8556171" cy="5702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Forms In foundation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Creating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Card with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78570"/>
            <a:ext cx="9905999" cy="4713224"/>
          </a:xfrm>
        </p:spPr>
        <p:txBody>
          <a:bodyPr>
            <a:noAutofit/>
          </a:bodyPr>
          <a:lstStyle/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create a card using Foundation's panel component.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Panels are useful for grouping content with borders or background.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sz="17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 class="callout"&gt;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&lt;h5&gt;Card Title&lt;/h5&gt;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&lt;p&gt;This is a simple card example using a Foundation callout.&lt;/p&gt;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&lt;a href="#" class="button small"&gt;Read More&lt;/a&gt;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</a:t>
            </a:r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&gt;.</a:t>
            </a:r>
            <a:endParaRPr lang="en-US" sz="1700" i="1" u="none" strike="noStrike" baseline="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4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3" y="2039291"/>
            <a:ext cx="6215907" cy="24287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7702" y="1274614"/>
            <a:ext cx="8046721" cy="7646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 foundation output example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Foundation's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Responsive 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make images responsive with Foundation's .thumbnail class.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Demonstrates automatic scaling for different devices.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&lt;img src="example.jpg" class="thumbnail" alt="Responsive Image Example"&gt;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An image adjusting its size on different screen widths.</a:t>
            </a:r>
          </a:p>
        </p:txBody>
      </p:sp>
    </p:spTree>
    <p:extLst>
      <p:ext uri="{BB962C8B-B14F-4D97-AF65-F5344CB8AC3E}">
        <p14:creationId xmlns:p14="http://schemas.microsoft.com/office/powerpoint/2010/main" val="67697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62" y="2233748"/>
            <a:ext cx="3635075" cy="363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28" y="2405093"/>
            <a:ext cx="5855986" cy="329238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08462" y="1463040"/>
            <a:ext cx="10552612" cy="6340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 image foundation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6962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Grid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635532"/>
            <a:ext cx="9905999" cy="4935086"/>
          </a:xfrm>
        </p:spPr>
        <p:txBody>
          <a:bodyPr>
            <a:noAutofit/>
          </a:bodyPr>
          <a:lstStyle/>
          <a:p>
            <a:pPr marL="0" marR="0" lvl="0" indent="0" rtl="0">
              <a:buNone/>
            </a:pPr>
            <a:endParaRPr lang="en-US" sz="1400" b="1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Overview of the grid system using rows (grid-x) and columns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(cell).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foundation grid is based on a 12-column layout.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Code: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 class="grid-container"&gt;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class="grid-x grid-padding-x"&gt;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&lt;div class="cell small-6"&gt;50% Width (Small)&lt;/div&gt;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&lt;div class="cell small-6"&gt;50% Width (Small)&lt;/div&gt;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&lt;/div&gt;</a:t>
            </a:r>
          </a:p>
          <a:p>
            <a:pPr marR="0" lvl="0" rtl="0"/>
            <a:r>
              <a:rPr lang="en-US" sz="14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</a:t>
            </a:r>
          </a:p>
          <a:p>
            <a:pPr marR="0" lvl="0" rtl="0"/>
            <a:r>
              <a:rPr lang="en-US" sz="14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Example: Diagram with two side-by-side boxes, each occupying 50% width.</a:t>
            </a:r>
          </a:p>
        </p:txBody>
      </p:sp>
    </p:spTree>
    <p:extLst>
      <p:ext uri="{BB962C8B-B14F-4D97-AF65-F5344CB8AC3E}">
        <p14:creationId xmlns:p14="http://schemas.microsoft.com/office/powerpoint/2010/main" val="405506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34" y="2955790"/>
            <a:ext cx="10058400" cy="10837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5034" y="2285999"/>
            <a:ext cx="7670772" cy="5426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Foundationgrid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49086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Modal Example in Foundation</a:t>
            </a:r>
            <a:endParaRPr lang="en-US" b="1" i="1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9085"/>
            <a:ext cx="9905999" cy="5773783"/>
          </a:xfrm>
        </p:spPr>
        <p:txBody>
          <a:bodyPr>
            <a:noAutofit/>
          </a:bodyPr>
          <a:lstStyle/>
          <a:p>
            <a:pPr marR="0" lvl="0" rtl="0"/>
            <a:r>
              <a:rPr lang="en-US" sz="16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create a simple modal using Foundation's reveal class.</a:t>
            </a:r>
          </a:p>
          <a:p>
            <a:pPr marR="0" lvl="0" rtl="0"/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Modals can be triggered with buttons or links.</a:t>
            </a:r>
          </a:p>
          <a:p>
            <a:pPr marR="0" lvl="0" rtl="0"/>
            <a:r>
              <a:rPr lang="en-US" sz="16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6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sz="16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&lt;!-- Trigger Button --&gt;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class="button" data-open="exampleModal"&gt;Open Modal&lt;/button&gt;</a:t>
            </a:r>
          </a:p>
          <a:p>
            <a:pPr marR="0" lvl="0" rtl="0"/>
            <a:endParaRPr lang="en-US" sz="1600" b="0" i="1" u="none" strike="noStrike" baseline="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&lt;!-- Modal Content --&gt;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 class="reveal" id="exampleModal" data-reveal&gt;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&lt;h1&gt;Simple Modal Example&lt;/h1&gt;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&lt;p&gt;This is a modal window with some sample content.&lt;/p&gt;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&lt;button class="close-button" data-close&gt;&amp;times;&lt;/button&gt;</a:t>
            </a:r>
          </a:p>
          <a:p>
            <a:pPr marR="0" lvl="0" rtl="0"/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</a:t>
            </a:r>
            <a:r>
              <a:rPr lang="en-US" sz="16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sz="1600" b="0" i="1" u="none" strike="noStrike" baseline="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72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1476103"/>
            <a:ext cx="5416141" cy="607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41894"/>
            <a:ext cx="3054323" cy="1842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65" y="2441894"/>
            <a:ext cx="6337288" cy="21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Examples of Foundation's pre-defined typography classes.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Showcasing headings, paragraphs, and text styles.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&lt;h1&gt;This is a Heading 1&lt;/h1&gt;</a:t>
            </a:r>
          </a:p>
          <a:p>
            <a:pPr marR="0" lvl="0" rtl="0"/>
            <a:r>
              <a:rPr lang="en-US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 class="lead"&gt;This is a lead paragraph with emphasized style.&lt;/p&gt;</a:t>
            </a:r>
          </a:p>
          <a:p>
            <a:pPr marR="0" lvl="0" rtl="0"/>
            <a:r>
              <a:rPr lang="en-US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&lt;p&gt;This is a standard paragraph.&lt;/p&gt;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A screenshot of various text styles with different fonts.</a:t>
            </a:r>
          </a:p>
        </p:txBody>
      </p:sp>
    </p:spTree>
    <p:extLst>
      <p:ext uri="{BB962C8B-B14F-4D97-AF65-F5344CB8AC3E}">
        <p14:creationId xmlns:p14="http://schemas.microsoft.com/office/powerpoint/2010/main" val="255587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</a:rPr>
              <a:t>What </a:t>
            </a:r>
            <a:r>
              <a:rPr lang="en-US" b="1" i="1" u="none" strike="noStrike" baseline="0" dirty="0" smtClean="0">
                <a:latin typeface="Segoe UI" panose="020B0502040204020203" pitchFamily="34" charset="0"/>
              </a:rPr>
              <a:t>is Foundation?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Definition: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/>
            </a:r>
            <a:br>
              <a:rPr lang="en-US" b="0" i="0" u="none" strike="noStrike" baseline="0" dirty="0" smtClean="0">
                <a:latin typeface="Segoe UI" panose="020B0502040204020203" pitchFamily="34" charset="0"/>
              </a:rPr>
            </a:br>
            <a:r>
              <a:rPr lang="en-US" b="0" i="0" u="none" strike="noStrike" baseline="0" dirty="0" smtClean="0">
                <a:latin typeface="Segoe UI" panose="020B0502040204020203" pitchFamily="34" charset="0"/>
              </a:rPr>
              <a:t>Foundation is a responsive front-end CSS framework for building modern web interfaces.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Developed By: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 </a:t>
            </a:r>
            <a:r>
              <a:rPr lang="en-US" b="1" i="0" u="sng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Zurb.</a:t>
            </a:r>
            <a:endParaRPr lang="en-US" b="1" i="0" u="sng" strike="noStrike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Purpose:</a:t>
            </a:r>
            <a:r>
              <a:rPr lang="en-US" b="0" i="0" u="none" strike="noStrike" baseline="0" dirty="0" smtClean="0">
                <a:latin typeface="Segoe UI" panose="020B0502040204020203" pitchFamily="34" charset="0"/>
              </a:rPr>
              <a:t> To provide a scalable, modular, and flexible foundation for web design.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</a:rPr>
              <a:t>Key Features: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</a:rPr>
              <a:t>Mobile-first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</a:rPr>
              <a:t>Prebuilt components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</a:rPr>
              <a:t>Customizable</a:t>
            </a:r>
          </a:p>
        </p:txBody>
      </p:sp>
    </p:spTree>
    <p:extLst>
      <p:ext uri="{BB962C8B-B14F-4D97-AF65-F5344CB8AC3E}">
        <p14:creationId xmlns:p14="http://schemas.microsoft.com/office/powerpoint/2010/main" val="67173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1489166"/>
            <a:ext cx="9008427" cy="8169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Typography foundation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78153"/>
            <a:ext cx="7012274" cy="27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Responsive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Footer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478570"/>
            <a:ext cx="9905999" cy="5287990"/>
          </a:xfrm>
        </p:spPr>
        <p:txBody>
          <a:bodyPr>
            <a:noAutofit/>
          </a:bodyPr>
          <a:lstStyle/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of a simple responsive footer with multiple columns.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Foundation’s grid system to layout the footer.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sz="17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&lt;footer class="grid-x grid-padding-x"&gt;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class="cell small-6 medium-4"&gt;© 2024 My Website&lt;/div&gt;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class="cell small-6 medium-4"&gt;Links&lt;/div&gt;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&lt;div class="cell small-12 medium-4"&gt;Contact Info&lt;/div&gt;</a:t>
            </a:r>
          </a:p>
          <a:p>
            <a:pPr marR="0" lvl="0" rtl="0"/>
            <a:r>
              <a:rPr lang="en-US" sz="1700" b="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&lt;/footer&gt;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A simple, multi-column footer layout.</a:t>
            </a:r>
          </a:p>
        </p:txBody>
      </p:sp>
    </p:spTree>
    <p:extLst>
      <p:ext uri="{BB962C8B-B14F-4D97-AF65-F5344CB8AC3E}">
        <p14:creationId xmlns:p14="http://schemas.microsoft.com/office/powerpoint/2010/main" val="102215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1489166"/>
            <a:ext cx="9905998" cy="6079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Responsivefooter example output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5" y="2237921"/>
            <a:ext cx="11199813" cy="5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sng" strike="noStrike" baseline="0" dirty="0" smtClean="0">
                <a:latin typeface="Times New Roman" panose="02020603050405020304" pitchFamily="18" charset="0"/>
              </a:rPr>
              <a:t>Conclusion :</a:t>
            </a:r>
            <a:endParaRPr lang="en-US" b="1" i="1" u="sng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Encourage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hands-on practice with Foundation's examples.</a:t>
            </a:r>
          </a:p>
          <a:p>
            <a:pPr lvl="0"/>
            <a:r>
              <a:rPr lang="en-US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https://get.foundation/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to official documentation and further resources.</a:t>
            </a:r>
          </a:p>
          <a:p>
            <a:pPr marR="0" lvl="0" rtl="0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Q&amp;A open for questions.</a:t>
            </a:r>
            <a:endParaRPr lang="en-US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4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3903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R="0" algn="ctr" rtl="0"/>
            <a:r>
              <a:rPr lang="en-US" sz="6000" b="1" i="1" u="none" strike="noStrik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You.</a:t>
            </a:r>
            <a:endParaRPr lang="en-US" sz="6000" b="1" i="1" u="none" strike="noStrike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543914"/>
            <a:ext cx="2975846" cy="628171"/>
          </a:xfrm>
        </p:spPr>
        <p:txBody>
          <a:bodyPr>
            <a:noAutofit/>
          </a:bodyPr>
          <a:lstStyle/>
          <a:p>
            <a:pPr marL="0" marR="0" lvl="0" indent="0" rtl="0">
              <a:buNone/>
            </a:pPr>
            <a:r>
              <a:rPr lang="en-US" sz="1500" strike="noStrike" baseline="0" dirty="0" smtClean="0">
                <a:solidFill>
                  <a:srgbClr val="B2DAF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500" strike="noStrike" baseline="0" dirty="0" smtClean="0">
              <a:solidFill>
                <a:srgbClr val="B2DAF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9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marR="0" lvl="0" indent="0" rtl="0">
              <a:buNone/>
            </a:pP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What is Foundation CSS?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Purpose: A responsive front-end framework for building websites.</a:t>
            </a:r>
          </a:p>
          <a:p>
            <a:pPr marR="0" lvl="0" rtl="0"/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Simple, mobile-first approach with pre-styled components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.</a:t>
            </a:r>
            <a:endParaRPr lang="en-US" b="0" i="0" u="none" strike="noStrike" baseline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6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Installation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marL="0" marR="0" lvl="0" indent="0" rtl="0">
              <a:buNone/>
            </a:pPr>
            <a:endParaRPr lang="en-US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Fast setup options using CDN.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Installing with 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npm / yarn 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development.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add Foundation CSS to your HTML page.</a:t>
            </a:r>
          </a:p>
          <a:p>
            <a:pPr marR="0" lvl="0" rtl="0"/>
            <a:r>
              <a:rPr lang="en-US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b="1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&lt;!-- Link to Foundation via CDN --&gt;</a:t>
            </a:r>
          </a:p>
          <a:p>
            <a:pPr marR="0" lvl="0" rtl="0"/>
            <a:r>
              <a:rPr lang="en-US" b="1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&lt;link rel="stylesheet" href="https://cdn.jsdelivr.net/npm/foundation-sites/dist/css/foundation.min.css"&gt;</a:t>
            </a:r>
          </a:p>
        </p:txBody>
      </p:sp>
    </p:spTree>
    <p:extLst>
      <p:ext uri="{BB962C8B-B14F-4D97-AF65-F5344CB8AC3E}">
        <p14:creationId xmlns:p14="http://schemas.microsoft.com/office/powerpoint/2010/main" val="91552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3692"/>
            <a:ext cx="9905998" cy="1478570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Buttons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883727"/>
            <a:ext cx="9905999" cy="3981496"/>
          </a:xfrm>
        </p:spPr>
        <p:txBody>
          <a:bodyPr>
            <a:noAutofit/>
          </a:bodyPr>
          <a:lstStyle/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Simple button styles using classes like button, primary, alert.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Foundation provides different button styles for quick use.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sz="17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 primary"&gt;Primary Button&lt;/button&gt;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 secondary"&gt;Secondary Button&lt;/button&gt;</a:t>
            </a:r>
          </a:p>
          <a:p>
            <a:pPr marR="0" lvl="0" rtl="0"/>
            <a:r>
              <a:rPr lang="en-US" sz="17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class="button alert"&gt;Alert Button&lt;/button&gt;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Example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Screenshot of the different button styles.</a:t>
            </a:r>
          </a:p>
        </p:txBody>
      </p:sp>
    </p:spTree>
    <p:extLst>
      <p:ext uri="{BB962C8B-B14F-4D97-AF65-F5344CB8AC3E}">
        <p14:creationId xmlns:p14="http://schemas.microsoft.com/office/powerpoint/2010/main" val="16329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" y="2103121"/>
            <a:ext cx="10529678" cy="1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35192"/>
            <a:ext cx="9905998" cy="1066591"/>
          </a:xfrm>
        </p:spPr>
        <p:txBody>
          <a:bodyPr/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Navigation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1201783"/>
            <a:ext cx="9905999" cy="5303520"/>
          </a:xfrm>
        </p:spPr>
        <p:txBody>
          <a:bodyPr>
            <a:noAutofit/>
          </a:bodyPr>
          <a:lstStyle/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create a basic navigation bar using Foundation's menu class.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Navigation is responsive by default.</a:t>
            </a:r>
          </a:p>
          <a:p>
            <a:pPr marR="0" lvl="0" rtl="0"/>
            <a:r>
              <a:rPr lang="en-US" sz="17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7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sz="17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&lt;ul class="menu"&gt;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href="#"&gt;Home&lt;/a&gt;&lt;/li&gt;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href="#"&gt;About&lt;/a&gt;&lt;/li&gt;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href="#"&gt;Services&lt;/a&gt;&lt;/li&gt;</a:t>
            </a:r>
          </a:p>
          <a:p>
            <a:pPr marR="0" lvl="0" rtl="0"/>
            <a:r>
              <a:rPr lang="it-IT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&lt;li&gt;&lt;a href="#"&gt;Contact&lt;/a&gt;&lt;/li&gt;</a:t>
            </a:r>
          </a:p>
          <a:p>
            <a:pPr marR="0" lvl="0" rtl="0"/>
            <a:r>
              <a:rPr lang="en-US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</a:t>
            </a:r>
            <a:r>
              <a:rPr lang="en-US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ul</a:t>
            </a:r>
            <a:r>
              <a:rPr lang="en-US" sz="1700" i="1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sz="1700" i="1" strike="noStrike" baseline="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8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59" y="2429692"/>
            <a:ext cx="9401779" cy="138714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55059" y="1632857"/>
            <a:ext cx="7558312" cy="7968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Navigationbar output example 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836023"/>
          </a:xfrm>
        </p:spPr>
        <p:txBody>
          <a:bodyPr>
            <a:normAutofit/>
          </a:bodyPr>
          <a:lstStyle/>
          <a:p>
            <a:pPr marR="0" rtl="0"/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Forms </a:t>
            </a:r>
            <a:r>
              <a:rPr lang="en-US" b="1" i="1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836023"/>
            <a:ext cx="9905999" cy="6021977"/>
          </a:xfrm>
        </p:spPr>
        <p:txBody>
          <a:bodyPr>
            <a:noAutofit/>
          </a:bodyPr>
          <a:lstStyle/>
          <a:p>
            <a:pPr marR="0" lvl="0" rtl="0"/>
            <a:r>
              <a:rPr lang="en-US" sz="15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form styling with Foundation's input and form elements.</a:t>
            </a:r>
          </a:p>
          <a:p>
            <a:pPr marR="0" lvl="0" rtl="0"/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of a simple form with inputs and a submit button.</a:t>
            </a:r>
          </a:p>
          <a:p>
            <a:pPr marR="0" lvl="0" rtl="0"/>
            <a:r>
              <a:rPr lang="en-US" sz="1500" b="1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Code</a:t>
            </a:r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R="0" lvl="0" rtl="0"/>
            <a:r>
              <a:rPr lang="en-US" sz="1500" b="0" i="0" u="none" strike="noStrike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sz="1500" b="0" i="0" u="none" strike="noStrike" baseline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&lt;form&gt;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&lt;label&gt;Name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&lt;input type="text" placeholder="Your Name"&gt;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&lt;/label&gt;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&lt;label&gt;Email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&lt;input type="email" placeholder="example@domain.com"&gt;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&lt;/label&gt;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&lt;button type="submit" class="button primary"&gt;Submit&lt;/button&gt;</a:t>
            </a:r>
          </a:p>
          <a:p>
            <a:pPr marR="0" lvl="0" rtl="0"/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&lt;/form</a:t>
            </a:r>
            <a:r>
              <a:rPr lang="en-US" sz="1500" i="1" u="none" strike="noStrike" baseline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sz="1500" i="1" u="none" strike="noStrike" baseline="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2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149</TotalTime>
  <Words>941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Segoe UI</vt:lpstr>
      <vt:lpstr>Times New Roman</vt:lpstr>
      <vt:lpstr>Trebuchet MS</vt:lpstr>
      <vt:lpstr>Tw Cen MT</vt:lpstr>
      <vt:lpstr>Circuit</vt:lpstr>
      <vt:lpstr>CSS FOUNDATION FRAMEWORK.</vt:lpstr>
      <vt:lpstr>What is Foundation?</vt:lpstr>
      <vt:lpstr>Introduction to Foundation</vt:lpstr>
      <vt:lpstr>Installation and Setup</vt:lpstr>
      <vt:lpstr>Buttons in Foundation</vt:lpstr>
      <vt:lpstr>PowerPoint Presentation</vt:lpstr>
      <vt:lpstr>Navigation Bar Example</vt:lpstr>
      <vt:lpstr>Navigationbar output example :</vt:lpstr>
      <vt:lpstr>Forms in Foundation</vt:lpstr>
      <vt:lpstr>Forms In foundation output example :</vt:lpstr>
      <vt:lpstr>Creating a Card with Foundation</vt:lpstr>
      <vt:lpstr>Card foundation output example :</vt:lpstr>
      <vt:lpstr>Foundation's Responsive Images</vt:lpstr>
      <vt:lpstr>Responsive image foundation output example :</vt:lpstr>
      <vt:lpstr>Foundation Grid System</vt:lpstr>
      <vt:lpstr>Foundationgrid output example :</vt:lpstr>
      <vt:lpstr>Modal Example in Foundation</vt:lpstr>
      <vt:lpstr>Modal output example :</vt:lpstr>
      <vt:lpstr>Foundation Typography</vt:lpstr>
      <vt:lpstr>Typography foundation output example :</vt:lpstr>
      <vt:lpstr>Responsive Footer Example</vt:lpstr>
      <vt:lpstr>Responsivefooter example output :</vt:lpstr>
      <vt:lpstr>Conclusion 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</dc:title>
  <dc:creator>LENOVO</dc:creator>
  <cp:lastModifiedBy>LENOVO</cp:lastModifiedBy>
  <cp:revision>12</cp:revision>
  <dcterms:created xsi:type="dcterms:W3CDTF">2024-11-17T14:22:18Z</dcterms:created>
  <dcterms:modified xsi:type="dcterms:W3CDTF">2024-11-17T16:52:04Z</dcterms:modified>
</cp:coreProperties>
</file>