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0" r:id="rId5"/>
    <p:sldId id="283" r:id="rId6"/>
    <p:sldId id="262" r:id="rId7"/>
    <p:sldId id="274" r:id="rId8"/>
    <p:sldId id="263" r:id="rId9"/>
    <p:sldId id="275" r:id="rId10"/>
    <p:sldId id="264" r:id="rId11"/>
    <p:sldId id="276" r:id="rId12"/>
    <p:sldId id="265" r:id="rId13"/>
    <p:sldId id="277" r:id="rId14"/>
    <p:sldId id="267" r:id="rId15"/>
    <p:sldId id="278" r:id="rId16"/>
    <p:sldId id="261" r:id="rId17"/>
    <p:sldId id="279" r:id="rId18"/>
    <p:sldId id="266" r:id="rId19"/>
    <p:sldId id="280" r:id="rId20"/>
    <p:sldId id="268" r:id="rId21"/>
    <p:sldId id="281" r:id="rId22"/>
    <p:sldId id="270" r:id="rId23"/>
    <p:sldId id="282" r:id="rId24"/>
    <p:sldId id="27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7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D60-5904-4B92-ACF8-DFAAB201DB4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C6F-D65B-4B88-883F-BF7B6B1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4AD7-B352-4C41-8392-3E79467346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CSS FOUNDATION FRAMEWORK.</a:t>
            </a:r>
            <a:endParaRPr lang="en-US" sz="4400" b="1" i="1" u="sng" strike="noStrike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75613"/>
            <a:ext cx="9905999" cy="354171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Title: "Building a CSS Foundation Framework"</a:t>
            </a:r>
          </a:p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Name: [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ABDUL RAHEMAN</a:t>
            </a: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]</a:t>
            </a:r>
          </a:p>
          <a:p>
            <a:pPr marL="0" marR="0" lvl="0" indent="0" algn="ctr" rtl="0">
              <a:lnSpc>
                <a:spcPct val="200000"/>
              </a:lnSpc>
              <a:buNone/>
            </a:pP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Date: [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17/11/2024</a:t>
            </a:r>
            <a:r>
              <a:rPr lang="en-US" sz="3200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61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836023"/>
          </a:xfrm>
        </p:spPr>
        <p:txBody>
          <a:bodyPr>
            <a:normAutofit/>
          </a:bodyPr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Forms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836023"/>
            <a:ext cx="9905999" cy="6021977"/>
          </a:xfrm>
        </p:spPr>
        <p:txBody>
          <a:bodyPr>
            <a:noAutofit/>
          </a:bodyPr>
          <a:lstStyle/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form styling with Foundation's input and form elements.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a simple form with inputs and a submit button.</a:t>
            </a:r>
          </a:p>
          <a:p>
            <a:pPr marR="0" lvl="0" rtl="0"/>
            <a:r>
              <a:rPr lang="en-US" sz="15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&lt;form&gt;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&lt;label&gt;Name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type="text" placeholder="Your Name"&gt;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&lt;label&gt;Email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type="email" placeholder="example@domain.com"&gt;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type="submit" class="button primary"&gt;Submit&lt;/button&gt;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579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2" y="1590386"/>
            <a:ext cx="7602583" cy="33377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8252" y="863430"/>
            <a:ext cx="8556171" cy="5702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 In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Creating a Card with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4713224"/>
          </a:xfrm>
        </p:spPr>
        <p:txBody>
          <a:bodyPr>
            <a:noAutofit/>
          </a:bodyPr>
          <a:lstStyle/>
          <a:p>
            <a:pPr marR="0" lvl="0" rtl="0"/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create a card using Foundation's</a:t>
            </a:r>
            <a:r>
              <a:rPr lang="en-US" sz="1700" b="0" i="0" u="none" strike="noStrike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there are classes to cal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lout the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component.</a:t>
            </a:r>
          </a:p>
          <a:p>
            <a:pPr marR="0" lvl="0" rtl="0"/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are useful for grouping content with borders or background.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class="callout"&gt;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&lt;h5&gt;Card Title&lt;/h5&gt;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simple card example using a Foundation callout.&lt;/p&gt;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&lt;a href="#" class="button small"&gt;Read More&lt;/a&gt;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&lt;/div&gt;.</a:t>
            </a:r>
          </a:p>
        </p:txBody>
      </p:sp>
    </p:spTree>
    <p:extLst>
      <p:ext uri="{BB962C8B-B14F-4D97-AF65-F5344CB8AC3E}">
        <p14:creationId xmlns:p14="http://schemas.microsoft.com/office/powerpoint/2010/main" val="42637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2039291"/>
            <a:ext cx="6215907" cy="24287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7702" y="1274614"/>
            <a:ext cx="8046721" cy="7646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 foundation output example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Foundation's Responsive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make images responsive with Foundation's thumbnail class.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Demonstrates automatic scaling for different devices.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&lt;img src="example.jpg" class="thumbnail" alt="Responsive Image Example"&gt;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An image adjusting its size on different screen widths.</a:t>
            </a:r>
          </a:p>
        </p:txBody>
      </p:sp>
    </p:spTree>
    <p:extLst>
      <p:ext uri="{BB962C8B-B14F-4D97-AF65-F5344CB8AC3E}">
        <p14:creationId xmlns:p14="http://schemas.microsoft.com/office/powerpoint/2010/main" val="6769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62" y="2233748"/>
            <a:ext cx="3635075" cy="363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8" y="2405093"/>
            <a:ext cx="5855986" cy="329238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8462" y="1463040"/>
            <a:ext cx="10552612" cy="6340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image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6962"/>
            <a:ext cx="9905998" cy="1070947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Grid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227908"/>
            <a:ext cx="9905999" cy="5630091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Foundation is a CSS framework based on the “grid system”. This system allows developers to lay out a web page in a very ordered, easy manner. It uses a mobile first approach meaning that if you build a grid system for a small mobile device, it can also be used for medium and large devices.</a:t>
            </a:r>
            <a:endParaRPr lang="en-US" sz="1800" b="1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foundation grid is </a:t>
            </a:r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based on a 12-column layout.</a:t>
            </a:r>
            <a:endParaRPr lang="en-US" sz="1800" b="1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Code:</a:t>
            </a: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class="grid-container"&gt;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class="grid-x grid-padding-x"&gt;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&lt;/div&gt;</a:t>
            </a:r>
          </a:p>
          <a:p>
            <a:pPr marR="0" lvl="0" rtl="0"/>
            <a:r>
              <a:rPr lang="en-US" sz="18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Example: Diagram with two side-by-side boxes, each occupying 50% width.</a:t>
            </a:r>
          </a:p>
        </p:txBody>
      </p:sp>
    </p:spTree>
    <p:extLst>
      <p:ext uri="{BB962C8B-B14F-4D97-AF65-F5344CB8AC3E}">
        <p14:creationId xmlns:p14="http://schemas.microsoft.com/office/powerpoint/2010/main" val="40550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4" y="2955790"/>
            <a:ext cx="10058400" cy="10837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5034" y="2285999"/>
            <a:ext cx="7670772" cy="5426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Foundationgrid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9086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 Example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9085"/>
            <a:ext cx="9905999" cy="5773783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A modal can open another modal with the help of id and data-open attribute.</a:t>
            </a:r>
            <a:endParaRPr lang="en-US" sz="16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Modals can be triggered with buttons or links.</a:t>
            </a:r>
          </a:p>
          <a:p>
            <a:pPr marR="0" lvl="0" rtl="0"/>
            <a:r>
              <a:rPr lang="en-US" sz="16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Trigger Button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class="button" data-open="exampleModal"&gt;Open Modal&lt;/button&gt;</a:t>
            </a:r>
          </a:p>
          <a:p>
            <a:pPr marR="0" lvl="0" rtl="0"/>
            <a:endParaRPr lang="en-US" sz="1600" b="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Modal Content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class="reveal" id="exampleModal" data-reveal&gt;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&lt;h1&gt;Simple Modal Example&lt;/h1&gt;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modal window with some sample content.&lt;/p&gt;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class="close-button" data-close&gt;&amp;times;&lt;/button&gt;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167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76103"/>
            <a:ext cx="5416141" cy="607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41894"/>
            <a:ext cx="3054323" cy="1842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65" y="2441894"/>
            <a:ext cx="6337288" cy="21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</a:rPr>
              <a:t>What is Foundation?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Definition: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/>
            </a:r>
            <a:br>
              <a:rPr lang="en-US" b="0" i="0" u="none" strike="noStrike" baseline="0" dirty="0" smtClean="0">
                <a:latin typeface="Segoe UI" panose="020B0502040204020203" pitchFamily="34" charset="0"/>
              </a:rPr>
            </a:br>
            <a:r>
              <a:rPr lang="en-US" b="0" i="0" u="none" strike="noStrike" baseline="0" dirty="0" smtClean="0">
                <a:latin typeface="Segoe UI" panose="020B0502040204020203" pitchFamily="34" charset="0"/>
              </a:rPr>
              <a:t>Foundation is a responsive front-end CSS framework for building modern web interfaces.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Developed By: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</a:t>
            </a:r>
            <a:r>
              <a:rPr lang="en-US" b="1" i="0" u="sng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Zurb.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Purpose: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To provide a scalable, modular, and flexible foundation for web design.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Key Features: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Mobile-first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Prebuilt components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6717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Typography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478570"/>
            <a:ext cx="9905999" cy="4856916"/>
          </a:xfrm>
        </p:spPr>
        <p:txBody>
          <a:bodyPr>
            <a:noAutofit/>
          </a:bodyPr>
          <a:lstStyle/>
          <a:p>
            <a:r>
              <a:rPr lang="en-US" sz="1800" dirty="0" smtClean="0"/>
              <a:t>Typography </a:t>
            </a:r>
            <a:r>
              <a:rPr lang="en-US" sz="1800" dirty="0"/>
              <a:t>in </a:t>
            </a:r>
            <a:r>
              <a:rPr lang="en-US" sz="1800" dirty="0" smtClean="0"/>
              <a:t>Foundation </a:t>
            </a:r>
            <a:r>
              <a:rPr lang="en-US" sz="1800" dirty="0"/>
              <a:t>is meant to make your life easier by providing clean, attractive, simple default styles for all of the most basic typographical elements</a:t>
            </a:r>
            <a:r>
              <a:rPr lang="en-US" sz="1800" dirty="0" smtClean="0"/>
              <a:t>.</a:t>
            </a:r>
            <a:endParaRPr lang="en-US" sz="18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Examples </a:t>
            </a:r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Foundation's pre-defined typography classes.</a:t>
            </a:r>
          </a:p>
          <a:p>
            <a:pPr marR="0" lvl="0" rtl="0"/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Showcasing headings, paragraphs, and text styles.</a:t>
            </a: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8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&lt;h1&gt;This is a Heading 1&lt;/h1&gt;</a:t>
            </a:r>
          </a:p>
          <a:p>
            <a:pPr marR="0" lvl="0" rtl="0"/>
            <a:r>
              <a:rPr lang="en-US" sz="18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 class="lead"&gt;This is a lead paragraph with emphasized style.&lt;/p&gt;</a:t>
            </a:r>
          </a:p>
          <a:p>
            <a:pPr marR="0" lvl="0" rtl="0"/>
            <a:r>
              <a:rPr lang="en-US" sz="18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&lt;p&gt;This is a standard paragraph.&lt;/p&gt;</a:t>
            </a:r>
          </a:p>
          <a:p>
            <a:pPr marR="0" lvl="0" rtl="0"/>
            <a:r>
              <a:rPr lang="en-US" sz="18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8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screenshot of various text styles with different fonts.</a:t>
            </a:r>
          </a:p>
        </p:txBody>
      </p:sp>
    </p:spTree>
    <p:extLst>
      <p:ext uri="{BB962C8B-B14F-4D97-AF65-F5344CB8AC3E}">
        <p14:creationId xmlns:p14="http://schemas.microsoft.com/office/powerpoint/2010/main" val="25558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1489166"/>
            <a:ext cx="9008427" cy="8169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Typography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78153"/>
            <a:ext cx="7012274" cy="27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Responsive Footer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5287990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a simple responsive footer with multiple columns.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Foundation’s grid system to layout the footer.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&lt;footer class="grid-x grid-padding-x"&gt;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medium-4"&gt;© 2024 My Website&lt;/div&gt;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medium-4"&gt;Links&lt;/div&gt;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small-12 medium-4"&gt;Contact Info&lt;/div&gt;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&lt;/footer&gt;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simple, multi-column footer layout.</a:t>
            </a:r>
          </a:p>
        </p:txBody>
      </p:sp>
    </p:spTree>
    <p:extLst>
      <p:ext uri="{BB962C8B-B14F-4D97-AF65-F5344CB8AC3E}">
        <p14:creationId xmlns:p14="http://schemas.microsoft.com/office/powerpoint/2010/main" val="1022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89166"/>
            <a:ext cx="9905998" cy="607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Responsivefooter example output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5" y="2237921"/>
            <a:ext cx="11199813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</a:rPr>
              <a:t>resources:</a:t>
            </a:r>
            <a:endParaRPr lang="en-US" b="1" i="1" u="sng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Encourage hands-on practice with Foundation's examples.</a:t>
            </a:r>
          </a:p>
          <a:p>
            <a:pPr lvl="0"/>
            <a:r>
              <a:rPr lang="en-US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https://get.foundation/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to official documentation and further resources.</a:t>
            </a:r>
          </a:p>
          <a:p>
            <a:pPr marR="0" lvl="0" rt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 open for questions.</a:t>
            </a:r>
            <a:endParaRPr lang="en-US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903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6000" b="1" i="1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543914"/>
            <a:ext cx="2975846" cy="628171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US" sz="1500" strike="noStrike" baseline="0" dirty="0" smtClean="0">
                <a:solidFill>
                  <a:srgbClr val="B2DA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to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 a free responsive front-end framework, providing a responsive grid and HTML and CSS UI components, templates, and code snippets, including typography, forms, buttons, navigation and other interface elements, as well as optional functionality provided by JavaScript extensions.</a:t>
            </a:r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Purpose: A responsive front-end framework for building websites.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Simple, mobile-first approach with pre-styled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3583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Installation and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204250"/>
            <a:ext cx="9905999" cy="5379430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US" smtClean="0"/>
              <a:t>We </a:t>
            </a:r>
            <a:r>
              <a:rPr lang="en-US" dirty="0"/>
              <a:t>can add Foundation CSS JavaScript to our webpage in 2 ways:</a:t>
            </a:r>
          </a:p>
          <a:p>
            <a:pPr fontAlgn="base"/>
            <a:r>
              <a:rPr lang="en-US" dirty="0"/>
              <a:t>Using NPM Install</a:t>
            </a:r>
          </a:p>
          <a:p>
            <a:pPr fontAlgn="base"/>
            <a:r>
              <a:rPr lang="en-US" dirty="0"/>
              <a:t>Using CDN </a:t>
            </a:r>
            <a:endParaRPr lang="en-US" dirty="0" smtClean="0"/>
          </a:p>
          <a:p>
            <a:pPr fontAlgn="base"/>
            <a:r>
              <a:rPr lang="en-US" b="1" dirty="0"/>
              <a:t>Using NPM Install:</a:t>
            </a:r>
            <a:endParaRPr lang="en-US" dirty="0"/>
          </a:p>
          <a:p>
            <a:pPr fontAlgn="base"/>
            <a:r>
              <a:rPr lang="en-US" dirty="0"/>
              <a:t>Foundation is available on </a:t>
            </a:r>
            <a:r>
              <a:rPr lang="en-US" i="1" dirty="0" err="1"/>
              <a:t>npm</a:t>
            </a:r>
            <a:r>
              <a:rPr lang="en-US" dirty="0"/>
              <a:t>. This package includes all of the source Sass and JavaScript files, as well as compiled CSS and JavaScript, in uncompressed and compressed flavors.</a:t>
            </a:r>
          </a:p>
          <a:p>
            <a:pPr fontAlgn="base"/>
            <a:r>
              <a:rPr lang="en-US" b="1" dirty="0"/>
              <a:t>Using CDN Link:</a:t>
            </a:r>
            <a:endParaRPr lang="en-US" dirty="0"/>
          </a:p>
          <a:p>
            <a:pPr fontAlgn="base"/>
            <a:r>
              <a:rPr lang="en-US" dirty="0"/>
              <a:t>We can get the required foundation JS from CDN by just inserting the below lines of code in our HTML template:</a:t>
            </a:r>
          </a:p>
          <a:p>
            <a:pPr fontAlgn="base"/>
            <a:r>
              <a:rPr lang="en-US" b="1" dirty="0"/>
              <a:t>JavaScript Initialization:</a:t>
            </a:r>
            <a:endParaRPr lang="en-US" dirty="0"/>
          </a:p>
          <a:p>
            <a:pPr fontAlgn="base"/>
            <a:r>
              <a:rPr lang="en-US" dirty="0"/>
              <a:t>The </a:t>
            </a:r>
            <a:r>
              <a:rPr lang="en-US" i="1" dirty="0"/>
              <a:t>.foundation()</a:t>
            </a:r>
            <a:r>
              <a:rPr lang="en-US" dirty="0"/>
              <a:t> function on the jQuery object, can be utilized to avail every Foundation plugin at once.</a:t>
            </a:r>
          </a:p>
          <a:p>
            <a:pPr fontAlgn="base"/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rtl="0">
              <a:buNone/>
            </a:pPr>
            <a:endParaRPr lang="en-US" b="1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2" y="444137"/>
            <a:ext cx="27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Npm</a:t>
            </a:r>
            <a:r>
              <a:rPr lang="en-US" dirty="0" smtClean="0"/>
              <a:t> syntax: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123405"/>
            <a:ext cx="7992590" cy="772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0971" y="220573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CDN links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2808316"/>
            <a:ext cx="7897327" cy="1295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970" y="4337143"/>
            <a:ext cx="26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Initialization: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4900681"/>
            <a:ext cx="794495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3692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Buttons 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883727"/>
            <a:ext cx="9905999" cy="3981496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 button styles using classes like button, primary, alert, warning etc.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provides different button styles for quick use.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primary"&gt;Primary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secondary"&gt;Secondary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alert"&gt;Alert Button&lt;/button&gt;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Screenshot of the different button styles.</a:t>
            </a:r>
          </a:p>
        </p:txBody>
      </p:sp>
    </p:spTree>
    <p:extLst>
      <p:ext uri="{BB962C8B-B14F-4D97-AF65-F5344CB8AC3E}">
        <p14:creationId xmlns:p14="http://schemas.microsoft.com/office/powerpoint/2010/main" val="16329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" y="2103121"/>
            <a:ext cx="10529678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35192"/>
            <a:ext cx="9905998" cy="1066591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Bar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1201783"/>
            <a:ext cx="9905999" cy="5303520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create a basic navigation bar using Foundation's menu class.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is responsive by default.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&lt;ul class="menu"&gt;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href="#"&gt;Home&lt;/a&gt;&lt;/li&gt;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href="#"&gt;About&lt;/a&gt;&lt;/li&gt;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href="#"&gt;Services&lt;/a&gt;&lt;/li&gt;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href="#"&gt;Contact&lt;/a&gt;&lt;/li&gt;</a:t>
            </a: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643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9" y="2429692"/>
            <a:ext cx="9401779" cy="13871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5059" y="1632857"/>
            <a:ext cx="7558312" cy="7968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Navigationbar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244</TotalTime>
  <Words>813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Segoe UI</vt:lpstr>
      <vt:lpstr>Times New Roman</vt:lpstr>
      <vt:lpstr>Trebuchet MS</vt:lpstr>
      <vt:lpstr>Tw Cen MT</vt:lpstr>
      <vt:lpstr>Circuit</vt:lpstr>
      <vt:lpstr>CSS FOUNDATION FRAMEWORK.</vt:lpstr>
      <vt:lpstr>What is Foundation?</vt:lpstr>
      <vt:lpstr>Introduction to Foundation</vt:lpstr>
      <vt:lpstr>Installation and Setup</vt:lpstr>
      <vt:lpstr>PowerPoint Presentation</vt:lpstr>
      <vt:lpstr>Buttons in Foundation</vt:lpstr>
      <vt:lpstr>PowerPoint Presentation</vt:lpstr>
      <vt:lpstr>Navigation Bar Example</vt:lpstr>
      <vt:lpstr>Navigationbar output example :</vt:lpstr>
      <vt:lpstr>Forms in Foundation</vt:lpstr>
      <vt:lpstr>Forms In foundation output example :</vt:lpstr>
      <vt:lpstr>Creating a Card with Foundation</vt:lpstr>
      <vt:lpstr>Card foundation output example :</vt:lpstr>
      <vt:lpstr>Foundation's Responsive Images</vt:lpstr>
      <vt:lpstr>Responsive image foundation output example :</vt:lpstr>
      <vt:lpstr>Foundation Grid System</vt:lpstr>
      <vt:lpstr>Foundationgrid output example :</vt:lpstr>
      <vt:lpstr>Modal Example in Foundation</vt:lpstr>
      <vt:lpstr>Modal output example :</vt:lpstr>
      <vt:lpstr>Foundation Typography</vt:lpstr>
      <vt:lpstr>Typography foundation output example :</vt:lpstr>
      <vt:lpstr>Responsive Footer Example</vt:lpstr>
      <vt:lpstr>Responsivefooter example output :</vt:lpstr>
      <vt:lpstr>resources: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LENOVO</dc:creator>
  <cp:lastModifiedBy>LENOVO</cp:lastModifiedBy>
  <cp:revision>26</cp:revision>
  <dcterms:created xsi:type="dcterms:W3CDTF">2024-11-17T14:22:18Z</dcterms:created>
  <dcterms:modified xsi:type="dcterms:W3CDTF">2024-11-20T16:02:51Z</dcterms:modified>
</cp:coreProperties>
</file>