
<file path=[Content_Types].xml><?xml version="1.0" encoding="utf-8"?>
<Types xmlns="http://schemas.openxmlformats.org/package/2006/content-types">
  <Default Extension="fntdata" ContentType="application/x-fontdata"/>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26"/>
  </p:notesMasterIdLst>
  <p:sldIdLst>
    <p:sldId id="256" r:id="rId2"/>
    <p:sldId id="257" r:id="rId3"/>
    <p:sldId id="259" r:id="rId4"/>
    <p:sldId id="261" r:id="rId5"/>
    <p:sldId id="292" r:id="rId6"/>
    <p:sldId id="296" r:id="rId7"/>
    <p:sldId id="297" r:id="rId8"/>
    <p:sldId id="298" r:id="rId9"/>
    <p:sldId id="300" r:id="rId10"/>
    <p:sldId id="299" r:id="rId11"/>
    <p:sldId id="301" r:id="rId12"/>
    <p:sldId id="302" r:id="rId13"/>
    <p:sldId id="303" r:id="rId14"/>
    <p:sldId id="304" r:id="rId15"/>
    <p:sldId id="305" r:id="rId16"/>
    <p:sldId id="306" r:id="rId17"/>
    <p:sldId id="307" r:id="rId18"/>
    <p:sldId id="308" r:id="rId19"/>
    <p:sldId id="309" r:id="rId20"/>
    <p:sldId id="310" r:id="rId21"/>
    <p:sldId id="311" r:id="rId22"/>
    <p:sldId id="273" r:id="rId23"/>
    <p:sldId id="274" r:id="rId24"/>
    <p:sldId id="278" r:id="rId25"/>
  </p:sldIdLst>
  <p:sldSz cx="9144000" cy="5143500" type="screen16x9"/>
  <p:notesSz cx="6858000" cy="9144000"/>
  <p:embeddedFontLst>
    <p:embeddedFont>
      <p:font typeface="Cambria Math" panose="02040503050406030204" pitchFamily="18" charset="0"/>
      <p:regular r:id="rId27"/>
    </p:embeddedFont>
    <p:embeddedFont>
      <p:font typeface="Fredoka One" panose="02000000000000000000" pitchFamily="2" charset="0"/>
      <p:regular r:id="rId28"/>
    </p:embeddedFont>
    <p:embeddedFont>
      <p:font typeface="Orbitron" panose="020B0604020202020204" charset="0"/>
      <p:regular r:id="rId29"/>
      <p:bold r:id="rId30"/>
    </p:embeddedFont>
    <p:embeddedFont>
      <p:font typeface="Palanquin Dark" panose="020B0604020202020204" charset="0"/>
      <p:regular r:id="rId31"/>
      <p:bold r:id="rId32"/>
    </p:embeddedFont>
    <p:embeddedFont>
      <p:font typeface="Roboto" panose="02000000000000000000" pitchFamily="2" charset="0"/>
      <p:regular r:id="rId33"/>
      <p:bold r:id="rId34"/>
      <p:italic r:id="rId35"/>
      <p:boldItalic r:id="rId36"/>
    </p:embeddedFont>
    <p:embeddedFont>
      <p:font typeface="Roboto Condensed Light" panose="02000000000000000000" pitchFamily="2" charset="0"/>
      <p:regular r:id="rId37"/>
      <p: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ocking Cat" initials="SC" lastIdx="1" clrIdx="0">
    <p:extLst>
      <p:ext uri="{19B8F6BF-5375-455C-9EA6-DF929625EA0E}">
        <p15:presenceInfo xmlns:p15="http://schemas.microsoft.com/office/powerpoint/2012/main" userId="12ed46013cb17f8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AC769FF-A0B6-48DC-BBC0-9B78DBB29829}">
  <a:tblStyle styleId="{AAC769FF-A0B6-48DC-BBC0-9B78DBB2982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31" autoAdjust="0"/>
    <p:restoredTop sz="94660"/>
  </p:normalViewPr>
  <p:slideViewPr>
    <p:cSldViewPr snapToGrid="0">
      <p:cViewPr varScale="1">
        <p:scale>
          <a:sx n="97" d="100"/>
          <a:sy n="97" d="100"/>
        </p:scale>
        <p:origin x="62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Google Shape;825;g8794a74c9d_0_2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6" name="Google Shape;826;g8794a74c9d_0_2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Google Shape;860;gc6ac5e8787_1_4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1" name="Google Shape;861;gc6ac5e8787_1_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10facb75130_0_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10facb75130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10facb75130_0_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10facb75130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56342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10facb75130_0_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10facb75130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3662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1"/>
        <p:cNvGrpSpPr/>
        <p:nvPr/>
      </p:nvGrpSpPr>
      <p:grpSpPr>
        <a:xfrm>
          <a:off x="0" y="0"/>
          <a:ext cx="0" cy="0"/>
          <a:chOff x="0" y="0"/>
          <a:chExt cx="0" cy="0"/>
        </a:xfrm>
      </p:grpSpPr>
      <p:sp>
        <p:nvSpPr>
          <p:cNvPr id="1112" name="Google Shape;1112;g10facb75130_0_10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3" name="Google Shape;1113;g10facb75130_0_10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4"/>
        <p:cNvGrpSpPr/>
        <p:nvPr/>
      </p:nvGrpSpPr>
      <p:grpSpPr>
        <a:xfrm>
          <a:off x="0" y="0"/>
          <a:ext cx="0" cy="0"/>
          <a:chOff x="0" y="0"/>
          <a:chExt cx="0" cy="0"/>
        </a:xfrm>
      </p:grpSpPr>
      <p:sp>
        <p:nvSpPr>
          <p:cNvPr id="1135" name="Google Shape;1135;g10facb75130_0_10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6" name="Google Shape;1136;g10facb75130_0_10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5"/>
        <p:cNvGrpSpPr/>
        <p:nvPr/>
      </p:nvGrpSpPr>
      <p:grpSpPr>
        <a:xfrm>
          <a:off x="0" y="0"/>
          <a:ext cx="0" cy="0"/>
          <a:chOff x="0" y="0"/>
          <a:chExt cx="0" cy="0"/>
        </a:xfrm>
      </p:grpSpPr>
      <p:sp>
        <p:nvSpPr>
          <p:cNvPr id="1216" name="Google Shape;1216;g10facb75130_0_18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7" name="Google Shape;1217;g10facb75130_0_18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3926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901322" y="-611430"/>
            <a:ext cx="4544211" cy="4516379"/>
            <a:chOff x="-1901322" y="-611430"/>
            <a:chExt cx="4544211" cy="4516379"/>
          </a:xfrm>
        </p:grpSpPr>
        <p:sp>
          <p:nvSpPr>
            <p:cNvPr id="10" name="Google Shape;10;p2"/>
            <p:cNvSpPr/>
            <p:nvPr/>
          </p:nvSpPr>
          <p:spPr>
            <a:xfrm>
              <a:off x="-1901322" y="1923004"/>
              <a:ext cx="2552990" cy="1507257"/>
            </a:xfrm>
            <a:custGeom>
              <a:avLst/>
              <a:gdLst/>
              <a:ahLst/>
              <a:cxnLst/>
              <a:rect l="l" t="t" r="r" b="b"/>
              <a:pathLst>
                <a:path w="17209" h="10160" extrusionOk="0">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929521" y="-366300"/>
              <a:ext cx="3031815" cy="2004573"/>
            </a:xfrm>
            <a:custGeom>
              <a:avLst/>
              <a:gdLst/>
              <a:ahLst/>
              <a:cxnLst/>
              <a:rect l="l" t="t" r="r" b="b"/>
              <a:pathLst>
                <a:path w="24054" h="15904" extrusionOk="0">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1841214" y="348501"/>
              <a:ext cx="801675" cy="397824"/>
              <a:chOff x="1622300" y="2291700"/>
              <a:chExt cx="118800" cy="58950"/>
            </a:xfrm>
          </p:grpSpPr>
          <p:sp>
            <p:nvSpPr>
              <p:cNvPr id="13" name="Google Shape;13;p2"/>
              <p:cNvSpPr/>
              <p:nvPr/>
            </p:nvSpPr>
            <p:spPr>
              <a:xfrm>
                <a:off x="1672825" y="2291800"/>
                <a:ext cx="17950" cy="17825"/>
              </a:xfrm>
              <a:custGeom>
                <a:avLst/>
                <a:gdLst/>
                <a:ahLst/>
                <a:cxnLst/>
                <a:rect l="l" t="t" r="r" b="b"/>
                <a:pathLst>
                  <a:path w="718" h="713" extrusionOk="0">
                    <a:moveTo>
                      <a:pt x="101" y="0"/>
                    </a:moveTo>
                    <a:lnTo>
                      <a:pt x="1" y="96"/>
                    </a:lnTo>
                    <a:lnTo>
                      <a:pt x="621" y="713"/>
                    </a:lnTo>
                    <a:lnTo>
                      <a:pt x="717" y="617"/>
                    </a:lnTo>
                    <a:lnTo>
                      <a:pt x="1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672825" y="2291700"/>
                <a:ext cx="17950" cy="17925"/>
              </a:xfrm>
              <a:custGeom>
                <a:avLst/>
                <a:gdLst/>
                <a:ahLst/>
                <a:cxnLst/>
                <a:rect l="l" t="t" r="r" b="b"/>
                <a:pathLst>
                  <a:path w="718" h="717" extrusionOk="0">
                    <a:moveTo>
                      <a:pt x="621" y="0"/>
                    </a:moveTo>
                    <a:lnTo>
                      <a:pt x="1" y="621"/>
                    </a:lnTo>
                    <a:lnTo>
                      <a:pt x="101" y="717"/>
                    </a:lnTo>
                    <a:lnTo>
                      <a:pt x="717" y="100"/>
                    </a:lnTo>
                    <a:lnTo>
                      <a:pt x="6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723150" y="2291700"/>
                <a:ext cx="17950" cy="17925"/>
              </a:xfrm>
              <a:custGeom>
                <a:avLst/>
                <a:gdLst/>
                <a:ahLst/>
                <a:cxnLst/>
                <a:rect l="l" t="t" r="r" b="b"/>
                <a:pathLst>
                  <a:path w="718" h="717" extrusionOk="0">
                    <a:moveTo>
                      <a:pt x="97" y="0"/>
                    </a:moveTo>
                    <a:lnTo>
                      <a:pt x="1" y="100"/>
                    </a:lnTo>
                    <a:lnTo>
                      <a:pt x="617" y="717"/>
                    </a:lnTo>
                    <a:lnTo>
                      <a:pt x="718" y="621"/>
                    </a:lnTo>
                    <a:lnTo>
                      <a:pt x="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723150" y="2291700"/>
                <a:ext cx="17950" cy="17925"/>
              </a:xfrm>
              <a:custGeom>
                <a:avLst/>
                <a:gdLst/>
                <a:ahLst/>
                <a:cxnLst/>
                <a:rect l="l" t="t" r="r" b="b"/>
                <a:pathLst>
                  <a:path w="718" h="717" extrusionOk="0">
                    <a:moveTo>
                      <a:pt x="617" y="0"/>
                    </a:moveTo>
                    <a:lnTo>
                      <a:pt x="1" y="621"/>
                    </a:lnTo>
                    <a:lnTo>
                      <a:pt x="101" y="717"/>
                    </a:lnTo>
                    <a:lnTo>
                      <a:pt x="718" y="100"/>
                    </a:lnTo>
                    <a:lnTo>
                      <a:pt x="6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622300" y="2332725"/>
                <a:ext cx="17825" cy="17925"/>
              </a:xfrm>
              <a:custGeom>
                <a:avLst/>
                <a:gdLst/>
                <a:ahLst/>
                <a:cxnLst/>
                <a:rect l="l" t="t" r="r" b="b"/>
                <a:pathLst>
                  <a:path w="713" h="717" extrusionOk="0">
                    <a:moveTo>
                      <a:pt x="96" y="0"/>
                    </a:moveTo>
                    <a:lnTo>
                      <a:pt x="0" y="96"/>
                    </a:lnTo>
                    <a:lnTo>
                      <a:pt x="617" y="717"/>
                    </a:lnTo>
                    <a:lnTo>
                      <a:pt x="713" y="617"/>
                    </a:lnTo>
                    <a:lnTo>
                      <a:pt x="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622300" y="2332725"/>
                <a:ext cx="17825" cy="17925"/>
              </a:xfrm>
              <a:custGeom>
                <a:avLst/>
                <a:gdLst/>
                <a:ahLst/>
                <a:cxnLst/>
                <a:rect l="l" t="t" r="r" b="b"/>
                <a:pathLst>
                  <a:path w="713" h="717" extrusionOk="0">
                    <a:moveTo>
                      <a:pt x="617" y="0"/>
                    </a:moveTo>
                    <a:lnTo>
                      <a:pt x="0" y="617"/>
                    </a:lnTo>
                    <a:lnTo>
                      <a:pt x="96" y="717"/>
                    </a:lnTo>
                    <a:lnTo>
                      <a:pt x="713" y="96"/>
                    </a:lnTo>
                    <a:lnTo>
                      <a:pt x="6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672525" y="2332625"/>
                <a:ext cx="17950" cy="17925"/>
              </a:xfrm>
              <a:custGeom>
                <a:avLst/>
                <a:gdLst/>
                <a:ahLst/>
                <a:cxnLst/>
                <a:rect l="l" t="t" r="r" b="b"/>
                <a:pathLst>
                  <a:path w="718" h="717" extrusionOk="0">
                    <a:moveTo>
                      <a:pt x="101" y="0"/>
                    </a:moveTo>
                    <a:lnTo>
                      <a:pt x="1" y="100"/>
                    </a:lnTo>
                    <a:lnTo>
                      <a:pt x="621" y="717"/>
                    </a:lnTo>
                    <a:lnTo>
                      <a:pt x="717" y="621"/>
                    </a:lnTo>
                    <a:lnTo>
                      <a:pt x="1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672525" y="2332725"/>
                <a:ext cx="17950" cy="17925"/>
              </a:xfrm>
              <a:custGeom>
                <a:avLst/>
                <a:gdLst/>
                <a:ahLst/>
                <a:cxnLst/>
                <a:rect l="l" t="t" r="r" b="b"/>
                <a:pathLst>
                  <a:path w="718" h="717" extrusionOk="0">
                    <a:moveTo>
                      <a:pt x="621" y="0"/>
                    </a:moveTo>
                    <a:lnTo>
                      <a:pt x="1" y="617"/>
                    </a:lnTo>
                    <a:lnTo>
                      <a:pt x="101" y="717"/>
                    </a:lnTo>
                    <a:lnTo>
                      <a:pt x="717" y="96"/>
                    </a:lnTo>
                    <a:lnTo>
                      <a:pt x="6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a:off x="-484614" y="-611430"/>
              <a:ext cx="3127481" cy="4516379"/>
              <a:chOff x="278245" y="-184325"/>
              <a:chExt cx="2358228" cy="3405504"/>
            </a:xfrm>
          </p:grpSpPr>
          <p:grpSp>
            <p:nvGrpSpPr>
              <p:cNvPr id="22" name="Google Shape;22;p2"/>
              <p:cNvGrpSpPr/>
              <p:nvPr/>
            </p:nvGrpSpPr>
            <p:grpSpPr>
              <a:xfrm>
                <a:off x="278245" y="-184325"/>
                <a:ext cx="2358228" cy="3336759"/>
                <a:chOff x="1181475" y="2041825"/>
                <a:chExt cx="620325" cy="877725"/>
              </a:xfrm>
            </p:grpSpPr>
            <p:sp>
              <p:nvSpPr>
                <p:cNvPr id="23" name="Google Shape;23;p2"/>
                <p:cNvSpPr/>
                <p:nvPr/>
              </p:nvSpPr>
              <p:spPr>
                <a:xfrm>
                  <a:off x="1185375" y="2377350"/>
                  <a:ext cx="119525" cy="119500"/>
                </a:xfrm>
                <a:custGeom>
                  <a:avLst/>
                  <a:gdLst/>
                  <a:ahLst/>
                  <a:cxnLst/>
                  <a:rect l="l" t="t" r="r" b="b"/>
                  <a:pathLst>
                    <a:path w="4781" h="4780" extrusionOk="0">
                      <a:moveTo>
                        <a:pt x="4780" y="0"/>
                      </a:moveTo>
                      <a:lnTo>
                        <a:pt x="2390" y="2390"/>
                      </a:lnTo>
                      <a:lnTo>
                        <a:pt x="1" y="4780"/>
                      </a:lnTo>
                      <a:lnTo>
                        <a:pt x="1362" y="4780"/>
                      </a:lnTo>
                      <a:lnTo>
                        <a:pt x="3071" y="3071"/>
                      </a:lnTo>
                      <a:lnTo>
                        <a:pt x="4780" y="1361"/>
                      </a:lnTo>
                      <a:lnTo>
                        <a:pt x="47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767500" y="2041825"/>
                  <a:ext cx="34300" cy="29425"/>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181475" y="2060725"/>
                  <a:ext cx="600250" cy="858825"/>
                </a:xfrm>
                <a:custGeom>
                  <a:avLst/>
                  <a:gdLst/>
                  <a:ahLst/>
                  <a:cxnLst/>
                  <a:rect l="l" t="t" r="r" b="b"/>
                  <a:pathLst>
                    <a:path w="24010" h="34353" extrusionOk="0">
                      <a:moveTo>
                        <a:pt x="23789" y="1"/>
                      </a:moveTo>
                      <a:lnTo>
                        <a:pt x="15584" y="8210"/>
                      </a:lnTo>
                      <a:lnTo>
                        <a:pt x="9043" y="8210"/>
                      </a:lnTo>
                      <a:lnTo>
                        <a:pt x="8995" y="8254"/>
                      </a:lnTo>
                      <a:lnTo>
                        <a:pt x="1" y="17249"/>
                      </a:lnTo>
                      <a:lnTo>
                        <a:pt x="1" y="20091"/>
                      </a:lnTo>
                      <a:lnTo>
                        <a:pt x="5493" y="25583"/>
                      </a:lnTo>
                      <a:lnTo>
                        <a:pt x="5493" y="30098"/>
                      </a:lnTo>
                      <a:lnTo>
                        <a:pt x="1458" y="34137"/>
                      </a:lnTo>
                      <a:lnTo>
                        <a:pt x="1678" y="34353"/>
                      </a:lnTo>
                      <a:lnTo>
                        <a:pt x="5805" y="30226"/>
                      </a:lnTo>
                      <a:lnTo>
                        <a:pt x="5805" y="25454"/>
                      </a:lnTo>
                      <a:lnTo>
                        <a:pt x="313" y="19963"/>
                      </a:lnTo>
                      <a:lnTo>
                        <a:pt x="313" y="17377"/>
                      </a:lnTo>
                      <a:lnTo>
                        <a:pt x="9171" y="8519"/>
                      </a:lnTo>
                      <a:lnTo>
                        <a:pt x="15712" y="8519"/>
                      </a:lnTo>
                      <a:lnTo>
                        <a:pt x="15756" y="8475"/>
                      </a:lnTo>
                      <a:lnTo>
                        <a:pt x="24010" y="221"/>
                      </a:lnTo>
                      <a:lnTo>
                        <a:pt x="237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260925" y="2268575"/>
                  <a:ext cx="243200" cy="370575"/>
                </a:xfrm>
                <a:custGeom>
                  <a:avLst/>
                  <a:gdLst/>
                  <a:ahLst/>
                  <a:cxnLst/>
                  <a:rect l="l" t="t" r="r" b="b"/>
                  <a:pathLst>
                    <a:path w="9728" h="14823" extrusionOk="0">
                      <a:moveTo>
                        <a:pt x="9640" y="0"/>
                      </a:moveTo>
                      <a:lnTo>
                        <a:pt x="4148" y="5492"/>
                      </a:lnTo>
                      <a:lnTo>
                        <a:pt x="4148" y="10588"/>
                      </a:lnTo>
                      <a:lnTo>
                        <a:pt x="1" y="14735"/>
                      </a:lnTo>
                      <a:lnTo>
                        <a:pt x="89" y="14823"/>
                      </a:lnTo>
                      <a:lnTo>
                        <a:pt x="4272" y="10640"/>
                      </a:lnTo>
                      <a:lnTo>
                        <a:pt x="4272" y="5544"/>
                      </a:lnTo>
                      <a:lnTo>
                        <a:pt x="9728" y="88"/>
                      </a:lnTo>
                      <a:lnTo>
                        <a:pt x="9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194400" y="2571875"/>
                  <a:ext cx="129400" cy="204375"/>
                </a:xfrm>
                <a:custGeom>
                  <a:avLst/>
                  <a:gdLst/>
                  <a:ahLst/>
                  <a:cxnLst/>
                  <a:rect l="l" t="t" r="r" b="b"/>
                  <a:pathLst>
                    <a:path w="5176" h="8175" extrusionOk="0">
                      <a:moveTo>
                        <a:pt x="0" y="1"/>
                      </a:moveTo>
                      <a:lnTo>
                        <a:pt x="0" y="3087"/>
                      </a:lnTo>
                      <a:lnTo>
                        <a:pt x="5088" y="8175"/>
                      </a:lnTo>
                      <a:lnTo>
                        <a:pt x="5176" y="8087"/>
                      </a:lnTo>
                      <a:lnTo>
                        <a:pt x="124" y="3035"/>
                      </a:lnTo>
                      <a:lnTo>
                        <a:pt x="1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2"/>
              <p:cNvSpPr/>
              <p:nvPr/>
            </p:nvSpPr>
            <p:spPr>
              <a:xfrm>
                <a:off x="336260" y="3109317"/>
                <a:ext cx="130395" cy="111862"/>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634700" y="-1073869"/>
            <a:ext cx="7542166" cy="7636641"/>
            <a:chOff x="5482300" y="-1150069"/>
            <a:chExt cx="7542166" cy="7636641"/>
          </a:xfrm>
        </p:grpSpPr>
        <p:sp>
          <p:nvSpPr>
            <p:cNvPr id="30" name="Google Shape;30;p2"/>
            <p:cNvSpPr/>
            <p:nvPr/>
          </p:nvSpPr>
          <p:spPr>
            <a:xfrm rot="10800000" flipH="1">
              <a:off x="6369828" y="-1150069"/>
              <a:ext cx="6654639" cy="7636641"/>
            </a:xfrm>
            <a:custGeom>
              <a:avLst/>
              <a:gdLst/>
              <a:ahLst/>
              <a:cxnLst/>
              <a:rect l="l" t="t" r="r" b="b"/>
              <a:pathLst>
                <a:path w="71832" h="82432" extrusionOk="0">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rot="10800000" flipH="1">
              <a:off x="6016263" y="1621720"/>
              <a:ext cx="2553081" cy="3705670"/>
              <a:chOff x="6769513" y="299393"/>
              <a:chExt cx="1308620" cy="1899525"/>
            </a:xfrm>
          </p:grpSpPr>
          <p:sp>
            <p:nvSpPr>
              <p:cNvPr id="32" name="Google Shape;32;p2"/>
              <p:cNvSpPr/>
              <p:nvPr/>
            </p:nvSpPr>
            <p:spPr>
              <a:xfrm>
                <a:off x="7817889" y="1007055"/>
                <a:ext cx="252070" cy="252070"/>
              </a:xfrm>
              <a:custGeom>
                <a:avLst/>
                <a:gdLst/>
                <a:ahLst/>
                <a:cxnLst/>
                <a:rect l="l" t="t" r="r" b="b"/>
                <a:pathLst>
                  <a:path w="4564" h="4564" extrusionOk="0">
                    <a:moveTo>
                      <a:pt x="0" y="1"/>
                    </a:moveTo>
                    <a:lnTo>
                      <a:pt x="0" y="1302"/>
                    </a:lnTo>
                    <a:lnTo>
                      <a:pt x="1629" y="2931"/>
                    </a:lnTo>
                    <a:lnTo>
                      <a:pt x="3263" y="4564"/>
                    </a:lnTo>
                    <a:lnTo>
                      <a:pt x="4563" y="4564"/>
                    </a:lnTo>
                    <a:lnTo>
                      <a:pt x="2282" y="2282"/>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983027" y="2137006"/>
                <a:ext cx="72351" cy="61913"/>
              </a:xfrm>
              <a:custGeom>
                <a:avLst/>
                <a:gdLst/>
                <a:ahLst/>
                <a:cxnLst/>
                <a:rect l="l" t="t" r="r" b="b"/>
                <a:pathLst>
                  <a:path w="1310" h="1121" extrusionOk="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769513" y="299393"/>
                <a:ext cx="61968" cy="61747"/>
              </a:xfrm>
              <a:custGeom>
                <a:avLst/>
                <a:gdLst/>
                <a:ahLst/>
                <a:cxnLst/>
                <a:rect l="l" t="t" r="r" b="b"/>
                <a:pathLst>
                  <a:path w="1122" h="1118" extrusionOk="0">
                    <a:moveTo>
                      <a:pt x="561" y="293"/>
                    </a:moveTo>
                    <a:cubicBezTo>
                      <a:pt x="705" y="293"/>
                      <a:pt x="825" y="413"/>
                      <a:pt x="825" y="557"/>
                    </a:cubicBezTo>
                    <a:cubicBezTo>
                      <a:pt x="825" y="705"/>
                      <a:pt x="705" y="821"/>
                      <a:pt x="561" y="821"/>
                    </a:cubicBezTo>
                    <a:cubicBezTo>
                      <a:pt x="417" y="821"/>
                      <a:pt x="297" y="705"/>
                      <a:pt x="297" y="557"/>
                    </a:cubicBezTo>
                    <a:cubicBezTo>
                      <a:pt x="297" y="413"/>
                      <a:pt x="417" y="293"/>
                      <a:pt x="561" y="293"/>
                    </a:cubicBezTo>
                    <a:close/>
                    <a:moveTo>
                      <a:pt x="554" y="1"/>
                    </a:moveTo>
                    <a:cubicBezTo>
                      <a:pt x="249" y="1"/>
                      <a:pt x="1" y="251"/>
                      <a:pt x="1" y="557"/>
                    </a:cubicBezTo>
                    <a:cubicBezTo>
                      <a:pt x="1" y="865"/>
                      <a:pt x="253" y="1117"/>
                      <a:pt x="561" y="1117"/>
                    </a:cubicBezTo>
                    <a:cubicBezTo>
                      <a:pt x="869" y="1117"/>
                      <a:pt x="1122" y="865"/>
                      <a:pt x="1122" y="557"/>
                    </a:cubicBezTo>
                    <a:cubicBezTo>
                      <a:pt x="1122" y="249"/>
                      <a:pt x="869" y="1"/>
                      <a:pt x="561" y="1"/>
                    </a:cubicBezTo>
                    <a:cubicBezTo>
                      <a:pt x="559" y="1"/>
                      <a:pt x="556" y="1"/>
                      <a:pt x="5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811985" y="339214"/>
                <a:ext cx="1266148" cy="1811765"/>
              </a:xfrm>
              <a:custGeom>
                <a:avLst/>
                <a:gdLst/>
                <a:ahLst/>
                <a:cxnLst/>
                <a:rect l="l" t="t" r="r" b="b"/>
                <a:pathLst>
                  <a:path w="22925" h="32804" extrusionOk="0">
                    <a:moveTo>
                      <a:pt x="208" y="0"/>
                    </a:moveTo>
                    <a:lnTo>
                      <a:pt x="0" y="208"/>
                    </a:lnTo>
                    <a:lnTo>
                      <a:pt x="7878" y="8090"/>
                    </a:lnTo>
                    <a:lnTo>
                      <a:pt x="7922" y="8134"/>
                    </a:lnTo>
                    <a:lnTo>
                      <a:pt x="14170" y="8134"/>
                    </a:lnTo>
                    <a:lnTo>
                      <a:pt x="22628" y="16592"/>
                    </a:lnTo>
                    <a:lnTo>
                      <a:pt x="22628" y="19058"/>
                    </a:lnTo>
                    <a:lnTo>
                      <a:pt x="17385" y="24301"/>
                    </a:lnTo>
                    <a:lnTo>
                      <a:pt x="17385" y="28860"/>
                    </a:lnTo>
                    <a:lnTo>
                      <a:pt x="21323" y="32803"/>
                    </a:lnTo>
                    <a:lnTo>
                      <a:pt x="21532" y="32595"/>
                    </a:lnTo>
                    <a:lnTo>
                      <a:pt x="17681" y="28740"/>
                    </a:lnTo>
                    <a:lnTo>
                      <a:pt x="17681" y="24425"/>
                    </a:lnTo>
                    <a:lnTo>
                      <a:pt x="22925" y="19182"/>
                    </a:lnTo>
                    <a:lnTo>
                      <a:pt x="22925" y="16468"/>
                    </a:lnTo>
                    <a:lnTo>
                      <a:pt x="14334" y="7878"/>
                    </a:lnTo>
                    <a:lnTo>
                      <a:pt x="14290" y="7838"/>
                    </a:lnTo>
                    <a:lnTo>
                      <a:pt x="8046" y="7838"/>
                    </a:lnTo>
                    <a:lnTo>
                      <a:pt x="2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397589" y="777575"/>
                <a:ext cx="512976" cy="781781"/>
              </a:xfrm>
              <a:custGeom>
                <a:avLst/>
                <a:gdLst/>
                <a:ahLst/>
                <a:cxnLst/>
                <a:rect l="l" t="t" r="r" b="b"/>
                <a:pathLst>
                  <a:path w="9288" h="14155" extrusionOk="0">
                    <a:moveTo>
                      <a:pt x="81" y="1"/>
                    </a:moveTo>
                    <a:lnTo>
                      <a:pt x="1" y="85"/>
                    </a:lnTo>
                    <a:lnTo>
                      <a:pt x="5209" y="5292"/>
                    </a:lnTo>
                    <a:lnTo>
                      <a:pt x="5209" y="10160"/>
                    </a:lnTo>
                    <a:lnTo>
                      <a:pt x="9203" y="14155"/>
                    </a:lnTo>
                    <a:lnTo>
                      <a:pt x="9287" y="14071"/>
                    </a:lnTo>
                    <a:lnTo>
                      <a:pt x="5325" y="10108"/>
                    </a:lnTo>
                    <a:lnTo>
                      <a:pt x="5325" y="5244"/>
                    </a:lnTo>
                    <a:lnTo>
                      <a:pt x="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777847" y="1417359"/>
                <a:ext cx="273112" cy="431181"/>
              </a:xfrm>
              <a:custGeom>
                <a:avLst/>
                <a:gdLst/>
                <a:ahLst/>
                <a:cxnLst/>
                <a:rect l="l" t="t" r="r" b="b"/>
                <a:pathLst>
                  <a:path w="4945" h="7807" extrusionOk="0">
                    <a:moveTo>
                      <a:pt x="4824" y="1"/>
                    </a:moveTo>
                    <a:lnTo>
                      <a:pt x="4824" y="2899"/>
                    </a:lnTo>
                    <a:lnTo>
                      <a:pt x="1" y="7722"/>
                    </a:lnTo>
                    <a:lnTo>
                      <a:pt x="85" y="7806"/>
                    </a:lnTo>
                    <a:lnTo>
                      <a:pt x="4944" y="2951"/>
                    </a:lnTo>
                    <a:lnTo>
                      <a:pt x="49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2"/>
            <p:cNvSpPr/>
            <p:nvPr/>
          </p:nvSpPr>
          <p:spPr>
            <a:xfrm rot="10800000" flipH="1">
              <a:off x="8322117" y="3604890"/>
              <a:ext cx="1464987" cy="2586938"/>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2"/>
            <p:cNvGrpSpPr/>
            <p:nvPr/>
          </p:nvGrpSpPr>
          <p:grpSpPr>
            <a:xfrm flipH="1">
              <a:off x="5482300" y="4423789"/>
              <a:ext cx="827314" cy="410158"/>
              <a:chOff x="5989375" y="1843575"/>
              <a:chExt cx="136525" cy="67675"/>
            </a:xfrm>
          </p:grpSpPr>
          <p:sp>
            <p:nvSpPr>
              <p:cNvPr id="40" name="Google Shape;40;p2"/>
              <p:cNvSpPr/>
              <p:nvPr/>
            </p:nvSpPr>
            <p:spPr>
              <a:xfrm>
                <a:off x="6047225" y="1843575"/>
                <a:ext cx="20525" cy="20550"/>
              </a:xfrm>
              <a:custGeom>
                <a:avLst/>
                <a:gdLst/>
                <a:ahLst/>
                <a:cxnLst/>
                <a:rect l="l" t="t" r="r" b="b"/>
                <a:pathLst>
                  <a:path w="821" h="822" extrusionOk="0">
                    <a:moveTo>
                      <a:pt x="709" y="0"/>
                    </a:moveTo>
                    <a:lnTo>
                      <a:pt x="0" y="709"/>
                    </a:lnTo>
                    <a:lnTo>
                      <a:pt x="112" y="821"/>
                    </a:lnTo>
                    <a:lnTo>
                      <a:pt x="821" y="113"/>
                    </a:lnTo>
                    <a:lnTo>
                      <a:pt x="7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6047225" y="1843575"/>
                <a:ext cx="20525" cy="20550"/>
              </a:xfrm>
              <a:custGeom>
                <a:avLst/>
                <a:gdLst/>
                <a:ahLst/>
                <a:cxnLst/>
                <a:rect l="l" t="t" r="r" b="b"/>
                <a:pathLst>
                  <a:path w="821" h="822" extrusionOk="0">
                    <a:moveTo>
                      <a:pt x="112" y="0"/>
                    </a:moveTo>
                    <a:lnTo>
                      <a:pt x="0" y="113"/>
                    </a:lnTo>
                    <a:lnTo>
                      <a:pt x="709" y="821"/>
                    </a:lnTo>
                    <a:lnTo>
                      <a:pt x="821" y="709"/>
                    </a:lnTo>
                    <a:lnTo>
                      <a:pt x="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989475" y="1843675"/>
                <a:ext cx="20650" cy="20550"/>
              </a:xfrm>
              <a:custGeom>
                <a:avLst/>
                <a:gdLst/>
                <a:ahLst/>
                <a:cxnLst/>
                <a:rect l="l" t="t" r="r" b="b"/>
                <a:pathLst>
                  <a:path w="826" h="822" extrusionOk="0">
                    <a:moveTo>
                      <a:pt x="713" y="0"/>
                    </a:moveTo>
                    <a:lnTo>
                      <a:pt x="1" y="709"/>
                    </a:lnTo>
                    <a:lnTo>
                      <a:pt x="113" y="821"/>
                    </a:lnTo>
                    <a:lnTo>
                      <a:pt x="825" y="113"/>
                    </a:lnTo>
                    <a:lnTo>
                      <a:pt x="7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989375" y="1843575"/>
                <a:ext cx="20650" cy="20550"/>
              </a:xfrm>
              <a:custGeom>
                <a:avLst/>
                <a:gdLst/>
                <a:ahLst/>
                <a:cxnLst/>
                <a:rect l="l" t="t" r="r" b="b"/>
                <a:pathLst>
                  <a:path w="826" h="822" extrusionOk="0">
                    <a:moveTo>
                      <a:pt x="117" y="0"/>
                    </a:moveTo>
                    <a:lnTo>
                      <a:pt x="1" y="113"/>
                    </a:lnTo>
                    <a:lnTo>
                      <a:pt x="713" y="821"/>
                    </a:lnTo>
                    <a:lnTo>
                      <a:pt x="825" y="709"/>
                    </a:lnTo>
                    <a:lnTo>
                      <a:pt x="1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6105350" y="1890600"/>
                <a:ext cx="20550" cy="20650"/>
              </a:xfrm>
              <a:custGeom>
                <a:avLst/>
                <a:gdLst/>
                <a:ahLst/>
                <a:cxnLst/>
                <a:rect l="l" t="t" r="r" b="b"/>
                <a:pathLst>
                  <a:path w="822" h="826" extrusionOk="0">
                    <a:moveTo>
                      <a:pt x="709" y="1"/>
                    </a:moveTo>
                    <a:lnTo>
                      <a:pt x="1" y="713"/>
                    </a:lnTo>
                    <a:lnTo>
                      <a:pt x="113" y="825"/>
                    </a:lnTo>
                    <a:lnTo>
                      <a:pt x="821" y="113"/>
                    </a:lnTo>
                    <a:lnTo>
                      <a:pt x="7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6105350" y="1890600"/>
                <a:ext cx="20550" cy="20650"/>
              </a:xfrm>
              <a:custGeom>
                <a:avLst/>
                <a:gdLst/>
                <a:ahLst/>
                <a:cxnLst/>
                <a:rect l="l" t="t" r="r" b="b"/>
                <a:pathLst>
                  <a:path w="822" h="826" extrusionOk="0">
                    <a:moveTo>
                      <a:pt x="113" y="1"/>
                    </a:moveTo>
                    <a:lnTo>
                      <a:pt x="1" y="113"/>
                    </a:lnTo>
                    <a:lnTo>
                      <a:pt x="709" y="825"/>
                    </a:lnTo>
                    <a:lnTo>
                      <a:pt x="821" y="709"/>
                    </a:lnTo>
                    <a:lnTo>
                      <a:pt x="1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6047525" y="1890600"/>
                <a:ext cx="20625" cy="20650"/>
              </a:xfrm>
              <a:custGeom>
                <a:avLst/>
                <a:gdLst/>
                <a:ahLst/>
                <a:cxnLst/>
                <a:rect l="l" t="t" r="r" b="b"/>
                <a:pathLst>
                  <a:path w="825" h="826" extrusionOk="0">
                    <a:moveTo>
                      <a:pt x="713" y="1"/>
                    </a:moveTo>
                    <a:lnTo>
                      <a:pt x="0" y="709"/>
                    </a:lnTo>
                    <a:lnTo>
                      <a:pt x="116" y="825"/>
                    </a:lnTo>
                    <a:lnTo>
                      <a:pt x="825" y="113"/>
                    </a:lnTo>
                    <a:lnTo>
                      <a:pt x="7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6047525" y="1890600"/>
                <a:ext cx="20625" cy="20650"/>
              </a:xfrm>
              <a:custGeom>
                <a:avLst/>
                <a:gdLst/>
                <a:ahLst/>
                <a:cxnLst/>
                <a:rect l="l" t="t" r="r" b="b"/>
                <a:pathLst>
                  <a:path w="825" h="826" extrusionOk="0">
                    <a:moveTo>
                      <a:pt x="112" y="1"/>
                    </a:moveTo>
                    <a:lnTo>
                      <a:pt x="0" y="113"/>
                    </a:lnTo>
                    <a:lnTo>
                      <a:pt x="713" y="825"/>
                    </a:lnTo>
                    <a:lnTo>
                      <a:pt x="825" y="709"/>
                    </a:lnTo>
                    <a:lnTo>
                      <a:pt x="1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
            <p:cNvSpPr/>
            <p:nvPr/>
          </p:nvSpPr>
          <p:spPr>
            <a:xfrm rot="10800000" flipH="1">
              <a:off x="7424539" y="4645063"/>
              <a:ext cx="727773" cy="727773"/>
            </a:xfrm>
            <a:custGeom>
              <a:avLst/>
              <a:gdLst/>
              <a:ahLst/>
              <a:cxnLst/>
              <a:rect l="l" t="t" r="r" b="b"/>
              <a:pathLst>
                <a:path w="9936" h="9936" fill="none" extrusionOk="0">
                  <a:moveTo>
                    <a:pt x="8170" y="1770"/>
                  </a:moveTo>
                  <a:cubicBezTo>
                    <a:pt x="9936" y="3535"/>
                    <a:pt x="9936" y="6401"/>
                    <a:pt x="8170" y="8170"/>
                  </a:cubicBezTo>
                  <a:cubicBezTo>
                    <a:pt x="6401" y="9935"/>
                    <a:pt x="3535" y="9935"/>
                    <a:pt x="1770" y="8170"/>
                  </a:cubicBezTo>
                  <a:cubicBezTo>
                    <a:pt x="1" y="6401"/>
                    <a:pt x="1" y="3535"/>
                    <a:pt x="1770" y="1770"/>
                  </a:cubicBezTo>
                  <a:cubicBezTo>
                    <a:pt x="3535" y="0"/>
                    <a:pt x="6401" y="0"/>
                    <a:pt x="8170" y="1770"/>
                  </a:cubicBezTo>
                  <a:close/>
                </a:path>
              </a:pathLst>
            </a:custGeom>
            <a:noFill/>
            <a:ln w="19050" cap="flat" cmpd="sng">
              <a:solidFill>
                <a:schemeClr val="dk2"/>
              </a:solidFill>
              <a:prstDash val="solid"/>
              <a:miter lim="40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2"/>
          <p:cNvSpPr txBox="1">
            <a:spLocks noGrp="1"/>
          </p:cNvSpPr>
          <p:nvPr>
            <p:ph type="ctrTitle"/>
          </p:nvPr>
        </p:nvSpPr>
        <p:spPr>
          <a:xfrm>
            <a:off x="1296163" y="1263600"/>
            <a:ext cx="6551700" cy="215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500"/>
              <a:buNone/>
              <a:defRPr sz="46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50" name="Google Shape;50;p2"/>
          <p:cNvSpPr txBox="1">
            <a:spLocks noGrp="1"/>
          </p:cNvSpPr>
          <p:nvPr>
            <p:ph type="subTitle" idx="1"/>
          </p:nvPr>
        </p:nvSpPr>
        <p:spPr>
          <a:xfrm>
            <a:off x="1296138" y="3416400"/>
            <a:ext cx="6551700" cy="46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5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1"/>
        <p:cNvGrpSpPr/>
        <p:nvPr/>
      </p:nvGrpSpPr>
      <p:grpSpPr>
        <a:xfrm>
          <a:off x="0" y="0"/>
          <a:ext cx="0" cy="0"/>
          <a:chOff x="0" y="0"/>
          <a:chExt cx="0" cy="0"/>
        </a:xfrm>
      </p:grpSpPr>
      <p:grpSp>
        <p:nvGrpSpPr>
          <p:cNvPr id="52" name="Google Shape;52;p3"/>
          <p:cNvGrpSpPr/>
          <p:nvPr/>
        </p:nvGrpSpPr>
        <p:grpSpPr>
          <a:xfrm>
            <a:off x="-1373076" y="-1209900"/>
            <a:ext cx="11890152" cy="7563299"/>
            <a:chOff x="-1373076" y="-1366629"/>
            <a:chExt cx="11890152" cy="7563299"/>
          </a:xfrm>
        </p:grpSpPr>
        <p:sp>
          <p:nvSpPr>
            <p:cNvPr id="53" name="Google Shape;53;p3"/>
            <p:cNvSpPr/>
            <p:nvPr/>
          </p:nvSpPr>
          <p:spPr>
            <a:xfrm flipH="1">
              <a:off x="7225808" y="-184949"/>
              <a:ext cx="2698418" cy="1592456"/>
            </a:xfrm>
            <a:custGeom>
              <a:avLst/>
              <a:gdLst/>
              <a:ahLst/>
              <a:cxnLst/>
              <a:rect l="l" t="t" r="r" b="b"/>
              <a:pathLst>
                <a:path w="22289" h="13154" extrusionOk="0">
                  <a:moveTo>
                    <a:pt x="14063" y="0"/>
                  </a:moveTo>
                  <a:lnTo>
                    <a:pt x="11521" y="2542"/>
                  </a:lnTo>
                  <a:lnTo>
                    <a:pt x="10616" y="2542"/>
                  </a:lnTo>
                  <a:lnTo>
                    <a:pt x="1" y="13154"/>
                  </a:lnTo>
                  <a:lnTo>
                    <a:pt x="5249" y="13154"/>
                  </a:lnTo>
                  <a:lnTo>
                    <a:pt x="9572" y="8831"/>
                  </a:lnTo>
                  <a:lnTo>
                    <a:pt x="13515" y="8831"/>
                  </a:lnTo>
                  <a:lnTo>
                    <a:pt x="22289" y="52"/>
                  </a:lnTo>
                  <a:lnTo>
                    <a:pt x="140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 name="Google Shape;54;p3"/>
            <p:cNvGrpSpPr/>
            <p:nvPr/>
          </p:nvGrpSpPr>
          <p:grpSpPr>
            <a:xfrm>
              <a:off x="5467203" y="316173"/>
              <a:ext cx="5049873" cy="5880497"/>
              <a:chOff x="5462123" y="316173"/>
              <a:chExt cx="5049873" cy="5880497"/>
            </a:xfrm>
          </p:grpSpPr>
          <p:sp>
            <p:nvSpPr>
              <p:cNvPr id="55" name="Google Shape;55;p3"/>
              <p:cNvSpPr/>
              <p:nvPr/>
            </p:nvSpPr>
            <p:spPr>
              <a:xfrm>
                <a:off x="6129588" y="3610364"/>
                <a:ext cx="4382407" cy="2586307"/>
              </a:xfrm>
              <a:custGeom>
                <a:avLst/>
                <a:gdLst/>
                <a:ahLst/>
                <a:cxnLst/>
                <a:rect l="l" t="t" r="r" b="b"/>
                <a:pathLst>
                  <a:path w="22289" h="13154" extrusionOk="0">
                    <a:moveTo>
                      <a:pt x="17041" y="1"/>
                    </a:moveTo>
                    <a:lnTo>
                      <a:pt x="12718" y="4324"/>
                    </a:lnTo>
                    <a:lnTo>
                      <a:pt x="8779" y="4324"/>
                    </a:lnTo>
                    <a:lnTo>
                      <a:pt x="1" y="13102"/>
                    </a:lnTo>
                    <a:lnTo>
                      <a:pt x="8231" y="13154"/>
                    </a:lnTo>
                    <a:lnTo>
                      <a:pt x="10773" y="10612"/>
                    </a:lnTo>
                    <a:lnTo>
                      <a:pt x="11677" y="10612"/>
                    </a:lnTo>
                    <a:lnTo>
                      <a:pt x="222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 name="Google Shape;56;p3"/>
              <p:cNvGrpSpPr/>
              <p:nvPr/>
            </p:nvGrpSpPr>
            <p:grpSpPr>
              <a:xfrm>
                <a:off x="5462123" y="316173"/>
                <a:ext cx="3851865" cy="5347559"/>
                <a:chOff x="4825133" y="589757"/>
                <a:chExt cx="3851865" cy="5347559"/>
              </a:xfrm>
            </p:grpSpPr>
            <p:sp>
              <p:nvSpPr>
                <p:cNvPr id="57" name="Google Shape;57;p3"/>
                <p:cNvSpPr/>
                <p:nvPr/>
              </p:nvSpPr>
              <p:spPr>
                <a:xfrm>
                  <a:off x="4908115" y="679122"/>
                  <a:ext cx="3676746" cy="5123054"/>
                </a:xfrm>
                <a:custGeom>
                  <a:avLst/>
                  <a:gdLst/>
                  <a:ahLst/>
                  <a:cxnLst/>
                  <a:rect l="l" t="t" r="r" b="b"/>
                  <a:pathLst>
                    <a:path w="43776" h="60996" extrusionOk="0">
                      <a:moveTo>
                        <a:pt x="43432" y="1"/>
                      </a:moveTo>
                      <a:lnTo>
                        <a:pt x="33665" y="9768"/>
                      </a:lnTo>
                      <a:lnTo>
                        <a:pt x="33665" y="36891"/>
                      </a:lnTo>
                      <a:lnTo>
                        <a:pt x="20804" y="49752"/>
                      </a:lnTo>
                      <a:lnTo>
                        <a:pt x="1" y="49752"/>
                      </a:lnTo>
                      <a:lnTo>
                        <a:pt x="1" y="60996"/>
                      </a:lnTo>
                      <a:lnTo>
                        <a:pt x="489" y="60996"/>
                      </a:lnTo>
                      <a:lnTo>
                        <a:pt x="489" y="50240"/>
                      </a:lnTo>
                      <a:lnTo>
                        <a:pt x="21004" y="50240"/>
                      </a:lnTo>
                      <a:lnTo>
                        <a:pt x="21076" y="50168"/>
                      </a:lnTo>
                      <a:lnTo>
                        <a:pt x="34153" y="37091"/>
                      </a:lnTo>
                      <a:lnTo>
                        <a:pt x="34153" y="9972"/>
                      </a:lnTo>
                      <a:lnTo>
                        <a:pt x="43776" y="345"/>
                      </a:lnTo>
                      <a:lnTo>
                        <a:pt x="434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6907161" y="4010501"/>
                  <a:ext cx="633201" cy="633201"/>
                </a:xfrm>
                <a:custGeom>
                  <a:avLst/>
                  <a:gdLst/>
                  <a:ahLst/>
                  <a:cxnLst/>
                  <a:rect l="l" t="t" r="r" b="b"/>
                  <a:pathLst>
                    <a:path w="7539" h="7539" extrusionOk="0">
                      <a:moveTo>
                        <a:pt x="5389" y="1"/>
                      </a:moveTo>
                      <a:lnTo>
                        <a:pt x="2695" y="2699"/>
                      </a:lnTo>
                      <a:lnTo>
                        <a:pt x="1" y="5393"/>
                      </a:lnTo>
                      <a:lnTo>
                        <a:pt x="1" y="7538"/>
                      </a:lnTo>
                      <a:lnTo>
                        <a:pt x="3767" y="3771"/>
                      </a:lnTo>
                      <a:lnTo>
                        <a:pt x="75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4825133" y="5781599"/>
                  <a:ext cx="181250" cy="155717"/>
                </a:xfrm>
                <a:custGeom>
                  <a:avLst/>
                  <a:gdLst/>
                  <a:ahLst/>
                  <a:cxnLst/>
                  <a:rect l="l" t="t" r="r" b="b"/>
                  <a:pathLst>
                    <a:path w="2158" h="1854" extrusionOk="0">
                      <a:moveTo>
                        <a:pt x="1231" y="490"/>
                      </a:moveTo>
                      <a:cubicBezTo>
                        <a:pt x="1455" y="490"/>
                        <a:pt x="1669" y="663"/>
                        <a:pt x="1669" y="925"/>
                      </a:cubicBezTo>
                      <a:cubicBezTo>
                        <a:pt x="1669" y="1165"/>
                        <a:pt x="1477" y="1362"/>
                        <a:pt x="1237" y="1362"/>
                      </a:cubicBezTo>
                      <a:cubicBezTo>
                        <a:pt x="845" y="1362"/>
                        <a:pt x="653" y="893"/>
                        <a:pt x="925" y="617"/>
                      </a:cubicBezTo>
                      <a:cubicBezTo>
                        <a:pt x="1014" y="529"/>
                        <a:pt x="1124" y="490"/>
                        <a:pt x="1231" y="490"/>
                      </a:cubicBezTo>
                      <a:close/>
                      <a:moveTo>
                        <a:pt x="1237" y="1"/>
                      </a:moveTo>
                      <a:cubicBezTo>
                        <a:pt x="413" y="1"/>
                        <a:pt x="0" y="997"/>
                        <a:pt x="581" y="1582"/>
                      </a:cubicBezTo>
                      <a:cubicBezTo>
                        <a:pt x="769" y="1769"/>
                        <a:pt x="1001" y="1853"/>
                        <a:pt x="1227" y="1853"/>
                      </a:cubicBezTo>
                      <a:cubicBezTo>
                        <a:pt x="1703" y="1853"/>
                        <a:pt x="2158" y="1484"/>
                        <a:pt x="2158" y="925"/>
                      </a:cubicBezTo>
                      <a:cubicBezTo>
                        <a:pt x="2158" y="417"/>
                        <a:pt x="1745" y="5"/>
                        <a:pt x="12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8495412" y="589757"/>
                  <a:ext cx="181586" cy="155298"/>
                </a:xfrm>
                <a:custGeom>
                  <a:avLst/>
                  <a:gdLst/>
                  <a:ahLst/>
                  <a:cxnLst/>
                  <a:rect l="l" t="t" r="r" b="b"/>
                  <a:pathLst>
                    <a:path w="2162" h="1849" extrusionOk="0">
                      <a:moveTo>
                        <a:pt x="1233" y="485"/>
                      </a:moveTo>
                      <a:cubicBezTo>
                        <a:pt x="1457" y="485"/>
                        <a:pt x="1673" y="658"/>
                        <a:pt x="1673" y="921"/>
                      </a:cubicBezTo>
                      <a:cubicBezTo>
                        <a:pt x="1673" y="1165"/>
                        <a:pt x="1477" y="1357"/>
                        <a:pt x="1237" y="1357"/>
                      </a:cubicBezTo>
                      <a:cubicBezTo>
                        <a:pt x="849" y="1357"/>
                        <a:pt x="653" y="889"/>
                        <a:pt x="929" y="613"/>
                      </a:cubicBezTo>
                      <a:cubicBezTo>
                        <a:pt x="1017" y="525"/>
                        <a:pt x="1126" y="485"/>
                        <a:pt x="1233" y="485"/>
                      </a:cubicBezTo>
                      <a:close/>
                      <a:moveTo>
                        <a:pt x="1237" y="0"/>
                      </a:moveTo>
                      <a:cubicBezTo>
                        <a:pt x="412" y="0"/>
                        <a:pt x="0" y="993"/>
                        <a:pt x="585" y="1577"/>
                      </a:cubicBezTo>
                      <a:cubicBezTo>
                        <a:pt x="772" y="1765"/>
                        <a:pt x="1003" y="1849"/>
                        <a:pt x="1229" y="1849"/>
                      </a:cubicBezTo>
                      <a:cubicBezTo>
                        <a:pt x="1705" y="1849"/>
                        <a:pt x="2162" y="1479"/>
                        <a:pt x="2162" y="921"/>
                      </a:cubicBezTo>
                      <a:cubicBezTo>
                        <a:pt x="2158" y="412"/>
                        <a:pt x="1745" y="0"/>
                        <a:pt x="12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4922981" y="4878622"/>
                  <a:ext cx="948499" cy="556770"/>
                </a:xfrm>
                <a:custGeom>
                  <a:avLst/>
                  <a:gdLst/>
                  <a:ahLst/>
                  <a:cxnLst/>
                  <a:rect l="l" t="t" r="r" b="b"/>
                  <a:pathLst>
                    <a:path w="11293" h="6629" extrusionOk="0">
                      <a:moveTo>
                        <a:pt x="11152" y="0"/>
                      </a:moveTo>
                      <a:lnTo>
                        <a:pt x="8026" y="3126"/>
                      </a:lnTo>
                      <a:lnTo>
                        <a:pt x="3362" y="3126"/>
                      </a:lnTo>
                      <a:lnTo>
                        <a:pt x="0" y="6493"/>
                      </a:lnTo>
                      <a:lnTo>
                        <a:pt x="140" y="6629"/>
                      </a:lnTo>
                      <a:lnTo>
                        <a:pt x="3447" y="3322"/>
                      </a:lnTo>
                      <a:lnTo>
                        <a:pt x="8106" y="3322"/>
                      </a:lnTo>
                      <a:lnTo>
                        <a:pt x="11292" y="136"/>
                      </a:lnTo>
                      <a:lnTo>
                        <a:pt x="111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2" name="Google Shape;62;p3"/>
            <p:cNvSpPr/>
            <p:nvPr/>
          </p:nvSpPr>
          <p:spPr>
            <a:xfrm flipH="1">
              <a:off x="-880479" y="4202588"/>
              <a:ext cx="2494083" cy="1471900"/>
            </a:xfrm>
            <a:custGeom>
              <a:avLst/>
              <a:gdLst/>
              <a:ahLst/>
              <a:cxnLst/>
              <a:rect l="l" t="t" r="r" b="b"/>
              <a:pathLst>
                <a:path w="22289" h="13154" extrusionOk="0">
                  <a:moveTo>
                    <a:pt x="14063" y="0"/>
                  </a:moveTo>
                  <a:lnTo>
                    <a:pt x="11521" y="2542"/>
                  </a:lnTo>
                  <a:lnTo>
                    <a:pt x="10616" y="2542"/>
                  </a:lnTo>
                  <a:lnTo>
                    <a:pt x="1" y="13154"/>
                  </a:lnTo>
                  <a:lnTo>
                    <a:pt x="5249" y="13154"/>
                  </a:lnTo>
                  <a:lnTo>
                    <a:pt x="9572" y="8831"/>
                  </a:lnTo>
                  <a:lnTo>
                    <a:pt x="13515" y="8831"/>
                  </a:lnTo>
                  <a:lnTo>
                    <a:pt x="22289" y="52"/>
                  </a:lnTo>
                  <a:lnTo>
                    <a:pt x="140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1311941" y="-578758"/>
              <a:ext cx="4078254" cy="2696967"/>
            </a:xfrm>
            <a:custGeom>
              <a:avLst/>
              <a:gdLst/>
              <a:ahLst/>
              <a:cxnLst/>
              <a:rect l="l" t="t" r="r" b="b"/>
              <a:pathLst>
                <a:path w="31143" h="20595" extrusionOk="0">
                  <a:moveTo>
                    <a:pt x="21964" y="0"/>
                  </a:moveTo>
                  <a:lnTo>
                    <a:pt x="14323" y="7641"/>
                  </a:lnTo>
                  <a:lnTo>
                    <a:pt x="11457" y="7641"/>
                  </a:lnTo>
                  <a:lnTo>
                    <a:pt x="5905" y="13193"/>
                  </a:lnTo>
                  <a:lnTo>
                    <a:pt x="5905" y="14690"/>
                  </a:lnTo>
                  <a:lnTo>
                    <a:pt x="1" y="20595"/>
                  </a:lnTo>
                  <a:lnTo>
                    <a:pt x="8835" y="20595"/>
                  </a:lnTo>
                  <a:lnTo>
                    <a:pt x="18254" y="11176"/>
                  </a:lnTo>
                  <a:lnTo>
                    <a:pt x="22441" y="11176"/>
                  </a:lnTo>
                  <a:lnTo>
                    <a:pt x="27768" y="5848"/>
                  </a:lnTo>
                  <a:lnTo>
                    <a:pt x="27768" y="3374"/>
                  </a:lnTo>
                  <a:lnTo>
                    <a:pt x="311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3"/>
            <p:cNvGrpSpPr/>
            <p:nvPr/>
          </p:nvGrpSpPr>
          <p:grpSpPr>
            <a:xfrm flipH="1">
              <a:off x="1274215" y="4295411"/>
              <a:ext cx="647437" cy="321825"/>
              <a:chOff x="7990044" y="3252744"/>
              <a:chExt cx="516874" cy="256925"/>
            </a:xfrm>
          </p:grpSpPr>
          <p:sp>
            <p:nvSpPr>
              <p:cNvPr id="65" name="Google Shape;65;p3"/>
              <p:cNvSpPr/>
              <p:nvPr/>
            </p:nvSpPr>
            <p:spPr>
              <a:xfrm>
                <a:off x="8208922" y="3431894"/>
                <a:ext cx="78111" cy="77775"/>
              </a:xfrm>
              <a:custGeom>
                <a:avLst/>
                <a:gdLst/>
                <a:ahLst/>
                <a:cxnLst/>
                <a:rect l="l" t="t" r="r" b="b"/>
                <a:pathLst>
                  <a:path w="930" h="926" extrusionOk="0">
                    <a:moveTo>
                      <a:pt x="129" y="1"/>
                    </a:moveTo>
                    <a:lnTo>
                      <a:pt x="1" y="125"/>
                    </a:lnTo>
                    <a:lnTo>
                      <a:pt x="801" y="926"/>
                    </a:lnTo>
                    <a:lnTo>
                      <a:pt x="929" y="798"/>
                    </a:lnTo>
                    <a:lnTo>
                      <a:pt x="1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208922" y="3431558"/>
                <a:ext cx="77775" cy="77775"/>
              </a:xfrm>
              <a:custGeom>
                <a:avLst/>
                <a:gdLst/>
                <a:ahLst/>
                <a:cxnLst/>
                <a:rect l="l" t="t" r="r" b="b"/>
                <a:pathLst>
                  <a:path w="926" h="926" extrusionOk="0">
                    <a:moveTo>
                      <a:pt x="801" y="1"/>
                    </a:moveTo>
                    <a:lnTo>
                      <a:pt x="1" y="798"/>
                    </a:lnTo>
                    <a:lnTo>
                      <a:pt x="125" y="926"/>
                    </a:lnTo>
                    <a:lnTo>
                      <a:pt x="925" y="125"/>
                    </a:lnTo>
                    <a:lnTo>
                      <a:pt x="8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7990044" y="3431894"/>
                <a:ext cx="78111" cy="77775"/>
              </a:xfrm>
              <a:custGeom>
                <a:avLst/>
                <a:gdLst/>
                <a:ahLst/>
                <a:cxnLst/>
                <a:rect l="l" t="t" r="r" b="b"/>
                <a:pathLst>
                  <a:path w="930" h="926" extrusionOk="0">
                    <a:moveTo>
                      <a:pt x="129" y="1"/>
                    </a:moveTo>
                    <a:lnTo>
                      <a:pt x="1" y="125"/>
                    </a:lnTo>
                    <a:lnTo>
                      <a:pt x="801" y="926"/>
                    </a:lnTo>
                    <a:lnTo>
                      <a:pt x="930" y="798"/>
                    </a:lnTo>
                    <a:lnTo>
                      <a:pt x="1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7990044" y="3431558"/>
                <a:ext cx="77775" cy="77775"/>
              </a:xfrm>
              <a:custGeom>
                <a:avLst/>
                <a:gdLst/>
                <a:ahLst/>
                <a:cxnLst/>
                <a:rect l="l" t="t" r="r" b="b"/>
                <a:pathLst>
                  <a:path w="926" h="926" extrusionOk="0">
                    <a:moveTo>
                      <a:pt x="801" y="1"/>
                    </a:moveTo>
                    <a:lnTo>
                      <a:pt x="1" y="798"/>
                    </a:lnTo>
                    <a:lnTo>
                      <a:pt x="129" y="926"/>
                    </a:lnTo>
                    <a:lnTo>
                      <a:pt x="926" y="125"/>
                    </a:lnTo>
                    <a:lnTo>
                      <a:pt x="8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8428808" y="3252744"/>
                <a:ext cx="78111" cy="78111"/>
              </a:xfrm>
              <a:custGeom>
                <a:avLst/>
                <a:gdLst/>
                <a:ahLst/>
                <a:cxnLst/>
                <a:rect l="l" t="t" r="r" b="b"/>
                <a:pathLst>
                  <a:path w="930" h="930" extrusionOk="0">
                    <a:moveTo>
                      <a:pt x="129" y="0"/>
                    </a:moveTo>
                    <a:lnTo>
                      <a:pt x="1" y="129"/>
                    </a:lnTo>
                    <a:lnTo>
                      <a:pt x="801" y="929"/>
                    </a:lnTo>
                    <a:lnTo>
                      <a:pt x="929" y="801"/>
                    </a:lnTo>
                    <a:lnTo>
                      <a:pt x="1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8429144" y="3253080"/>
                <a:ext cx="77775" cy="78111"/>
              </a:xfrm>
              <a:custGeom>
                <a:avLst/>
                <a:gdLst/>
                <a:ahLst/>
                <a:cxnLst/>
                <a:rect l="l" t="t" r="r" b="b"/>
                <a:pathLst>
                  <a:path w="926" h="930" extrusionOk="0">
                    <a:moveTo>
                      <a:pt x="797" y="0"/>
                    </a:moveTo>
                    <a:lnTo>
                      <a:pt x="1" y="801"/>
                    </a:lnTo>
                    <a:lnTo>
                      <a:pt x="125" y="929"/>
                    </a:lnTo>
                    <a:lnTo>
                      <a:pt x="925" y="129"/>
                    </a:lnTo>
                    <a:lnTo>
                      <a:pt x="7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8209930" y="3252744"/>
                <a:ext cx="78111" cy="78111"/>
              </a:xfrm>
              <a:custGeom>
                <a:avLst/>
                <a:gdLst/>
                <a:ahLst/>
                <a:cxnLst/>
                <a:rect l="l" t="t" r="r" b="b"/>
                <a:pathLst>
                  <a:path w="930" h="930" extrusionOk="0">
                    <a:moveTo>
                      <a:pt x="129" y="0"/>
                    </a:moveTo>
                    <a:lnTo>
                      <a:pt x="1" y="129"/>
                    </a:lnTo>
                    <a:lnTo>
                      <a:pt x="801" y="929"/>
                    </a:lnTo>
                    <a:lnTo>
                      <a:pt x="929" y="801"/>
                    </a:lnTo>
                    <a:lnTo>
                      <a:pt x="1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8210266" y="3253080"/>
                <a:ext cx="77775" cy="78111"/>
              </a:xfrm>
              <a:custGeom>
                <a:avLst/>
                <a:gdLst/>
                <a:ahLst/>
                <a:cxnLst/>
                <a:rect l="l" t="t" r="r" b="b"/>
                <a:pathLst>
                  <a:path w="926" h="930" extrusionOk="0">
                    <a:moveTo>
                      <a:pt x="801" y="0"/>
                    </a:moveTo>
                    <a:lnTo>
                      <a:pt x="1" y="801"/>
                    </a:lnTo>
                    <a:lnTo>
                      <a:pt x="125" y="929"/>
                    </a:lnTo>
                    <a:lnTo>
                      <a:pt x="925" y="129"/>
                    </a:lnTo>
                    <a:lnTo>
                      <a:pt x="8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3"/>
            <p:cNvGrpSpPr/>
            <p:nvPr/>
          </p:nvGrpSpPr>
          <p:grpSpPr>
            <a:xfrm>
              <a:off x="175385" y="-1366629"/>
              <a:ext cx="3039353" cy="3203144"/>
              <a:chOff x="7797455" y="1505164"/>
              <a:chExt cx="3773251" cy="3976591"/>
            </a:xfrm>
          </p:grpSpPr>
          <p:sp>
            <p:nvSpPr>
              <p:cNvPr id="74" name="Google Shape;74;p3"/>
              <p:cNvSpPr/>
              <p:nvPr/>
            </p:nvSpPr>
            <p:spPr>
              <a:xfrm>
                <a:off x="11404490" y="1966101"/>
                <a:ext cx="75759" cy="531321"/>
              </a:xfrm>
              <a:custGeom>
                <a:avLst/>
                <a:gdLst/>
                <a:ahLst/>
                <a:cxnLst/>
                <a:rect l="l" t="t" r="r" b="b"/>
                <a:pathLst>
                  <a:path w="902" h="6326" extrusionOk="0">
                    <a:moveTo>
                      <a:pt x="901" y="1"/>
                    </a:moveTo>
                    <a:lnTo>
                      <a:pt x="1" y="901"/>
                    </a:lnTo>
                    <a:lnTo>
                      <a:pt x="1" y="3163"/>
                    </a:lnTo>
                    <a:lnTo>
                      <a:pt x="1" y="5424"/>
                    </a:lnTo>
                    <a:lnTo>
                      <a:pt x="901" y="6325"/>
                    </a:lnTo>
                    <a:lnTo>
                      <a:pt x="901" y="3163"/>
                    </a:lnTo>
                    <a:lnTo>
                      <a:pt x="9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507171" y="4423732"/>
                <a:ext cx="375603" cy="375939"/>
              </a:xfrm>
              <a:custGeom>
                <a:avLst/>
                <a:gdLst/>
                <a:ahLst/>
                <a:cxnLst/>
                <a:rect l="l" t="t" r="r" b="b"/>
                <a:pathLst>
                  <a:path w="4472" h="4476" extrusionOk="0">
                    <a:moveTo>
                      <a:pt x="4471" y="0"/>
                    </a:moveTo>
                    <a:lnTo>
                      <a:pt x="2234" y="2238"/>
                    </a:lnTo>
                    <a:lnTo>
                      <a:pt x="0" y="4475"/>
                    </a:lnTo>
                    <a:lnTo>
                      <a:pt x="1273" y="4475"/>
                    </a:lnTo>
                    <a:lnTo>
                      <a:pt x="2870" y="2874"/>
                    </a:lnTo>
                    <a:lnTo>
                      <a:pt x="4471" y="1273"/>
                    </a:lnTo>
                    <a:lnTo>
                      <a:pt x="44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7797455" y="5326373"/>
                <a:ext cx="181250" cy="155382"/>
              </a:xfrm>
              <a:custGeom>
                <a:avLst/>
                <a:gdLst/>
                <a:ahLst/>
                <a:cxnLst/>
                <a:rect l="l" t="t" r="r" b="b"/>
                <a:pathLst>
                  <a:path w="2158" h="1850" extrusionOk="0">
                    <a:moveTo>
                      <a:pt x="1231" y="488"/>
                    </a:moveTo>
                    <a:cubicBezTo>
                      <a:pt x="1455" y="488"/>
                      <a:pt x="1669" y="663"/>
                      <a:pt x="1669" y="925"/>
                    </a:cubicBezTo>
                    <a:cubicBezTo>
                      <a:pt x="1669" y="1166"/>
                      <a:pt x="1473" y="1362"/>
                      <a:pt x="1233" y="1362"/>
                    </a:cubicBezTo>
                    <a:cubicBezTo>
                      <a:pt x="845" y="1358"/>
                      <a:pt x="653" y="889"/>
                      <a:pt x="925" y="617"/>
                    </a:cubicBezTo>
                    <a:cubicBezTo>
                      <a:pt x="1014" y="528"/>
                      <a:pt x="1124" y="488"/>
                      <a:pt x="1231" y="488"/>
                    </a:cubicBezTo>
                    <a:close/>
                    <a:moveTo>
                      <a:pt x="1233" y="1"/>
                    </a:moveTo>
                    <a:cubicBezTo>
                      <a:pt x="413" y="1"/>
                      <a:pt x="0" y="998"/>
                      <a:pt x="581" y="1578"/>
                    </a:cubicBezTo>
                    <a:cubicBezTo>
                      <a:pt x="768" y="1765"/>
                      <a:pt x="999" y="1849"/>
                      <a:pt x="1226" y="1849"/>
                    </a:cubicBezTo>
                    <a:cubicBezTo>
                      <a:pt x="1701" y="1849"/>
                      <a:pt x="2158" y="1481"/>
                      <a:pt x="2158" y="925"/>
                    </a:cubicBezTo>
                    <a:cubicBezTo>
                      <a:pt x="2158" y="413"/>
                      <a:pt x="1746" y="1"/>
                      <a:pt x="12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11389036" y="1505164"/>
                <a:ext cx="181670" cy="155382"/>
              </a:xfrm>
              <a:custGeom>
                <a:avLst/>
                <a:gdLst/>
                <a:ahLst/>
                <a:cxnLst/>
                <a:rect l="l" t="t" r="r" b="b"/>
                <a:pathLst>
                  <a:path w="2163" h="1850" extrusionOk="0">
                    <a:moveTo>
                      <a:pt x="1233" y="488"/>
                    </a:moveTo>
                    <a:cubicBezTo>
                      <a:pt x="1457" y="488"/>
                      <a:pt x="1674" y="663"/>
                      <a:pt x="1674" y="925"/>
                    </a:cubicBezTo>
                    <a:cubicBezTo>
                      <a:pt x="1674" y="1166"/>
                      <a:pt x="1478" y="1358"/>
                      <a:pt x="1237" y="1362"/>
                    </a:cubicBezTo>
                    <a:cubicBezTo>
                      <a:pt x="849" y="1362"/>
                      <a:pt x="653" y="889"/>
                      <a:pt x="929" y="617"/>
                    </a:cubicBezTo>
                    <a:cubicBezTo>
                      <a:pt x="1017" y="528"/>
                      <a:pt x="1126" y="488"/>
                      <a:pt x="1233" y="488"/>
                    </a:cubicBezTo>
                    <a:close/>
                    <a:moveTo>
                      <a:pt x="1237" y="1"/>
                    </a:moveTo>
                    <a:cubicBezTo>
                      <a:pt x="413" y="1"/>
                      <a:pt x="1" y="998"/>
                      <a:pt x="585" y="1578"/>
                    </a:cubicBezTo>
                    <a:cubicBezTo>
                      <a:pt x="772" y="1765"/>
                      <a:pt x="1003" y="1849"/>
                      <a:pt x="1230" y="1849"/>
                    </a:cubicBezTo>
                    <a:cubicBezTo>
                      <a:pt x="1705" y="1849"/>
                      <a:pt x="2162" y="1481"/>
                      <a:pt x="2162" y="925"/>
                    </a:cubicBezTo>
                    <a:cubicBezTo>
                      <a:pt x="2162" y="413"/>
                      <a:pt x="1746" y="1"/>
                      <a:pt x="12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7919157" y="1639968"/>
                <a:ext cx="3594352" cy="3738983"/>
              </a:xfrm>
              <a:custGeom>
                <a:avLst/>
                <a:gdLst/>
                <a:ahLst/>
                <a:cxnLst/>
                <a:rect l="l" t="t" r="r" b="b"/>
                <a:pathLst>
                  <a:path w="42795" h="44517" extrusionOk="0">
                    <a:moveTo>
                      <a:pt x="42306" y="1"/>
                    </a:moveTo>
                    <a:lnTo>
                      <a:pt x="42306" y="12025"/>
                    </a:lnTo>
                    <a:lnTo>
                      <a:pt x="23925" y="30406"/>
                    </a:lnTo>
                    <a:lnTo>
                      <a:pt x="13762" y="30406"/>
                    </a:lnTo>
                    <a:lnTo>
                      <a:pt x="13690" y="30478"/>
                    </a:lnTo>
                    <a:lnTo>
                      <a:pt x="0" y="44172"/>
                    </a:lnTo>
                    <a:lnTo>
                      <a:pt x="345" y="44516"/>
                    </a:lnTo>
                    <a:lnTo>
                      <a:pt x="13966" y="30895"/>
                    </a:lnTo>
                    <a:lnTo>
                      <a:pt x="24125" y="30895"/>
                    </a:lnTo>
                    <a:lnTo>
                      <a:pt x="24197" y="30823"/>
                    </a:lnTo>
                    <a:lnTo>
                      <a:pt x="42795" y="12230"/>
                    </a:lnTo>
                    <a:lnTo>
                      <a:pt x="427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10208640" y="2996574"/>
                <a:ext cx="956898" cy="954546"/>
              </a:xfrm>
              <a:custGeom>
                <a:avLst/>
                <a:gdLst/>
                <a:ahLst/>
                <a:cxnLst/>
                <a:rect l="l" t="t" r="r" b="b"/>
                <a:pathLst>
                  <a:path w="11393" h="11365" extrusionOk="0">
                    <a:moveTo>
                      <a:pt x="11196" y="0"/>
                    </a:moveTo>
                    <a:lnTo>
                      <a:pt x="11196" y="5008"/>
                    </a:lnTo>
                    <a:lnTo>
                      <a:pt x="5036" y="11168"/>
                    </a:lnTo>
                    <a:lnTo>
                      <a:pt x="1" y="11168"/>
                    </a:lnTo>
                    <a:lnTo>
                      <a:pt x="1" y="11364"/>
                    </a:lnTo>
                    <a:lnTo>
                      <a:pt x="5120" y="11364"/>
                    </a:lnTo>
                    <a:lnTo>
                      <a:pt x="11393" y="5088"/>
                    </a:lnTo>
                    <a:lnTo>
                      <a:pt x="113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 name="Google Shape;80;p3"/>
            <p:cNvGrpSpPr/>
            <p:nvPr/>
          </p:nvGrpSpPr>
          <p:grpSpPr>
            <a:xfrm>
              <a:off x="-1373076" y="1927074"/>
              <a:ext cx="2698431" cy="3917462"/>
              <a:chOff x="7726148" y="679122"/>
              <a:chExt cx="2698431" cy="3917462"/>
            </a:xfrm>
          </p:grpSpPr>
          <p:sp>
            <p:nvSpPr>
              <p:cNvPr id="81" name="Google Shape;81;p3"/>
              <p:cNvSpPr/>
              <p:nvPr/>
            </p:nvSpPr>
            <p:spPr>
              <a:xfrm>
                <a:off x="7726148" y="4468667"/>
                <a:ext cx="148998" cy="127917"/>
              </a:xfrm>
              <a:custGeom>
                <a:avLst/>
                <a:gdLst/>
                <a:ahLst/>
                <a:cxnLst/>
                <a:rect l="l" t="t" r="r" b="b"/>
                <a:pathLst>
                  <a:path w="1774" h="1523" extrusionOk="0">
                    <a:moveTo>
                      <a:pt x="757" y="406"/>
                    </a:moveTo>
                    <a:cubicBezTo>
                      <a:pt x="1077" y="406"/>
                      <a:pt x="1238" y="790"/>
                      <a:pt x="1009" y="1014"/>
                    </a:cubicBezTo>
                    <a:cubicBezTo>
                      <a:pt x="937" y="1087"/>
                      <a:pt x="847" y="1120"/>
                      <a:pt x="759" y="1120"/>
                    </a:cubicBezTo>
                    <a:cubicBezTo>
                      <a:pt x="576" y="1120"/>
                      <a:pt x="401" y="978"/>
                      <a:pt x="401" y="762"/>
                    </a:cubicBezTo>
                    <a:cubicBezTo>
                      <a:pt x="401" y="566"/>
                      <a:pt x="561" y="406"/>
                      <a:pt x="757" y="406"/>
                    </a:cubicBezTo>
                    <a:close/>
                    <a:moveTo>
                      <a:pt x="764" y="1"/>
                    </a:moveTo>
                    <a:cubicBezTo>
                      <a:pt x="374" y="1"/>
                      <a:pt x="1" y="305"/>
                      <a:pt x="1" y="762"/>
                    </a:cubicBezTo>
                    <a:cubicBezTo>
                      <a:pt x="1" y="1182"/>
                      <a:pt x="337" y="1519"/>
                      <a:pt x="757" y="1523"/>
                    </a:cubicBezTo>
                    <a:cubicBezTo>
                      <a:pt x="1434" y="1523"/>
                      <a:pt x="1774" y="702"/>
                      <a:pt x="1294" y="226"/>
                    </a:cubicBezTo>
                    <a:cubicBezTo>
                      <a:pt x="1139" y="70"/>
                      <a:pt x="950" y="1"/>
                      <a:pt x="7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9887546" y="2617023"/>
                <a:ext cx="520234" cy="519814"/>
              </a:xfrm>
              <a:custGeom>
                <a:avLst/>
                <a:gdLst/>
                <a:ahLst/>
                <a:cxnLst/>
                <a:rect l="l" t="t" r="r" b="b"/>
                <a:pathLst>
                  <a:path w="6194" h="6189" extrusionOk="0">
                    <a:moveTo>
                      <a:pt x="4428" y="0"/>
                    </a:moveTo>
                    <a:lnTo>
                      <a:pt x="2214" y="2214"/>
                    </a:lnTo>
                    <a:lnTo>
                      <a:pt x="1" y="4427"/>
                    </a:lnTo>
                    <a:lnTo>
                      <a:pt x="1" y="6188"/>
                    </a:lnTo>
                    <a:lnTo>
                      <a:pt x="3095" y="3094"/>
                    </a:lnTo>
                    <a:lnTo>
                      <a:pt x="6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10228462" y="679122"/>
                <a:ext cx="148998" cy="127833"/>
              </a:xfrm>
              <a:custGeom>
                <a:avLst/>
                <a:gdLst/>
                <a:ahLst/>
                <a:cxnLst/>
                <a:rect l="l" t="t" r="r" b="b"/>
                <a:pathLst>
                  <a:path w="1774" h="1522" extrusionOk="0">
                    <a:moveTo>
                      <a:pt x="761" y="401"/>
                    </a:moveTo>
                    <a:cubicBezTo>
                      <a:pt x="1082" y="401"/>
                      <a:pt x="1238" y="789"/>
                      <a:pt x="1013" y="1014"/>
                    </a:cubicBezTo>
                    <a:cubicBezTo>
                      <a:pt x="941" y="1086"/>
                      <a:pt x="851" y="1119"/>
                      <a:pt x="763" y="1119"/>
                    </a:cubicBezTo>
                    <a:cubicBezTo>
                      <a:pt x="580" y="1119"/>
                      <a:pt x="405" y="978"/>
                      <a:pt x="405" y="761"/>
                    </a:cubicBezTo>
                    <a:cubicBezTo>
                      <a:pt x="405" y="565"/>
                      <a:pt x="565" y="405"/>
                      <a:pt x="761" y="401"/>
                    </a:cubicBezTo>
                    <a:close/>
                    <a:moveTo>
                      <a:pt x="767" y="0"/>
                    </a:moveTo>
                    <a:cubicBezTo>
                      <a:pt x="376" y="0"/>
                      <a:pt x="1" y="304"/>
                      <a:pt x="1" y="761"/>
                    </a:cubicBezTo>
                    <a:cubicBezTo>
                      <a:pt x="1" y="1182"/>
                      <a:pt x="341" y="1518"/>
                      <a:pt x="761" y="1522"/>
                    </a:cubicBezTo>
                    <a:cubicBezTo>
                      <a:pt x="1438" y="1522"/>
                      <a:pt x="1774" y="701"/>
                      <a:pt x="1298" y="225"/>
                    </a:cubicBezTo>
                    <a:cubicBezTo>
                      <a:pt x="1144" y="70"/>
                      <a:pt x="953" y="0"/>
                      <a:pt x="7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7813245" y="777978"/>
                <a:ext cx="2611333" cy="3736295"/>
              </a:xfrm>
              <a:custGeom>
                <a:avLst/>
                <a:gdLst/>
                <a:ahLst/>
                <a:cxnLst/>
                <a:rect l="l" t="t" r="r" b="b"/>
                <a:pathLst>
                  <a:path w="31091" h="44485" extrusionOk="0">
                    <a:moveTo>
                      <a:pt x="28921" y="1"/>
                    </a:moveTo>
                    <a:lnTo>
                      <a:pt x="23577" y="5344"/>
                    </a:lnTo>
                    <a:lnTo>
                      <a:pt x="23577" y="11525"/>
                    </a:lnTo>
                    <a:lnTo>
                      <a:pt x="30686" y="18638"/>
                    </a:lnTo>
                    <a:lnTo>
                      <a:pt x="30686" y="21984"/>
                    </a:lnTo>
                    <a:lnTo>
                      <a:pt x="19218" y="33456"/>
                    </a:lnTo>
                    <a:lnTo>
                      <a:pt x="10744" y="33456"/>
                    </a:lnTo>
                    <a:lnTo>
                      <a:pt x="10688" y="33512"/>
                    </a:lnTo>
                    <a:lnTo>
                      <a:pt x="0" y="44200"/>
                    </a:lnTo>
                    <a:lnTo>
                      <a:pt x="285" y="44484"/>
                    </a:lnTo>
                    <a:lnTo>
                      <a:pt x="10912" y="33857"/>
                    </a:lnTo>
                    <a:lnTo>
                      <a:pt x="19382" y="33857"/>
                    </a:lnTo>
                    <a:lnTo>
                      <a:pt x="19442" y="33797"/>
                    </a:lnTo>
                    <a:lnTo>
                      <a:pt x="31090" y="22148"/>
                    </a:lnTo>
                    <a:lnTo>
                      <a:pt x="31090" y="18474"/>
                    </a:lnTo>
                    <a:lnTo>
                      <a:pt x="23977" y="11361"/>
                    </a:lnTo>
                    <a:lnTo>
                      <a:pt x="23977" y="5509"/>
                    </a:lnTo>
                    <a:lnTo>
                      <a:pt x="29205" y="285"/>
                    </a:lnTo>
                    <a:lnTo>
                      <a:pt x="289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9020853" y="1998017"/>
                <a:ext cx="1057770" cy="1611852"/>
              </a:xfrm>
              <a:custGeom>
                <a:avLst/>
                <a:gdLst/>
                <a:ahLst/>
                <a:cxnLst/>
                <a:rect l="l" t="t" r="r" b="b"/>
                <a:pathLst>
                  <a:path w="12594" h="19191" extrusionOk="0">
                    <a:moveTo>
                      <a:pt x="12481" y="1"/>
                    </a:moveTo>
                    <a:lnTo>
                      <a:pt x="7066" y="5417"/>
                    </a:lnTo>
                    <a:lnTo>
                      <a:pt x="7066" y="12017"/>
                    </a:lnTo>
                    <a:lnTo>
                      <a:pt x="1" y="19078"/>
                    </a:lnTo>
                    <a:lnTo>
                      <a:pt x="117" y="19190"/>
                    </a:lnTo>
                    <a:lnTo>
                      <a:pt x="7226" y="12081"/>
                    </a:lnTo>
                    <a:lnTo>
                      <a:pt x="7226" y="5485"/>
                    </a:lnTo>
                    <a:lnTo>
                      <a:pt x="12593" y="113"/>
                    </a:lnTo>
                    <a:lnTo>
                      <a:pt x="124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9805572" y="1401268"/>
                <a:ext cx="562817" cy="889370"/>
              </a:xfrm>
              <a:custGeom>
                <a:avLst/>
                <a:gdLst/>
                <a:ahLst/>
                <a:cxnLst/>
                <a:rect l="l" t="t" r="r" b="b"/>
                <a:pathLst>
                  <a:path w="6701" h="10589" extrusionOk="0">
                    <a:moveTo>
                      <a:pt x="112" y="1"/>
                    </a:moveTo>
                    <a:lnTo>
                      <a:pt x="0" y="117"/>
                    </a:lnTo>
                    <a:lnTo>
                      <a:pt x="6541" y="6658"/>
                    </a:lnTo>
                    <a:lnTo>
                      <a:pt x="6541" y="10588"/>
                    </a:lnTo>
                    <a:lnTo>
                      <a:pt x="6701" y="10588"/>
                    </a:lnTo>
                    <a:lnTo>
                      <a:pt x="6701" y="6590"/>
                    </a:lnTo>
                    <a:lnTo>
                      <a:pt x="1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a:off x="562194" y="410025"/>
              <a:ext cx="258605" cy="258941"/>
              <a:chOff x="8925357" y="2817675"/>
              <a:chExt cx="258605" cy="258941"/>
            </a:xfrm>
          </p:grpSpPr>
          <p:sp>
            <p:nvSpPr>
              <p:cNvPr id="88" name="Google Shape;88;p3"/>
              <p:cNvSpPr/>
              <p:nvPr/>
            </p:nvSpPr>
            <p:spPr>
              <a:xfrm>
                <a:off x="9033956" y="2817675"/>
                <a:ext cx="41155" cy="258941"/>
              </a:xfrm>
              <a:custGeom>
                <a:avLst/>
                <a:gdLst/>
                <a:ahLst/>
                <a:cxnLst/>
                <a:rect l="l" t="t" r="r" b="b"/>
                <a:pathLst>
                  <a:path w="490" h="3083" extrusionOk="0">
                    <a:moveTo>
                      <a:pt x="1" y="1"/>
                    </a:moveTo>
                    <a:lnTo>
                      <a:pt x="1" y="3083"/>
                    </a:lnTo>
                    <a:lnTo>
                      <a:pt x="489" y="3083"/>
                    </a:lnTo>
                    <a:lnTo>
                      <a:pt x="4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8925357" y="2926610"/>
                <a:ext cx="258605" cy="41155"/>
              </a:xfrm>
              <a:custGeom>
                <a:avLst/>
                <a:gdLst/>
                <a:ahLst/>
                <a:cxnLst/>
                <a:rect l="l" t="t" r="r" b="b"/>
                <a:pathLst>
                  <a:path w="3079" h="490" extrusionOk="0">
                    <a:moveTo>
                      <a:pt x="1" y="1"/>
                    </a:moveTo>
                    <a:lnTo>
                      <a:pt x="1" y="489"/>
                    </a:lnTo>
                    <a:lnTo>
                      <a:pt x="3079" y="489"/>
                    </a:lnTo>
                    <a:lnTo>
                      <a:pt x="30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90;p3"/>
            <p:cNvGrpSpPr/>
            <p:nvPr/>
          </p:nvGrpSpPr>
          <p:grpSpPr>
            <a:xfrm rot="5400000">
              <a:off x="8467489" y="2523161"/>
              <a:ext cx="556854" cy="97176"/>
              <a:chOff x="8351789" y="4872911"/>
              <a:chExt cx="556854" cy="97176"/>
            </a:xfrm>
          </p:grpSpPr>
          <p:sp>
            <p:nvSpPr>
              <p:cNvPr id="91" name="Google Shape;91;p3"/>
              <p:cNvSpPr/>
              <p:nvPr/>
            </p:nvSpPr>
            <p:spPr>
              <a:xfrm>
                <a:off x="8351789" y="4872911"/>
                <a:ext cx="137324" cy="97176"/>
              </a:xfrm>
              <a:custGeom>
                <a:avLst/>
                <a:gdLst/>
                <a:ahLst/>
                <a:cxnLst/>
                <a:rect l="l" t="t" r="r" b="b"/>
                <a:pathLst>
                  <a:path w="1635" h="1157" extrusionOk="0">
                    <a:moveTo>
                      <a:pt x="1" y="0"/>
                    </a:moveTo>
                    <a:lnTo>
                      <a:pt x="954" y="1157"/>
                    </a:lnTo>
                    <a:lnTo>
                      <a:pt x="1634" y="1157"/>
                    </a:lnTo>
                    <a:lnTo>
                      <a:pt x="6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8456357" y="4872911"/>
                <a:ext cx="137576" cy="97176"/>
              </a:xfrm>
              <a:custGeom>
                <a:avLst/>
                <a:gdLst/>
                <a:ahLst/>
                <a:cxnLst/>
                <a:rect l="l" t="t" r="r" b="b"/>
                <a:pathLst>
                  <a:path w="1638" h="1157" extrusionOk="0">
                    <a:moveTo>
                      <a:pt x="1" y="0"/>
                    </a:moveTo>
                    <a:lnTo>
                      <a:pt x="958" y="1157"/>
                    </a:lnTo>
                    <a:lnTo>
                      <a:pt x="1638" y="1157"/>
                    </a:lnTo>
                    <a:lnTo>
                      <a:pt x="6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8561260" y="4872911"/>
                <a:ext cx="137576" cy="97176"/>
              </a:xfrm>
              <a:custGeom>
                <a:avLst/>
                <a:gdLst/>
                <a:ahLst/>
                <a:cxnLst/>
                <a:rect l="l" t="t" r="r" b="b"/>
                <a:pathLst>
                  <a:path w="1638" h="1157" extrusionOk="0">
                    <a:moveTo>
                      <a:pt x="1" y="0"/>
                    </a:moveTo>
                    <a:lnTo>
                      <a:pt x="957" y="1157"/>
                    </a:lnTo>
                    <a:lnTo>
                      <a:pt x="1638" y="1157"/>
                    </a:lnTo>
                    <a:lnTo>
                      <a:pt x="6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8666164" y="4872911"/>
                <a:ext cx="137576" cy="97176"/>
              </a:xfrm>
              <a:custGeom>
                <a:avLst/>
                <a:gdLst/>
                <a:ahLst/>
                <a:cxnLst/>
                <a:rect l="l" t="t" r="r" b="b"/>
                <a:pathLst>
                  <a:path w="1638" h="1157" extrusionOk="0">
                    <a:moveTo>
                      <a:pt x="1" y="0"/>
                    </a:moveTo>
                    <a:lnTo>
                      <a:pt x="957" y="1157"/>
                    </a:lnTo>
                    <a:lnTo>
                      <a:pt x="1638" y="1157"/>
                    </a:lnTo>
                    <a:lnTo>
                      <a:pt x="6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8771067" y="4872911"/>
                <a:ext cx="137576" cy="97176"/>
              </a:xfrm>
              <a:custGeom>
                <a:avLst/>
                <a:gdLst/>
                <a:ahLst/>
                <a:cxnLst/>
                <a:rect l="l" t="t" r="r" b="b"/>
                <a:pathLst>
                  <a:path w="1638" h="1157" extrusionOk="0">
                    <a:moveTo>
                      <a:pt x="0" y="0"/>
                    </a:moveTo>
                    <a:lnTo>
                      <a:pt x="957" y="1157"/>
                    </a:lnTo>
                    <a:lnTo>
                      <a:pt x="1638" y="1157"/>
                    </a:lnTo>
                    <a:lnTo>
                      <a:pt x="6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 name="Google Shape;96;p3"/>
            <p:cNvSpPr/>
            <p:nvPr/>
          </p:nvSpPr>
          <p:spPr>
            <a:xfrm>
              <a:off x="7306875" y="4600447"/>
              <a:ext cx="2229499" cy="657745"/>
            </a:xfrm>
            <a:custGeom>
              <a:avLst/>
              <a:gdLst/>
              <a:ahLst/>
              <a:cxnLst/>
              <a:rect l="l" t="t" r="r" b="b"/>
              <a:pathLst>
                <a:path w="21985" h="6486" extrusionOk="0">
                  <a:moveTo>
                    <a:pt x="21784" y="1"/>
                  </a:moveTo>
                  <a:lnTo>
                    <a:pt x="19442" y="2342"/>
                  </a:lnTo>
                  <a:lnTo>
                    <a:pt x="3943" y="2342"/>
                  </a:lnTo>
                  <a:lnTo>
                    <a:pt x="0" y="6285"/>
                  </a:lnTo>
                  <a:lnTo>
                    <a:pt x="201" y="6485"/>
                  </a:lnTo>
                  <a:lnTo>
                    <a:pt x="4059" y="2626"/>
                  </a:lnTo>
                  <a:lnTo>
                    <a:pt x="19558" y="2626"/>
                  </a:lnTo>
                  <a:lnTo>
                    <a:pt x="21984" y="201"/>
                  </a:lnTo>
                  <a:lnTo>
                    <a:pt x="217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rot="-5400000">
              <a:off x="7658071" y="-461281"/>
              <a:ext cx="1325446" cy="1878100"/>
            </a:xfrm>
            <a:custGeom>
              <a:avLst/>
              <a:gdLst/>
              <a:ahLst/>
              <a:cxnLst/>
              <a:rect l="l" t="t" r="r" b="b"/>
              <a:pathLst>
                <a:path w="15781" h="22361" extrusionOk="0">
                  <a:moveTo>
                    <a:pt x="15640" y="0"/>
                  </a:moveTo>
                  <a:lnTo>
                    <a:pt x="9404" y="6237"/>
                  </a:lnTo>
                  <a:lnTo>
                    <a:pt x="9404" y="12821"/>
                  </a:lnTo>
                  <a:lnTo>
                    <a:pt x="1" y="22224"/>
                  </a:lnTo>
                  <a:lnTo>
                    <a:pt x="141" y="22360"/>
                  </a:lnTo>
                  <a:lnTo>
                    <a:pt x="9600" y="12902"/>
                  </a:lnTo>
                  <a:lnTo>
                    <a:pt x="9600" y="6317"/>
                  </a:lnTo>
                  <a:lnTo>
                    <a:pt x="15780" y="137"/>
                  </a:lnTo>
                  <a:lnTo>
                    <a:pt x="15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 name="Google Shape;98;p3"/>
          <p:cNvSpPr txBox="1">
            <a:spLocks noGrp="1"/>
          </p:cNvSpPr>
          <p:nvPr>
            <p:ph type="title"/>
          </p:nvPr>
        </p:nvSpPr>
        <p:spPr>
          <a:xfrm>
            <a:off x="1320300" y="2096633"/>
            <a:ext cx="6503400" cy="1050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000"/>
              <a:buNone/>
              <a:defRPr sz="5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endParaRPr/>
          </a:p>
        </p:txBody>
      </p:sp>
      <p:sp>
        <p:nvSpPr>
          <p:cNvPr id="99" name="Google Shape;99;p3"/>
          <p:cNvSpPr txBox="1">
            <a:spLocks noGrp="1"/>
          </p:cNvSpPr>
          <p:nvPr>
            <p:ph type="title" idx="2" hasCustomPrompt="1"/>
          </p:nvPr>
        </p:nvSpPr>
        <p:spPr>
          <a:xfrm>
            <a:off x="3915450" y="1163052"/>
            <a:ext cx="1313100" cy="77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5000"/>
              <a:buNone/>
              <a:defRPr sz="5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r>
              <a:t>xx%</a:t>
            </a:r>
          </a:p>
        </p:txBody>
      </p:sp>
      <p:sp>
        <p:nvSpPr>
          <p:cNvPr id="100" name="Google Shape;100;p3"/>
          <p:cNvSpPr txBox="1">
            <a:spLocks noGrp="1"/>
          </p:cNvSpPr>
          <p:nvPr>
            <p:ph type="subTitle" idx="1"/>
          </p:nvPr>
        </p:nvSpPr>
        <p:spPr>
          <a:xfrm>
            <a:off x="3052350" y="3267278"/>
            <a:ext cx="3039300" cy="699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lvl1pPr>
            <a:lvl2pPr lvl="1" algn="ctr" rtl="0">
              <a:lnSpc>
                <a:spcPct val="100000"/>
              </a:lnSpc>
              <a:spcBef>
                <a:spcPts val="0"/>
              </a:spcBef>
              <a:spcAft>
                <a:spcPts val="0"/>
              </a:spcAft>
              <a:buNone/>
              <a:defRPr sz="1800"/>
            </a:lvl2pPr>
            <a:lvl3pPr lvl="2" algn="ctr" rtl="0">
              <a:lnSpc>
                <a:spcPct val="100000"/>
              </a:lnSpc>
              <a:spcBef>
                <a:spcPts val="0"/>
              </a:spcBef>
              <a:spcAft>
                <a:spcPts val="0"/>
              </a:spcAft>
              <a:buNone/>
              <a:defRPr sz="1800"/>
            </a:lvl3pPr>
            <a:lvl4pPr lvl="3" algn="ctr" rtl="0">
              <a:lnSpc>
                <a:spcPct val="100000"/>
              </a:lnSpc>
              <a:spcBef>
                <a:spcPts val="0"/>
              </a:spcBef>
              <a:spcAft>
                <a:spcPts val="0"/>
              </a:spcAft>
              <a:buNone/>
              <a:defRPr sz="1800"/>
            </a:lvl4pPr>
            <a:lvl5pPr lvl="4" algn="ctr" rtl="0">
              <a:lnSpc>
                <a:spcPct val="100000"/>
              </a:lnSpc>
              <a:spcBef>
                <a:spcPts val="0"/>
              </a:spcBef>
              <a:spcAft>
                <a:spcPts val="0"/>
              </a:spcAft>
              <a:buNone/>
              <a:defRPr sz="1800"/>
            </a:lvl5pPr>
            <a:lvl6pPr lvl="5" algn="ctr" rtl="0">
              <a:lnSpc>
                <a:spcPct val="100000"/>
              </a:lnSpc>
              <a:spcBef>
                <a:spcPts val="0"/>
              </a:spcBef>
              <a:spcAft>
                <a:spcPts val="0"/>
              </a:spcAft>
              <a:buNone/>
              <a:defRPr sz="1800"/>
            </a:lvl6pPr>
            <a:lvl7pPr lvl="6" algn="ctr" rtl="0">
              <a:lnSpc>
                <a:spcPct val="100000"/>
              </a:lnSpc>
              <a:spcBef>
                <a:spcPts val="0"/>
              </a:spcBef>
              <a:spcAft>
                <a:spcPts val="0"/>
              </a:spcAft>
              <a:buNone/>
              <a:defRPr sz="1800"/>
            </a:lvl7pPr>
            <a:lvl8pPr lvl="7" algn="ctr" rtl="0">
              <a:lnSpc>
                <a:spcPct val="100000"/>
              </a:lnSpc>
              <a:spcBef>
                <a:spcPts val="0"/>
              </a:spcBef>
              <a:spcAft>
                <a:spcPts val="0"/>
              </a:spcAft>
              <a:buNone/>
              <a:defRPr sz="1800"/>
            </a:lvl8pPr>
            <a:lvl9pPr lvl="8" algn="ctr" rtl="0">
              <a:lnSpc>
                <a:spcPct val="100000"/>
              </a:lnSpc>
              <a:spcBef>
                <a:spcPts val="0"/>
              </a:spcBef>
              <a:spcAft>
                <a:spcPts val="0"/>
              </a:spcAft>
              <a:buNone/>
              <a:defRPr sz="1800"/>
            </a:lvl9pPr>
          </a:lstStyle>
          <a:p>
            <a:endParaRPr/>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1"/>
        <p:cNvGrpSpPr/>
        <p:nvPr/>
      </p:nvGrpSpPr>
      <p:grpSpPr>
        <a:xfrm>
          <a:off x="0" y="0"/>
          <a:ext cx="0" cy="0"/>
          <a:chOff x="0" y="0"/>
          <a:chExt cx="0" cy="0"/>
        </a:xfrm>
      </p:grpSpPr>
      <p:grpSp>
        <p:nvGrpSpPr>
          <p:cNvPr id="102" name="Google Shape;102;p4"/>
          <p:cNvGrpSpPr/>
          <p:nvPr/>
        </p:nvGrpSpPr>
        <p:grpSpPr>
          <a:xfrm>
            <a:off x="-859697" y="-661345"/>
            <a:ext cx="2552998" cy="2062932"/>
            <a:chOff x="-859697" y="-661345"/>
            <a:chExt cx="2552998" cy="2062932"/>
          </a:xfrm>
        </p:grpSpPr>
        <p:sp>
          <p:nvSpPr>
            <p:cNvPr id="103" name="Google Shape;103;p4"/>
            <p:cNvSpPr/>
            <p:nvPr/>
          </p:nvSpPr>
          <p:spPr>
            <a:xfrm>
              <a:off x="-859697" y="-661345"/>
              <a:ext cx="2552998" cy="1507261"/>
            </a:xfrm>
            <a:custGeom>
              <a:avLst/>
              <a:gdLst/>
              <a:ahLst/>
              <a:cxnLst/>
              <a:rect l="l" t="t" r="r" b="b"/>
              <a:pathLst>
                <a:path w="17209" h="10160" extrusionOk="0">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107627" y="-466741"/>
              <a:ext cx="1226141" cy="1868328"/>
            </a:xfrm>
            <a:custGeom>
              <a:avLst/>
              <a:gdLst/>
              <a:ahLst/>
              <a:cxnLst/>
              <a:rect l="l" t="t" r="r" b="b"/>
              <a:pathLst>
                <a:path w="9728" h="14823" extrusionOk="0">
                  <a:moveTo>
                    <a:pt x="9640" y="0"/>
                  </a:moveTo>
                  <a:lnTo>
                    <a:pt x="4148" y="5492"/>
                  </a:lnTo>
                  <a:lnTo>
                    <a:pt x="4148" y="10588"/>
                  </a:lnTo>
                  <a:lnTo>
                    <a:pt x="1" y="14735"/>
                  </a:lnTo>
                  <a:lnTo>
                    <a:pt x="89" y="14823"/>
                  </a:lnTo>
                  <a:lnTo>
                    <a:pt x="4272" y="10640"/>
                  </a:lnTo>
                  <a:lnTo>
                    <a:pt x="4272" y="5544"/>
                  </a:lnTo>
                  <a:lnTo>
                    <a:pt x="9728" y="88"/>
                  </a:lnTo>
                  <a:lnTo>
                    <a:pt x="9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 name="Google Shape;105;p4"/>
          <p:cNvGrpSpPr/>
          <p:nvPr/>
        </p:nvGrpSpPr>
        <p:grpSpPr>
          <a:xfrm>
            <a:off x="7218415" y="1051567"/>
            <a:ext cx="3942356" cy="4639226"/>
            <a:chOff x="7276179" y="1051567"/>
            <a:chExt cx="3942356" cy="4639226"/>
          </a:xfrm>
        </p:grpSpPr>
        <p:sp>
          <p:nvSpPr>
            <p:cNvPr id="106" name="Google Shape;106;p4"/>
            <p:cNvSpPr/>
            <p:nvPr/>
          </p:nvSpPr>
          <p:spPr>
            <a:xfrm>
              <a:off x="7276179" y="3686213"/>
              <a:ext cx="3031826" cy="2004580"/>
            </a:xfrm>
            <a:custGeom>
              <a:avLst/>
              <a:gdLst/>
              <a:ahLst/>
              <a:cxnLst/>
              <a:rect l="l" t="t" r="r" b="b"/>
              <a:pathLst>
                <a:path w="24054" h="15904" extrusionOk="0">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 name="Google Shape;107;p4"/>
            <p:cNvGrpSpPr/>
            <p:nvPr/>
          </p:nvGrpSpPr>
          <p:grpSpPr>
            <a:xfrm>
              <a:off x="8615789" y="1051567"/>
              <a:ext cx="2602747" cy="3802366"/>
              <a:chOff x="278245" y="-112475"/>
              <a:chExt cx="2281910" cy="3333654"/>
            </a:xfrm>
          </p:grpSpPr>
          <p:grpSp>
            <p:nvGrpSpPr>
              <p:cNvPr id="108" name="Google Shape;108;p4"/>
              <p:cNvGrpSpPr/>
              <p:nvPr/>
            </p:nvGrpSpPr>
            <p:grpSpPr>
              <a:xfrm>
                <a:off x="278245" y="-112475"/>
                <a:ext cx="2281910" cy="3264909"/>
                <a:chOff x="1181475" y="2060725"/>
                <a:chExt cx="600250" cy="858825"/>
              </a:xfrm>
            </p:grpSpPr>
            <p:sp>
              <p:nvSpPr>
                <p:cNvPr id="109" name="Google Shape;109;p4"/>
                <p:cNvSpPr/>
                <p:nvPr/>
              </p:nvSpPr>
              <p:spPr>
                <a:xfrm>
                  <a:off x="1181475" y="2060725"/>
                  <a:ext cx="600250" cy="858825"/>
                </a:xfrm>
                <a:custGeom>
                  <a:avLst/>
                  <a:gdLst/>
                  <a:ahLst/>
                  <a:cxnLst/>
                  <a:rect l="l" t="t" r="r" b="b"/>
                  <a:pathLst>
                    <a:path w="24010" h="34353" extrusionOk="0">
                      <a:moveTo>
                        <a:pt x="23789" y="1"/>
                      </a:moveTo>
                      <a:lnTo>
                        <a:pt x="15584" y="8210"/>
                      </a:lnTo>
                      <a:lnTo>
                        <a:pt x="9043" y="8210"/>
                      </a:lnTo>
                      <a:lnTo>
                        <a:pt x="8995" y="8254"/>
                      </a:lnTo>
                      <a:lnTo>
                        <a:pt x="1" y="17249"/>
                      </a:lnTo>
                      <a:lnTo>
                        <a:pt x="1" y="20091"/>
                      </a:lnTo>
                      <a:lnTo>
                        <a:pt x="5493" y="25583"/>
                      </a:lnTo>
                      <a:lnTo>
                        <a:pt x="5493" y="30098"/>
                      </a:lnTo>
                      <a:lnTo>
                        <a:pt x="1458" y="34137"/>
                      </a:lnTo>
                      <a:lnTo>
                        <a:pt x="1678" y="34353"/>
                      </a:lnTo>
                      <a:lnTo>
                        <a:pt x="5805" y="30226"/>
                      </a:lnTo>
                      <a:lnTo>
                        <a:pt x="5805" y="25454"/>
                      </a:lnTo>
                      <a:lnTo>
                        <a:pt x="313" y="19963"/>
                      </a:lnTo>
                      <a:lnTo>
                        <a:pt x="313" y="17377"/>
                      </a:lnTo>
                      <a:lnTo>
                        <a:pt x="9171" y="8519"/>
                      </a:lnTo>
                      <a:lnTo>
                        <a:pt x="15712" y="8519"/>
                      </a:lnTo>
                      <a:lnTo>
                        <a:pt x="15756" y="8475"/>
                      </a:lnTo>
                      <a:lnTo>
                        <a:pt x="24010" y="221"/>
                      </a:lnTo>
                      <a:lnTo>
                        <a:pt x="237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a:off x="1194400" y="2571875"/>
                  <a:ext cx="129400" cy="204375"/>
                </a:xfrm>
                <a:custGeom>
                  <a:avLst/>
                  <a:gdLst/>
                  <a:ahLst/>
                  <a:cxnLst/>
                  <a:rect l="l" t="t" r="r" b="b"/>
                  <a:pathLst>
                    <a:path w="5176" h="8175" extrusionOk="0">
                      <a:moveTo>
                        <a:pt x="0" y="1"/>
                      </a:moveTo>
                      <a:lnTo>
                        <a:pt x="0" y="3087"/>
                      </a:lnTo>
                      <a:lnTo>
                        <a:pt x="5088" y="8175"/>
                      </a:lnTo>
                      <a:lnTo>
                        <a:pt x="5176" y="8087"/>
                      </a:lnTo>
                      <a:lnTo>
                        <a:pt x="124" y="3035"/>
                      </a:lnTo>
                      <a:lnTo>
                        <a:pt x="1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 name="Google Shape;111;p4"/>
              <p:cNvSpPr/>
              <p:nvPr/>
            </p:nvSpPr>
            <p:spPr>
              <a:xfrm>
                <a:off x="336260" y="3109317"/>
                <a:ext cx="130395" cy="111862"/>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2" name="Google Shape;112;p4"/>
          <p:cNvSpPr txBox="1">
            <a:spLocks noGrp="1"/>
          </p:cNvSpPr>
          <p:nvPr>
            <p:ph type="body" idx="1"/>
          </p:nvPr>
        </p:nvSpPr>
        <p:spPr>
          <a:xfrm>
            <a:off x="720000" y="1098950"/>
            <a:ext cx="7704000" cy="3509700"/>
          </a:xfrm>
          <a:prstGeom prst="rect">
            <a:avLst/>
          </a:prstGeom>
        </p:spPr>
        <p:txBody>
          <a:bodyPr spcFirstLastPara="1" wrap="square" lIns="91425" tIns="91425" rIns="91425" bIns="91425" anchor="ctr" anchorCtr="0">
            <a:noAutofit/>
          </a:bodyPr>
          <a:lstStyle>
            <a:lvl1pPr marL="457200" lvl="0" indent="-304800">
              <a:lnSpc>
                <a:spcPct val="100000"/>
              </a:lnSpc>
              <a:spcBef>
                <a:spcPts val="0"/>
              </a:spcBef>
              <a:spcAft>
                <a:spcPts val="0"/>
              </a:spcAft>
              <a:buClr>
                <a:schemeClr val="dk2"/>
              </a:buClr>
              <a:buSzPts val="1200"/>
              <a:buAutoNum type="arabicPeriod"/>
              <a:defRPr sz="1200"/>
            </a:lvl1pPr>
            <a:lvl2pPr marL="914400" lvl="1" indent="-304800">
              <a:lnSpc>
                <a:spcPct val="100000"/>
              </a:lnSpc>
              <a:spcBef>
                <a:spcPts val="0"/>
              </a:spcBef>
              <a:spcAft>
                <a:spcPts val="0"/>
              </a:spcAft>
              <a:buClr>
                <a:srgbClr val="434343"/>
              </a:buClr>
              <a:buSzPts val="1200"/>
              <a:buFont typeface="Roboto Condensed Light"/>
              <a:buAutoNum type="alphaLcPeriod"/>
              <a:defRPr sz="1200"/>
            </a:lvl2pPr>
            <a:lvl3pPr marL="1371600" lvl="2" indent="-304800">
              <a:lnSpc>
                <a:spcPct val="100000"/>
              </a:lnSpc>
              <a:spcBef>
                <a:spcPts val="0"/>
              </a:spcBef>
              <a:spcAft>
                <a:spcPts val="0"/>
              </a:spcAft>
              <a:buClr>
                <a:srgbClr val="434343"/>
              </a:buClr>
              <a:buSzPts val="1200"/>
              <a:buFont typeface="Roboto Condensed Light"/>
              <a:buAutoNum type="romanLcPeriod"/>
              <a:defRPr sz="1200"/>
            </a:lvl3pPr>
            <a:lvl4pPr marL="1828800" lvl="3" indent="-304800">
              <a:lnSpc>
                <a:spcPct val="100000"/>
              </a:lnSpc>
              <a:spcBef>
                <a:spcPts val="0"/>
              </a:spcBef>
              <a:spcAft>
                <a:spcPts val="0"/>
              </a:spcAft>
              <a:buClr>
                <a:srgbClr val="434343"/>
              </a:buClr>
              <a:buSzPts val="1200"/>
              <a:buFont typeface="Roboto Condensed Light"/>
              <a:buAutoNum type="arabicPeriod"/>
              <a:defRPr sz="1200"/>
            </a:lvl4pPr>
            <a:lvl5pPr marL="2286000" lvl="4" indent="-304800">
              <a:lnSpc>
                <a:spcPct val="100000"/>
              </a:lnSpc>
              <a:spcBef>
                <a:spcPts val="0"/>
              </a:spcBef>
              <a:spcAft>
                <a:spcPts val="0"/>
              </a:spcAft>
              <a:buClr>
                <a:srgbClr val="434343"/>
              </a:buClr>
              <a:buSzPts val="1200"/>
              <a:buFont typeface="Roboto Condensed Light"/>
              <a:buAutoNum type="alphaLcPeriod"/>
              <a:defRPr sz="1200"/>
            </a:lvl5pPr>
            <a:lvl6pPr marL="2743200" lvl="5" indent="-304800">
              <a:lnSpc>
                <a:spcPct val="100000"/>
              </a:lnSpc>
              <a:spcBef>
                <a:spcPts val="0"/>
              </a:spcBef>
              <a:spcAft>
                <a:spcPts val="0"/>
              </a:spcAft>
              <a:buClr>
                <a:srgbClr val="434343"/>
              </a:buClr>
              <a:buSzPts val="1200"/>
              <a:buFont typeface="Roboto Condensed Light"/>
              <a:buAutoNum type="romanLcPeriod"/>
              <a:defRPr sz="1200"/>
            </a:lvl6pPr>
            <a:lvl7pPr marL="3200400" lvl="6" indent="-304800">
              <a:lnSpc>
                <a:spcPct val="100000"/>
              </a:lnSpc>
              <a:spcBef>
                <a:spcPts val="0"/>
              </a:spcBef>
              <a:spcAft>
                <a:spcPts val="0"/>
              </a:spcAft>
              <a:buClr>
                <a:srgbClr val="434343"/>
              </a:buClr>
              <a:buSzPts val="1200"/>
              <a:buFont typeface="Roboto Condensed Light"/>
              <a:buAutoNum type="arabicPeriod"/>
              <a:defRPr sz="1200"/>
            </a:lvl7pPr>
            <a:lvl8pPr marL="3657600" lvl="7" indent="-304800">
              <a:lnSpc>
                <a:spcPct val="100000"/>
              </a:lnSpc>
              <a:spcBef>
                <a:spcPts val="0"/>
              </a:spcBef>
              <a:spcAft>
                <a:spcPts val="0"/>
              </a:spcAft>
              <a:buClr>
                <a:srgbClr val="434343"/>
              </a:buClr>
              <a:buSzPts val="1200"/>
              <a:buFont typeface="Roboto Condensed Light"/>
              <a:buAutoNum type="alphaLcPeriod"/>
              <a:defRPr sz="1200"/>
            </a:lvl8pPr>
            <a:lvl9pPr marL="4114800" lvl="8" indent="-304800">
              <a:lnSpc>
                <a:spcPct val="100000"/>
              </a:lnSpc>
              <a:spcBef>
                <a:spcPts val="0"/>
              </a:spcBef>
              <a:spcAft>
                <a:spcPts val="0"/>
              </a:spcAft>
              <a:buClr>
                <a:srgbClr val="434343"/>
              </a:buClr>
              <a:buSzPts val="1200"/>
              <a:buFont typeface="Roboto Condensed Light"/>
              <a:buAutoNum type="romanLcPeriod"/>
              <a:defRPr sz="1200"/>
            </a:lvl9pPr>
          </a:lstStyle>
          <a:p>
            <a:endParaRPr/>
          </a:p>
        </p:txBody>
      </p:sp>
      <p:sp>
        <p:nvSpPr>
          <p:cNvPr id="113" name="Google Shape;113;p4"/>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000"/>
              <a:buFont typeface="Fredoka One"/>
              <a:buNone/>
              <a:defRPr/>
            </a:lvl1pPr>
            <a:lvl2pPr lvl="1" algn="ctr" rtl="0">
              <a:spcBef>
                <a:spcPts val="0"/>
              </a:spcBef>
              <a:spcAft>
                <a:spcPts val="0"/>
              </a:spcAft>
              <a:buSzPts val="3000"/>
              <a:buFont typeface="Fredoka One"/>
              <a:buNone/>
              <a:defRPr sz="3000">
                <a:latin typeface="Fredoka One"/>
                <a:ea typeface="Fredoka One"/>
                <a:cs typeface="Fredoka One"/>
                <a:sym typeface="Fredoka One"/>
              </a:defRPr>
            </a:lvl2pPr>
            <a:lvl3pPr lvl="2" algn="ctr" rtl="0">
              <a:spcBef>
                <a:spcPts val="0"/>
              </a:spcBef>
              <a:spcAft>
                <a:spcPts val="0"/>
              </a:spcAft>
              <a:buSzPts val="3000"/>
              <a:buFont typeface="Fredoka One"/>
              <a:buNone/>
              <a:defRPr sz="3000">
                <a:latin typeface="Fredoka One"/>
                <a:ea typeface="Fredoka One"/>
                <a:cs typeface="Fredoka One"/>
                <a:sym typeface="Fredoka One"/>
              </a:defRPr>
            </a:lvl3pPr>
            <a:lvl4pPr lvl="3" algn="ctr" rtl="0">
              <a:spcBef>
                <a:spcPts val="0"/>
              </a:spcBef>
              <a:spcAft>
                <a:spcPts val="0"/>
              </a:spcAft>
              <a:buSzPts val="3000"/>
              <a:buFont typeface="Fredoka One"/>
              <a:buNone/>
              <a:defRPr sz="3000">
                <a:latin typeface="Fredoka One"/>
                <a:ea typeface="Fredoka One"/>
                <a:cs typeface="Fredoka One"/>
                <a:sym typeface="Fredoka One"/>
              </a:defRPr>
            </a:lvl4pPr>
            <a:lvl5pPr lvl="4" algn="ctr" rtl="0">
              <a:spcBef>
                <a:spcPts val="0"/>
              </a:spcBef>
              <a:spcAft>
                <a:spcPts val="0"/>
              </a:spcAft>
              <a:buSzPts val="3000"/>
              <a:buFont typeface="Fredoka One"/>
              <a:buNone/>
              <a:defRPr sz="3000">
                <a:latin typeface="Fredoka One"/>
                <a:ea typeface="Fredoka One"/>
                <a:cs typeface="Fredoka One"/>
                <a:sym typeface="Fredoka One"/>
              </a:defRPr>
            </a:lvl5pPr>
            <a:lvl6pPr lvl="5" algn="ctr" rtl="0">
              <a:spcBef>
                <a:spcPts val="0"/>
              </a:spcBef>
              <a:spcAft>
                <a:spcPts val="0"/>
              </a:spcAft>
              <a:buSzPts val="3000"/>
              <a:buFont typeface="Fredoka One"/>
              <a:buNone/>
              <a:defRPr sz="3000">
                <a:latin typeface="Fredoka One"/>
                <a:ea typeface="Fredoka One"/>
                <a:cs typeface="Fredoka One"/>
                <a:sym typeface="Fredoka One"/>
              </a:defRPr>
            </a:lvl6pPr>
            <a:lvl7pPr lvl="6" algn="ctr" rtl="0">
              <a:spcBef>
                <a:spcPts val="0"/>
              </a:spcBef>
              <a:spcAft>
                <a:spcPts val="0"/>
              </a:spcAft>
              <a:buSzPts val="3000"/>
              <a:buFont typeface="Fredoka One"/>
              <a:buNone/>
              <a:defRPr sz="3000">
                <a:latin typeface="Fredoka One"/>
                <a:ea typeface="Fredoka One"/>
                <a:cs typeface="Fredoka One"/>
                <a:sym typeface="Fredoka One"/>
              </a:defRPr>
            </a:lvl7pPr>
            <a:lvl8pPr lvl="7" algn="ctr" rtl="0">
              <a:spcBef>
                <a:spcPts val="0"/>
              </a:spcBef>
              <a:spcAft>
                <a:spcPts val="0"/>
              </a:spcAft>
              <a:buSzPts val="3000"/>
              <a:buFont typeface="Fredoka One"/>
              <a:buNone/>
              <a:defRPr sz="3000">
                <a:latin typeface="Fredoka One"/>
                <a:ea typeface="Fredoka One"/>
                <a:cs typeface="Fredoka One"/>
                <a:sym typeface="Fredoka One"/>
              </a:defRPr>
            </a:lvl8pPr>
            <a:lvl9pPr lvl="8" algn="ctr" rtl="0">
              <a:spcBef>
                <a:spcPts val="0"/>
              </a:spcBef>
              <a:spcAft>
                <a:spcPts val="0"/>
              </a:spcAft>
              <a:buSzPts val="3000"/>
              <a:buFont typeface="Fredoka One"/>
              <a:buNone/>
              <a:defRPr sz="3000">
                <a:latin typeface="Fredoka One"/>
                <a:ea typeface="Fredoka One"/>
                <a:cs typeface="Fredoka One"/>
                <a:sym typeface="Fredoka One"/>
              </a:defRPr>
            </a:lvl9pPr>
          </a:lstStyle>
          <a:p>
            <a:endParaRPr/>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63"/>
        <p:cNvGrpSpPr/>
        <p:nvPr/>
      </p:nvGrpSpPr>
      <p:grpSpPr>
        <a:xfrm>
          <a:off x="0" y="0"/>
          <a:ext cx="0" cy="0"/>
          <a:chOff x="0" y="0"/>
          <a:chExt cx="0" cy="0"/>
        </a:xfrm>
      </p:grpSpPr>
      <p:grpSp>
        <p:nvGrpSpPr>
          <p:cNvPr id="164" name="Google Shape;164;p7"/>
          <p:cNvGrpSpPr/>
          <p:nvPr/>
        </p:nvGrpSpPr>
        <p:grpSpPr>
          <a:xfrm>
            <a:off x="-1088076" y="-1000252"/>
            <a:ext cx="3803740" cy="4516379"/>
            <a:chOff x="-1060422" y="-1000252"/>
            <a:chExt cx="3803740" cy="4516379"/>
          </a:xfrm>
        </p:grpSpPr>
        <p:sp>
          <p:nvSpPr>
            <p:cNvPr id="165" name="Google Shape;165;p7"/>
            <p:cNvSpPr/>
            <p:nvPr/>
          </p:nvSpPr>
          <p:spPr>
            <a:xfrm>
              <a:off x="-1060422" y="-8"/>
              <a:ext cx="2552998" cy="1507261"/>
            </a:xfrm>
            <a:custGeom>
              <a:avLst/>
              <a:gdLst/>
              <a:ahLst/>
              <a:cxnLst/>
              <a:rect l="l" t="t" r="r" b="b"/>
              <a:pathLst>
                <a:path w="17209" h="10160" extrusionOk="0">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7"/>
            <p:cNvGrpSpPr/>
            <p:nvPr/>
          </p:nvGrpSpPr>
          <p:grpSpPr>
            <a:xfrm>
              <a:off x="945461" y="736374"/>
              <a:ext cx="219510" cy="219124"/>
              <a:chOff x="1466575" y="2391250"/>
              <a:chExt cx="59575" cy="59475"/>
            </a:xfrm>
          </p:grpSpPr>
          <p:sp>
            <p:nvSpPr>
              <p:cNvPr id="167" name="Google Shape;167;p7"/>
              <p:cNvSpPr/>
              <p:nvPr/>
            </p:nvSpPr>
            <p:spPr>
              <a:xfrm>
                <a:off x="1491600" y="2391250"/>
                <a:ext cx="9425" cy="59475"/>
              </a:xfrm>
              <a:custGeom>
                <a:avLst/>
                <a:gdLst/>
                <a:ahLst/>
                <a:cxnLst/>
                <a:rect l="l" t="t" r="r" b="b"/>
                <a:pathLst>
                  <a:path w="377" h="2379" extrusionOk="0">
                    <a:moveTo>
                      <a:pt x="0" y="1"/>
                    </a:moveTo>
                    <a:lnTo>
                      <a:pt x="0" y="2379"/>
                    </a:lnTo>
                    <a:lnTo>
                      <a:pt x="377" y="2379"/>
                    </a:lnTo>
                    <a:lnTo>
                      <a:pt x="3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7"/>
              <p:cNvSpPr/>
              <p:nvPr/>
            </p:nvSpPr>
            <p:spPr>
              <a:xfrm>
                <a:off x="1466575" y="2416275"/>
                <a:ext cx="59575" cy="9425"/>
              </a:xfrm>
              <a:custGeom>
                <a:avLst/>
                <a:gdLst/>
                <a:ahLst/>
                <a:cxnLst/>
                <a:rect l="l" t="t" r="r" b="b"/>
                <a:pathLst>
                  <a:path w="2383" h="377" extrusionOk="0">
                    <a:moveTo>
                      <a:pt x="1" y="1"/>
                    </a:moveTo>
                    <a:lnTo>
                      <a:pt x="1" y="377"/>
                    </a:lnTo>
                    <a:lnTo>
                      <a:pt x="2382" y="377"/>
                    </a:lnTo>
                    <a:lnTo>
                      <a:pt x="23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7"/>
            <p:cNvGrpSpPr/>
            <p:nvPr/>
          </p:nvGrpSpPr>
          <p:grpSpPr>
            <a:xfrm>
              <a:off x="-384164" y="-1000252"/>
              <a:ext cx="3127481" cy="4516379"/>
              <a:chOff x="278245" y="-184325"/>
              <a:chExt cx="2358228" cy="3405504"/>
            </a:xfrm>
          </p:grpSpPr>
          <p:grpSp>
            <p:nvGrpSpPr>
              <p:cNvPr id="170" name="Google Shape;170;p7"/>
              <p:cNvGrpSpPr/>
              <p:nvPr/>
            </p:nvGrpSpPr>
            <p:grpSpPr>
              <a:xfrm>
                <a:off x="278245" y="-184325"/>
                <a:ext cx="2358228" cy="3336759"/>
                <a:chOff x="1181475" y="2041825"/>
                <a:chExt cx="620325" cy="877725"/>
              </a:xfrm>
            </p:grpSpPr>
            <p:sp>
              <p:nvSpPr>
                <p:cNvPr id="171" name="Google Shape;171;p7"/>
                <p:cNvSpPr/>
                <p:nvPr/>
              </p:nvSpPr>
              <p:spPr>
                <a:xfrm>
                  <a:off x="1185375" y="2377350"/>
                  <a:ext cx="119525" cy="119500"/>
                </a:xfrm>
                <a:custGeom>
                  <a:avLst/>
                  <a:gdLst/>
                  <a:ahLst/>
                  <a:cxnLst/>
                  <a:rect l="l" t="t" r="r" b="b"/>
                  <a:pathLst>
                    <a:path w="4781" h="4780" extrusionOk="0">
                      <a:moveTo>
                        <a:pt x="4780" y="0"/>
                      </a:moveTo>
                      <a:lnTo>
                        <a:pt x="2390" y="2390"/>
                      </a:lnTo>
                      <a:lnTo>
                        <a:pt x="1" y="4780"/>
                      </a:lnTo>
                      <a:lnTo>
                        <a:pt x="1362" y="4780"/>
                      </a:lnTo>
                      <a:lnTo>
                        <a:pt x="3071" y="3071"/>
                      </a:lnTo>
                      <a:lnTo>
                        <a:pt x="4780" y="1361"/>
                      </a:lnTo>
                      <a:lnTo>
                        <a:pt x="47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7"/>
                <p:cNvSpPr/>
                <p:nvPr/>
              </p:nvSpPr>
              <p:spPr>
                <a:xfrm>
                  <a:off x="1767500" y="2041825"/>
                  <a:ext cx="34300" cy="29425"/>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7"/>
                <p:cNvSpPr/>
                <p:nvPr/>
              </p:nvSpPr>
              <p:spPr>
                <a:xfrm>
                  <a:off x="1181475" y="2060725"/>
                  <a:ext cx="600250" cy="858825"/>
                </a:xfrm>
                <a:custGeom>
                  <a:avLst/>
                  <a:gdLst/>
                  <a:ahLst/>
                  <a:cxnLst/>
                  <a:rect l="l" t="t" r="r" b="b"/>
                  <a:pathLst>
                    <a:path w="24010" h="34353" extrusionOk="0">
                      <a:moveTo>
                        <a:pt x="23789" y="1"/>
                      </a:moveTo>
                      <a:lnTo>
                        <a:pt x="15584" y="8210"/>
                      </a:lnTo>
                      <a:lnTo>
                        <a:pt x="9043" y="8210"/>
                      </a:lnTo>
                      <a:lnTo>
                        <a:pt x="8995" y="8254"/>
                      </a:lnTo>
                      <a:lnTo>
                        <a:pt x="1" y="17249"/>
                      </a:lnTo>
                      <a:lnTo>
                        <a:pt x="1" y="20091"/>
                      </a:lnTo>
                      <a:lnTo>
                        <a:pt x="5493" y="25583"/>
                      </a:lnTo>
                      <a:lnTo>
                        <a:pt x="5493" y="30098"/>
                      </a:lnTo>
                      <a:lnTo>
                        <a:pt x="1458" y="34137"/>
                      </a:lnTo>
                      <a:lnTo>
                        <a:pt x="1678" y="34353"/>
                      </a:lnTo>
                      <a:lnTo>
                        <a:pt x="5805" y="30226"/>
                      </a:lnTo>
                      <a:lnTo>
                        <a:pt x="5805" y="25454"/>
                      </a:lnTo>
                      <a:lnTo>
                        <a:pt x="313" y="19963"/>
                      </a:lnTo>
                      <a:lnTo>
                        <a:pt x="313" y="17377"/>
                      </a:lnTo>
                      <a:lnTo>
                        <a:pt x="9171" y="8519"/>
                      </a:lnTo>
                      <a:lnTo>
                        <a:pt x="15712" y="8519"/>
                      </a:lnTo>
                      <a:lnTo>
                        <a:pt x="15756" y="8475"/>
                      </a:lnTo>
                      <a:lnTo>
                        <a:pt x="24010" y="221"/>
                      </a:lnTo>
                      <a:lnTo>
                        <a:pt x="237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7"/>
                <p:cNvSpPr/>
                <p:nvPr/>
              </p:nvSpPr>
              <p:spPr>
                <a:xfrm>
                  <a:off x="1260925" y="2268575"/>
                  <a:ext cx="243200" cy="370575"/>
                </a:xfrm>
                <a:custGeom>
                  <a:avLst/>
                  <a:gdLst/>
                  <a:ahLst/>
                  <a:cxnLst/>
                  <a:rect l="l" t="t" r="r" b="b"/>
                  <a:pathLst>
                    <a:path w="9728" h="14823" extrusionOk="0">
                      <a:moveTo>
                        <a:pt x="9640" y="0"/>
                      </a:moveTo>
                      <a:lnTo>
                        <a:pt x="4148" y="5492"/>
                      </a:lnTo>
                      <a:lnTo>
                        <a:pt x="4148" y="10588"/>
                      </a:lnTo>
                      <a:lnTo>
                        <a:pt x="1" y="14735"/>
                      </a:lnTo>
                      <a:lnTo>
                        <a:pt x="89" y="14823"/>
                      </a:lnTo>
                      <a:lnTo>
                        <a:pt x="4272" y="10640"/>
                      </a:lnTo>
                      <a:lnTo>
                        <a:pt x="4272" y="5544"/>
                      </a:lnTo>
                      <a:lnTo>
                        <a:pt x="9728" y="88"/>
                      </a:lnTo>
                      <a:lnTo>
                        <a:pt x="9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7"/>
                <p:cNvSpPr/>
                <p:nvPr/>
              </p:nvSpPr>
              <p:spPr>
                <a:xfrm>
                  <a:off x="1194400" y="2571875"/>
                  <a:ext cx="129400" cy="204375"/>
                </a:xfrm>
                <a:custGeom>
                  <a:avLst/>
                  <a:gdLst/>
                  <a:ahLst/>
                  <a:cxnLst/>
                  <a:rect l="l" t="t" r="r" b="b"/>
                  <a:pathLst>
                    <a:path w="5176" h="8175" extrusionOk="0">
                      <a:moveTo>
                        <a:pt x="0" y="1"/>
                      </a:moveTo>
                      <a:lnTo>
                        <a:pt x="0" y="3087"/>
                      </a:lnTo>
                      <a:lnTo>
                        <a:pt x="5088" y="8175"/>
                      </a:lnTo>
                      <a:lnTo>
                        <a:pt x="5176" y="8087"/>
                      </a:lnTo>
                      <a:lnTo>
                        <a:pt x="124" y="3035"/>
                      </a:lnTo>
                      <a:lnTo>
                        <a:pt x="1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 name="Google Shape;176;p7"/>
              <p:cNvSpPr/>
              <p:nvPr/>
            </p:nvSpPr>
            <p:spPr>
              <a:xfrm>
                <a:off x="336260" y="3109317"/>
                <a:ext cx="130395" cy="111862"/>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7" name="Google Shape;177;p7"/>
          <p:cNvGrpSpPr/>
          <p:nvPr/>
        </p:nvGrpSpPr>
        <p:grpSpPr>
          <a:xfrm>
            <a:off x="265779" y="4373872"/>
            <a:ext cx="4306224" cy="2966902"/>
            <a:chOff x="293432" y="4373872"/>
            <a:chExt cx="4306224" cy="2966902"/>
          </a:xfrm>
        </p:grpSpPr>
        <p:grpSp>
          <p:nvGrpSpPr>
            <p:cNvPr id="178" name="Google Shape;178;p7"/>
            <p:cNvGrpSpPr/>
            <p:nvPr/>
          </p:nvGrpSpPr>
          <p:grpSpPr>
            <a:xfrm>
              <a:off x="3565695" y="4429961"/>
              <a:ext cx="801674" cy="397824"/>
              <a:chOff x="1622300" y="2291700"/>
              <a:chExt cx="118800" cy="58950"/>
            </a:xfrm>
          </p:grpSpPr>
          <p:sp>
            <p:nvSpPr>
              <p:cNvPr id="179" name="Google Shape;179;p7"/>
              <p:cNvSpPr/>
              <p:nvPr/>
            </p:nvSpPr>
            <p:spPr>
              <a:xfrm>
                <a:off x="1672825" y="2291800"/>
                <a:ext cx="17950" cy="17825"/>
              </a:xfrm>
              <a:custGeom>
                <a:avLst/>
                <a:gdLst/>
                <a:ahLst/>
                <a:cxnLst/>
                <a:rect l="l" t="t" r="r" b="b"/>
                <a:pathLst>
                  <a:path w="718" h="713" extrusionOk="0">
                    <a:moveTo>
                      <a:pt x="101" y="0"/>
                    </a:moveTo>
                    <a:lnTo>
                      <a:pt x="1" y="96"/>
                    </a:lnTo>
                    <a:lnTo>
                      <a:pt x="621" y="713"/>
                    </a:lnTo>
                    <a:lnTo>
                      <a:pt x="717" y="617"/>
                    </a:lnTo>
                    <a:lnTo>
                      <a:pt x="1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7"/>
              <p:cNvSpPr/>
              <p:nvPr/>
            </p:nvSpPr>
            <p:spPr>
              <a:xfrm>
                <a:off x="1672825" y="2291700"/>
                <a:ext cx="17950" cy="17925"/>
              </a:xfrm>
              <a:custGeom>
                <a:avLst/>
                <a:gdLst/>
                <a:ahLst/>
                <a:cxnLst/>
                <a:rect l="l" t="t" r="r" b="b"/>
                <a:pathLst>
                  <a:path w="718" h="717" extrusionOk="0">
                    <a:moveTo>
                      <a:pt x="621" y="0"/>
                    </a:moveTo>
                    <a:lnTo>
                      <a:pt x="1" y="621"/>
                    </a:lnTo>
                    <a:lnTo>
                      <a:pt x="101" y="717"/>
                    </a:lnTo>
                    <a:lnTo>
                      <a:pt x="717" y="100"/>
                    </a:lnTo>
                    <a:lnTo>
                      <a:pt x="6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7"/>
              <p:cNvSpPr/>
              <p:nvPr/>
            </p:nvSpPr>
            <p:spPr>
              <a:xfrm>
                <a:off x="1723150" y="2291700"/>
                <a:ext cx="17950" cy="17925"/>
              </a:xfrm>
              <a:custGeom>
                <a:avLst/>
                <a:gdLst/>
                <a:ahLst/>
                <a:cxnLst/>
                <a:rect l="l" t="t" r="r" b="b"/>
                <a:pathLst>
                  <a:path w="718" h="717" extrusionOk="0">
                    <a:moveTo>
                      <a:pt x="97" y="0"/>
                    </a:moveTo>
                    <a:lnTo>
                      <a:pt x="1" y="100"/>
                    </a:lnTo>
                    <a:lnTo>
                      <a:pt x="617" y="717"/>
                    </a:lnTo>
                    <a:lnTo>
                      <a:pt x="718" y="621"/>
                    </a:lnTo>
                    <a:lnTo>
                      <a:pt x="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7"/>
              <p:cNvSpPr/>
              <p:nvPr/>
            </p:nvSpPr>
            <p:spPr>
              <a:xfrm>
                <a:off x="1723150" y="2291700"/>
                <a:ext cx="17950" cy="17925"/>
              </a:xfrm>
              <a:custGeom>
                <a:avLst/>
                <a:gdLst/>
                <a:ahLst/>
                <a:cxnLst/>
                <a:rect l="l" t="t" r="r" b="b"/>
                <a:pathLst>
                  <a:path w="718" h="717" extrusionOk="0">
                    <a:moveTo>
                      <a:pt x="617" y="0"/>
                    </a:moveTo>
                    <a:lnTo>
                      <a:pt x="1" y="621"/>
                    </a:lnTo>
                    <a:lnTo>
                      <a:pt x="101" y="717"/>
                    </a:lnTo>
                    <a:lnTo>
                      <a:pt x="718" y="100"/>
                    </a:lnTo>
                    <a:lnTo>
                      <a:pt x="6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7"/>
              <p:cNvSpPr/>
              <p:nvPr/>
            </p:nvSpPr>
            <p:spPr>
              <a:xfrm>
                <a:off x="1622300" y="2332725"/>
                <a:ext cx="17825" cy="17925"/>
              </a:xfrm>
              <a:custGeom>
                <a:avLst/>
                <a:gdLst/>
                <a:ahLst/>
                <a:cxnLst/>
                <a:rect l="l" t="t" r="r" b="b"/>
                <a:pathLst>
                  <a:path w="713" h="717" extrusionOk="0">
                    <a:moveTo>
                      <a:pt x="96" y="0"/>
                    </a:moveTo>
                    <a:lnTo>
                      <a:pt x="0" y="96"/>
                    </a:lnTo>
                    <a:lnTo>
                      <a:pt x="617" y="717"/>
                    </a:lnTo>
                    <a:lnTo>
                      <a:pt x="713" y="617"/>
                    </a:lnTo>
                    <a:lnTo>
                      <a:pt x="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7"/>
              <p:cNvSpPr/>
              <p:nvPr/>
            </p:nvSpPr>
            <p:spPr>
              <a:xfrm>
                <a:off x="1622300" y="2332725"/>
                <a:ext cx="17825" cy="17925"/>
              </a:xfrm>
              <a:custGeom>
                <a:avLst/>
                <a:gdLst/>
                <a:ahLst/>
                <a:cxnLst/>
                <a:rect l="l" t="t" r="r" b="b"/>
                <a:pathLst>
                  <a:path w="713" h="717" extrusionOk="0">
                    <a:moveTo>
                      <a:pt x="617" y="0"/>
                    </a:moveTo>
                    <a:lnTo>
                      <a:pt x="0" y="617"/>
                    </a:lnTo>
                    <a:lnTo>
                      <a:pt x="96" y="717"/>
                    </a:lnTo>
                    <a:lnTo>
                      <a:pt x="713" y="96"/>
                    </a:lnTo>
                    <a:lnTo>
                      <a:pt x="6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7"/>
              <p:cNvSpPr/>
              <p:nvPr/>
            </p:nvSpPr>
            <p:spPr>
              <a:xfrm>
                <a:off x="1672525" y="2332625"/>
                <a:ext cx="17950" cy="17925"/>
              </a:xfrm>
              <a:custGeom>
                <a:avLst/>
                <a:gdLst/>
                <a:ahLst/>
                <a:cxnLst/>
                <a:rect l="l" t="t" r="r" b="b"/>
                <a:pathLst>
                  <a:path w="718" h="717" extrusionOk="0">
                    <a:moveTo>
                      <a:pt x="101" y="0"/>
                    </a:moveTo>
                    <a:lnTo>
                      <a:pt x="1" y="100"/>
                    </a:lnTo>
                    <a:lnTo>
                      <a:pt x="621" y="717"/>
                    </a:lnTo>
                    <a:lnTo>
                      <a:pt x="717" y="621"/>
                    </a:lnTo>
                    <a:lnTo>
                      <a:pt x="1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7"/>
              <p:cNvSpPr/>
              <p:nvPr/>
            </p:nvSpPr>
            <p:spPr>
              <a:xfrm>
                <a:off x="1672525" y="2332725"/>
                <a:ext cx="17950" cy="17925"/>
              </a:xfrm>
              <a:custGeom>
                <a:avLst/>
                <a:gdLst/>
                <a:ahLst/>
                <a:cxnLst/>
                <a:rect l="l" t="t" r="r" b="b"/>
                <a:pathLst>
                  <a:path w="718" h="717" extrusionOk="0">
                    <a:moveTo>
                      <a:pt x="621" y="0"/>
                    </a:moveTo>
                    <a:lnTo>
                      <a:pt x="1" y="617"/>
                    </a:lnTo>
                    <a:lnTo>
                      <a:pt x="101" y="717"/>
                    </a:lnTo>
                    <a:lnTo>
                      <a:pt x="717" y="96"/>
                    </a:lnTo>
                    <a:lnTo>
                      <a:pt x="6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 name="Google Shape;187;p7"/>
            <p:cNvGrpSpPr/>
            <p:nvPr/>
          </p:nvGrpSpPr>
          <p:grpSpPr>
            <a:xfrm rot="5400000" flipH="1">
              <a:off x="963093" y="3704212"/>
              <a:ext cx="2966902" cy="4306224"/>
              <a:chOff x="6769513" y="299393"/>
              <a:chExt cx="1308620" cy="1899525"/>
            </a:xfrm>
          </p:grpSpPr>
          <p:sp>
            <p:nvSpPr>
              <p:cNvPr id="188" name="Google Shape;188;p7"/>
              <p:cNvSpPr/>
              <p:nvPr/>
            </p:nvSpPr>
            <p:spPr>
              <a:xfrm>
                <a:off x="7817889" y="1007055"/>
                <a:ext cx="252070" cy="252070"/>
              </a:xfrm>
              <a:custGeom>
                <a:avLst/>
                <a:gdLst/>
                <a:ahLst/>
                <a:cxnLst/>
                <a:rect l="l" t="t" r="r" b="b"/>
                <a:pathLst>
                  <a:path w="4564" h="4564" extrusionOk="0">
                    <a:moveTo>
                      <a:pt x="0" y="1"/>
                    </a:moveTo>
                    <a:lnTo>
                      <a:pt x="0" y="1302"/>
                    </a:lnTo>
                    <a:lnTo>
                      <a:pt x="1629" y="2931"/>
                    </a:lnTo>
                    <a:lnTo>
                      <a:pt x="3263" y="4564"/>
                    </a:lnTo>
                    <a:lnTo>
                      <a:pt x="4563" y="4564"/>
                    </a:lnTo>
                    <a:lnTo>
                      <a:pt x="2282" y="2282"/>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7"/>
              <p:cNvSpPr/>
              <p:nvPr/>
            </p:nvSpPr>
            <p:spPr>
              <a:xfrm>
                <a:off x="7983027" y="2137006"/>
                <a:ext cx="72351" cy="61913"/>
              </a:xfrm>
              <a:custGeom>
                <a:avLst/>
                <a:gdLst/>
                <a:ahLst/>
                <a:cxnLst/>
                <a:rect l="l" t="t" r="r" b="b"/>
                <a:pathLst>
                  <a:path w="1310" h="1121" extrusionOk="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7"/>
              <p:cNvSpPr/>
              <p:nvPr/>
            </p:nvSpPr>
            <p:spPr>
              <a:xfrm>
                <a:off x="6769513" y="299393"/>
                <a:ext cx="61968" cy="61747"/>
              </a:xfrm>
              <a:custGeom>
                <a:avLst/>
                <a:gdLst/>
                <a:ahLst/>
                <a:cxnLst/>
                <a:rect l="l" t="t" r="r" b="b"/>
                <a:pathLst>
                  <a:path w="1122" h="1118" extrusionOk="0">
                    <a:moveTo>
                      <a:pt x="561" y="293"/>
                    </a:moveTo>
                    <a:cubicBezTo>
                      <a:pt x="705" y="293"/>
                      <a:pt x="825" y="413"/>
                      <a:pt x="825" y="557"/>
                    </a:cubicBezTo>
                    <a:cubicBezTo>
                      <a:pt x="825" y="705"/>
                      <a:pt x="705" y="821"/>
                      <a:pt x="561" y="821"/>
                    </a:cubicBezTo>
                    <a:cubicBezTo>
                      <a:pt x="417" y="821"/>
                      <a:pt x="297" y="705"/>
                      <a:pt x="297" y="557"/>
                    </a:cubicBezTo>
                    <a:cubicBezTo>
                      <a:pt x="297" y="413"/>
                      <a:pt x="417" y="293"/>
                      <a:pt x="561" y="293"/>
                    </a:cubicBezTo>
                    <a:close/>
                    <a:moveTo>
                      <a:pt x="554" y="1"/>
                    </a:moveTo>
                    <a:cubicBezTo>
                      <a:pt x="249" y="1"/>
                      <a:pt x="1" y="251"/>
                      <a:pt x="1" y="557"/>
                    </a:cubicBezTo>
                    <a:cubicBezTo>
                      <a:pt x="1" y="865"/>
                      <a:pt x="253" y="1117"/>
                      <a:pt x="561" y="1117"/>
                    </a:cubicBezTo>
                    <a:cubicBezTo>
                      <a:pt x="869" y="1117"/>
                      <a:pt x="1122" y="865"/>
                      <a:pt x="1122" y="557"/>
                    </a:cubicBezTo>
                    <a:cubicBezTo>
                      <a:pt x="1122" y="249"/>
                      <a:pt x="869" y="1"/>
                      <a:pt x="561" y="1"/>
                    </a:cubicBezTo>
                    <a:cubicBezTo>
                      <a:pt x="559" y="1"/>
                      <a:pt x="556" y="1"/>
                      <a:pt x="5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7"/>
              <p:cNvSpPr/>
              <p:nvPr/>
            </p:nvSpPr>
            <p:spPr>
              <a:xfrm>
                <a:off x="6811985" y="339214"/>
                <a:ext cx="1266148" cy="1811765"/>
              </a:xfrm>
              <a:custGeom>
                <a:avLst/>
                <a:gdLst/>
                <a:ahLst/>
                <a:cxnLst/>
                <a:rect l="l" t="t" r="r" b="b"/>
                <a:pathLst>
                  <a:path w="22925" h="32804" extrusionOk="0">
                    <a:moveTo>
                      <a:pt x="208" y="0"/>
                    </a:moveTo>
                    <a:lnTo>
                      <a:pt x="0" y="208"/>
                    </a:lnTo>
                    <a:lnTo>
                      <a:pt x="7878" y="8090"/>
                    </a:lnTo>
                    <a:lnTo>
                      <a:pt x="7922" y="8134"/>
                    </a:lnTo>
                    <a:lnTo>
                      <a:pt x="14170" y="8134"/>
                    </a:lnTo>
                    <a:lnTo>
                      <a:pt x="22628" y="16592"/>
                    </a:lnTo>
                    <a:lnTo>
                      <a:pt x="22628" y="19058"/>
                    </a:lnTo>
                    <a:lnTo>
                      <a:pt x="17385" y="24301"/>
                    </a:lnTo>
                    <a:lnTo>
                      <a:pt x="17385" y="28860"/>
                    </a:lnTo>
                    <a:lnTo>
                      <a:pt x="21323" y="32803"/>
                    </a:lnTo>
                    <a:lnTo>
                      <a:pt x="21532" y="32595"/>
                    </a:lnTo>
                    <a:lnTo>
                      <a:pt x="17681" y="28740"/>
                    </a:lnTo>
                    <a:lnTo>
                      <a:pt x="17681" y="24425"/>
                    </a:lnTo>
                    <a:lnTo>
                      <a:pt x="22925" y="19182"/>
                    </a:lnTo>
                    <a:lnTo>
                      <a:pt x="22925" y="16468"/>
                    </a:lnTo>
                    <a:lnTo>
                      <a:pt x="14334" y="7878"/>
                    </a:lnTo>
                    <a:lnTo>
                      <a:pt x="14290" y="7838"/>
                    </a:lnTo>
                    <a:lnTo>
                      <a:pt x="8046" y="7838"/>
                    </a:lnTo>
                    <a:lnTo>
                      <a:pt x="2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7"/>
              <p:cNvSpPr/>
              <p:nvPr/>
            </p:nvSpPr>
            <p:spPr>
              <a:xfrm>
                <a:off x="7397589" y="777575"/>
                <a:ext cx="512976" cy="781781"/>
              </a:xfrm>
              <a:custGeom>
                <a:avLst/>
                <a:gdLst/>
                <a:ahLst/>
                <a:cxnLst/>
                <a:rect l="l" t="t" r="r" b="b"/>
                <a:pathLst>
                  <a:path w="9288" h="14155" extrusionOk="0">
                    <a:moveTo>
                      <a:pt x="81" y="1"/>
                    </a:moveTo>
                    <a:lnTo>
                      <a:pt x="1" y="85"/>
                    </a:lnTo>
                    <a:lnTo>
                      <a:pt x="5209" y="5292"/>
                    </a:lnTo>
                    <a:lnTo>
                      <a:pt x="5209" y="10160"/>
                    </a:lnTo>
                    <a:lnTo>
                      <a:pt x="9203" y="14155"/>
                    </a:lnTo>
                    <a:lnTo>
                      <a:pt x="9287" y="14071"/>
                    </a:lnTo>
                    <a:lnTo>
                      <a:pt x="5325" y="10108"/>
                    </a:lnTo>
                    <a:lnTo>
                      <a:pt x="5325" y="5244"/>
                    </a:lnTo>
                    <a:lnTo>
                      <a:pt x="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7"/>
              <p:cNvSpPr/>
              <p:nvPr/>
            </p:nvSpPr>
            <p:spPr>
              <a:xfrm>
                <a:off x="7777847" y="1417359"/>
                <a:ext cx="273112" cy="431181"/>
              </a:xfrm>
              <a:custGeom>
                <a:avLst/>
                <a:gdLst/>
                <a:ahLst/>
                <a:cxnLst/>
                <a:rect l="l" t="t" r="r" b="b"/>
                <a:pathLst>
                  <a:path w="4945" h="7807" extrusionOk="0">
                    <a:moveTo>
                      <a:pt x="4824" y="1"/>
                    </a:moveTo>
                    <a:lnTo>
                      <a:pt x="4824" y="2899"/>
                    </a:lnTo>
                    <a:lnTo>
                      <a:pt x="1" y="7722"/>
                    </a:lnTo>
                    <a:lnTo>
                      <a:pt x="85" y="7806"/>
                    </a:lnTo>
                    <a:lnTo>
                      <a:pt x="4944" y="2951"/>
                    </a:lnTo>
                    <a:lnTo>
                      <a:pt x="49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4" name="Google Shape;194;p7"/>
          <p:cNvSpPr txBox="1">
            <a:spLocks noGrp="1"/>
          </p:cNvSpPr>
          <p:nvPr>
            <p:ph type="title"/>
          </p:nvPr>
        </p:nvSpPr>
        <p:spPr>
          <a:xfrm>
            <a:off x="945441" y="1323878"/>
            <a:ext cx="3442500" cy="14313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195" name="Google Shape;195;p7"/>
          <p:cNvSpPr txBox="1">
            <a:spLocks noGrp="1"/>
          </p:cNvSpPr>
          <p:nvPr>
            <p:ph type="subTitle" idx="1"/>
          </p:nvPr>
        </p:nvSpPr>
        <p:spPr>
          <a:xfrm>
            <a:off x="945450" y="2750728"/>
            <a:ext cx="3442500" cy="1076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50"/>
        <p:cNvGrpSpPr/>
        <p:nvPr/>
      </p:nvGrpSpPr>
      <p:grpSpPr>
        <a:xfrm>
          <a:off x="0" y="0"/>
          <a:ext cx="0" cy="0"/>
          <a:chOff x="0" y="0"/>
          <a:chExt cx="0" cy="0"/>
        </a:xfrm>
      </p:grpSpPr>
      <p:sp>
        <p:nvSpPr>
          <p:cNvPr id="251" name="Google Shape;251;p9"/>
          <p:cNvSpPr txBox="1">
            <a:spLocks noGrp="1"/>
          </p:cNvSpPr>
          <p:nvPr>
            <p:ph type="subTitle" idx="1"/>
          </p:nvPr>
        </p:nvSpPr>
        <p:spPr>
          <a:xfrm>
            <a:off x="713225" y="2347452"/>
            <a:ext cx="4732500" cy="1177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a:endParaRPr/>
          </a:p>
        </p:txBody>
      </p:sp>
      <p:sp>
        <p:nvSpPr>
          <p:cNvPr id="252" name="Google Shape;252;p9"/>
          <p:cNvSpPr txBox="1">
            <a:spLocks noGrp="1"/>
          </p:cNvSpPr>
          <p:nvPr>
            <p:ph type="title"/>
          </p:nvPr>
        </p:nvSpPr>
        <p:spPr>
          <a:xfrm>
            <a:off x="713370" y="1697025"/>
            <a:ext cx="4732500" cy="4722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sz="3600"/>
            </a:lvl1pPr>
            <a:lvl2pPr lvl="1" rtl="0">
              <a:spcBef>
                <a:spcPts val="0"/>
              </a:spcBef>
              <a:spcAft>
                <a:spcPts val="0"/>
              </a:spcAft>
              <a:buSzPts val="3200"/>
              <a:buFont typeface="Palanquin Dark"/>
              <a:buNone/>
              <a:defRPr>
                <a:latin typeface="Palanquin Dark"/>
                <a:ea typeface="Palanquin Dark"/>
                <a:cs typeface="Palanquin Dark"/>
                <a:sym typeface="Palanquin Dark"/>
              </a:defRPr>
            </a:lvl2pPr>
            <a:lvl3pPr lvl="2" rtl="0">
              <a:spcBef>
                <a:spcPts val="0"/>
              </a:spcBef>
              <a:spcAft>
                <a:spcPts val="0"/>
              </a:spcAft>
              <a:buSzPts val="3200"/>
              <a:buFont typeface="Palanquin Dark"/>
              <a:buNone/>
              <a:defRPr>
                <a:latin typeface="Palanquin Dark"/>
                <a:ea typeface="Palanquin Dark"/>
                <a:cs typeface="Palanquin Dark"/>
                <a:sym typeface="Palanquin Dark"/>
              </a:defRPr>
            </a:lvl3pPr>
            <a:lvl4pPr lvl="3" rtl="0">
              <a:spcBef>
                <a:spcPts val="0"/>
              </a:spcBef>
              <a:spcAft>
                <a:spcPts val="0"/>
              </a:spcAft>
              <a:buSzPts val="3200"/>
              <a:buFont typeface="Palanquin Dark"/>
              <a:buNone/>
              <a:defRPr>
                <a:latin typeface="Palanquin Dark"/>
                <a:ea typeface="Palanquin Dark"/>
                <a:cs typeface="Palanquin Dark"/>
                <a:sym typeface="Palanquin Dark"/>
              </a:defRPr>
            </a:lvl4pPr>
            <a:lvl5pPr lvl="4" rtl="0">
              <a:spcBef>
                <a:spcPts val="0"/>
              </a:spcBef>
              <a:spcAft>
                <a:spcPts val="0"/>
              </a:spcAft>
              <a:buSzPts val="3200"/>
              <a:buFont typeface="Palanquin Dark"/>
              <a:buNone/>
              <a:defRPr>
                <a:latin typeface="Palanquin Dark"/>
                <a:ea typeface="Palanquin Dark"/>
                <a:cs typeface="Palanquin Dark"/>
                <a:sym typeface="Palanquin Dark"/>
              </a:defRPr>
            </a:lvl5pPr>
            <a:lvl6pPr lvl="5" rtl="0">
              <a:spcBef>
                <a:spcPts val="0"/>
              </a:spcBef>
              <a:spcAft>
                <a:spcPts val="0"/>
              </a:spcAft>
              <a:buSzPts val="3200"/>
              <a:buFont typeface="Palanquin Dark"/>
              <a:buNone/>
              <a:defRPr>
                <a:latin typeface="Palanquin Dark"/>
                <a:ea typeface="Palanquin Dark"/>
                <a:cs typeface="Palanquin Dark"/>
                <a:sym typeface="Palanquin Dark"/>
              </a:defRPr>
            </a:lvl6pPr>
            <a:lvl7pPr lvl="6" rtl="0">
              <a:spcBef>
                <a:spcPts val="0"/>
              </a:spcBef>
              <a:spcAft>
                <a:spcPts val="0"/>
              </a:spcAft>
              <a:buSzPts val="3200"/>
              <a:buFont typeface="Palanquin Dark"/>
              <a:buNone/>
              <a:defRPr>
                <a:latin typeface="Palanquin Dark"/>
                <a:ea typeface="Palanquin Dark"/>
                <a:cs typeface="Palanquin Dark"/>
                <a:sym typeface="Palanquin Dark"/>
              </a:defRPr>
            </a:lvl7pPr>
            <a:lvl8pPr lvl="7" rtl="0">
              <a:spcBef>
                <a:spcPts val="0"/>
              </a:spcBef>
              <a:spcAft>
                <a:spcPts val="0"/>
              </a:spcAft>
              <a:buSzPts val="3200"/>
              <a:buFont typeface="Palanquin Dark"/>
              <a:buNone/>
              <a:defRPr>
                <a:latin typeface="Palanquin Dark"/>
                <a:ea typeface="Palanquin Dark"/>
                <a:cs typeface="Palanquin Dark"/>
                <a:sym typeface="Palanquin Dark"/>
              </a:defRPr>
            </a:lvl8pPr>
            <a:lvl9pPr lvl="8" rtl="0">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grpSp>
        <p:nvGrpSpPr>
          <p:cNvPr id="253" name="Google Shape;253;p9"/>
          <p:cNvGrpSpPr/>
          <p:nvPr/>
        </p:nvGrpSpPr>
        <p:grpSpPr>
          <a:xfrm>
            <a:off x="4590435" y="-1007875"/>
            <a:ext cx="6038600" cy="7441011"/>
            <a:chOff x="4590435" y="-1007875"/>
            <a:chExt cx="6038600" cy="7441011"/>
          </a:xfrm>
        </p:grpSpPr>
        <p:sp>
          <p:nvSpPr>
            <p:cNvPr id="254" name="Google Shape;254;p9"/>
            <p:cNvSpPr/>
            <p:nvPr/>
          </p:nvSpPr>
          <p:spPr>
            <a:xfrm>
              <a:off x="5025290" y="1403608"/>
              <a:ext cx="5603746" cy="5029527"/>
            </a:xfrm>
            <a:custGeom>
              <a:avLst/>
              <a:gdLst/>
              <a:ahLst/>
              <a:cxnLst/>
              <a:rect l="l" t="t" r="r" b="b"/>
              <a:pathLst>
                <a:path w="69259" h="62162" extrusionOk="0">
                  <a:moveTo>
                    <a:pt x="69093" y="1"/>
                  </a:moveTo>
                  <a:lnTo>
                    <a:pt x="42864" y="26229"/>
                  </a:lnTo>
                  <a:lnTo>
                    <a:pt x="36876" y="26229"/>
                  </a:lnTo>
                  <a:lnTo>
                    <a:pt x="31719" y="31386"/>
                  </a:lnTo>
                  <a:lnTo>
                    <a:pt x="29833" y="31386"/>
                  </a:lnTo>
                  <a:lnTo>
                    <a:pt x="26063" y="35101"/>
                  </a:lnTo>
                  <a:lnTo>
                    <a:pt x="26063" y="35933"/>
                  </a:lnTo>
                  <a:lnTo>
                    <a:pt x="1" y="61995"/>
                  </a:lnTo>
                  <a:lnTo>
                    <a:pt x="167" y="62162"/>
                  </a:lnTo>
                  <a:lnTo>
                    <a:pt x="22292" y="40037"/>
                  </a:lnTo>
                  <a:lnTo>
                    <a:pt x="28059" y="40037"/>
                  </a:lnTo>
                  <a:lnTo>
                    <a:pt x="34380" y="33771"/>
                  </a:lnTo>
                  <a:lnTo>
                    <a:pt x="37153" y="33771"/>
                  </a:lnTo>
                  <a:lnTo>
                    <a:pt x="40757" y="30166"/>
                  </a:lnTo>
                  <a:lnTo>
                    <a:pt x="40757" y="28669"/>
                  </a:lnTo>
                  <a:lnTo>
                    <a:pt x="69259" y="112"/>
                  </a:lnTo>
                  <a:lnTo>
                    <a:pt x="690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9"/>
            <p:cNvSpPr/>
            <p:nvPr/>
          </p:nvSpPr>
          <p:spPr>
            <a:xfrm>
              <a:off x="4590435" y="-831208"/>
              <a:ext cx="5930985" cy="6805915"/>
            </a:xfrm>
            <a:custGeom>
              <a:avLst/>
              <a:gdLst/>
              <a:ahLst/>
              <a:cxnLst/>
              <a:rect l="l" t="t" r="r" b="b"/>
              <a:pathLst>
                <a:path w="69537" h="79795" extrusionOk="0">
                  <a:moveTo>
                    <a:pt x="69370" y="0"/>
                  </a:moveTo>
                  <a:lnTo>
                    <a:pt x="44195" y="25175"/>
                  </a:lnTo>
                  <a:lnTo>
                    <a:pt x="35379" y="33992"/>
                  </a:lnTo>
                  <a:lnTo>
                    <a:pt x="27061" y="42309"/>
                  </a:lnTo>
                  <a:lnTo>
                    <a:pt x="27061" y="52568"/>
                  </a:lnTo>
                  <a:lnTo>
                    <a:pt x="1" y="79628"/>
                  </a:lnTo>
                  <a:lnTo>
                    <a:pt x="223" y="79794"/>
                  </a:lnTo>
                  <a:lnTo>
                    <a:pt x="27061" y="52956"/>
                  </a:lnTo>
                  <a:lnTo>
                    <a:pt x="31497" y="48575"/>
                  </a:lnTo>
                  <a:lnTo>
                    <a:pt x="31497" y="46801"/>
                  </a:lnTo>
                  <a:lnTo>
                    <a:pt x="35933" y="42309"/>
                  </a:lnTo>
                  <a:lnTo>
                    <a:pt x="49851" y="42309"/>
                  </a:lnTo>
                  <a:lnTo>
                    <a:pt x="52014" y="40147"/>
                  </a:lnTo>
                  <a:lnTo>
                    <a:pt x="45027" y="33382"/>
                  </a:lnTo>
                  <a:lnTo>
                    <a:pt x="45027" y="24731"/>
                  </a:lnTo>
                  <a:lnTo>
                    <a:pt x="69536" y="222"/>
                  </a:lnTo>
                  <a:lnTo>
                    <a:pt x="693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6" name="Google Shape;256;p9"/>
            <p:cNvGrpSpPr/>
            <p:nvPr/>
          </p:nvGrpSpPr>
          <p:grpSpPr>
            <a:xfrm>
              <a:off x="6851241" y="3872805"/>
              <a:ext cx="740238" cy="365351"/>
              <a:chOff x="7070753" y="3796525"/>
              <a:chExt cx="690971" cy="341036"/>
            </a:xfrm>
          </p:grpSpPr>
          <p:sp>
            <p:nvSpPr>
              <p:cNvPr id="257" name="Google Shape;257;p9"/>
              <p:cNvSpPr/>
              <p:nvPr/>
            </p:nvSpPr>
            <p:spPr>
              <a:xfrm>
                <a:off x="7366883" y="4034320"/>
                <a:ext cx="103241" cy="103241"/>
              </a:xfrm>
              <a:custGeom>
                <a:avLst/>
                <a:gdLst/>
                <a:ahLst/>
                <a:cxnLst/>
                <a:rect l="l" t="t" r="r" b="b"/>
                <a:pathLst>
                  <a:path w="1276" h="1276" extrusionOk="0">
                    <a:moveTo>
                      <a:pt x="1109" y="0"/>
                    </a:moveTo>
                    <a:lnTo>
                      <a:pt x="0" y="1109"/>
                    </a:lnTo>
                    <a:lnTo>
                      <a:pt x="166" y="1276"/>
                    </a:lnTo>
                    <a:lnTo>
                      <a:pt x="1275" y="167"/>
                    </a:lnTo>
                    <a:lnTo>
                      <a:pt x="1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9"/>
              <p:cNvSpPr/>
              <p:nvPr/>
            </p:nvSpPr>
            <p:spPr>
              <a:xfrm>
                <a:off x="7366883" y="4034320"/>
                <a:ext cx="103241" cy="103241"/>
              </a:xfrm>
              <a:custGeom>
                <a:avLst/>
                <a:gdLst/>
                <a:ahLst/>
                <a:cxnLst/>
                <a:rect l="l" t="t" r="r" b="b"/>
                <a:pathLst>
                  <a:path w="1276" h="1276" extrusionOk="0">
                    <a:moveTo>
                      <a:pt x="166" y="0"/>
                    </a:moveTo>
                    <a:lnTo>
                      <a:pt x="0" y="167"/>
                    </a:lnTo>
                    <a:lnTo>
                      <a:pt x="1109" y="1276"/>
                    </a:lnTo>
                    <a:lnTo>
                      <a:pt x="1275" y="1109"/>
                    </a:lnTo>
                    <a:lnTo>
                      <a:pt x="1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9"/>
              <p:cNvSpPr/>
              <p:nvPr/>
            </p:nvSpPr>
            <p:spPr>
              <a:xfrm>
                <a:off x="7658483" y="4034320"/>
                <a:ext cx="103241" cy="103241"/>
              </a:xfrm>
              <a:custGeom>
                <a:avLst/>
                <a:gdLst/>
                <a:ahLst/>
                <a:cxnLst/>
                <a:rect l="l" t="t" r="r" b="b"/>
                <a:pathLst>
                  <a:path w="1276" h="1276" extrusionOk="0">
                    <a:moveTo>
                      <a:pt x="1109" y="0"/>
                    </a:moveTo>
                    <a:lnTo>
                      <a:pt x="0" y="1109"/>
                    </a:lnTo>
                    <a:lnTo>
                      <a:pt x="222" y="1276"/>
                    </a:lnTo>
                    <a:lnTo>
                      <a:pt x="1276" y="167"/>
                    </a:lnTo>
                    <a:lnTo>
                      <a:pt x="1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9"/>
              <p:cNvSpPr/>
              <p:nvPr/>
            </p:nvSpPr>
            <p:spPr>
              <a:xfrm>
                <a:off x="7658483" y="4034320"/>
                <a:ext cx="103241" cy="103241"/>
              </a:xfrm>
              <a:custGeom>
                <a:avLst/>
                <a:gdLst/>
                <a:ahLst/>
                <a:cxnLst/>
                <a:rect l="l" t="t" r="r" b="b"/>
                <a:pathLst>
                  <a:path w="1276" h="1276" extrusionOk="0">
                    <a:moveTo>
                      <a:pt x="167" y="0"/>
                    </a:moveTo>
                    <a:lnTo>
                      <a:pt x="0" y="167"/>
                    </a:lnTo>
                    <a:lnTo>
                      <a:pt x="1109" y="1276"/>
                    </a:lnTo>
                    <a:lnTo>
                      <a:pt x="1276" y="1109"/>
                    </a:lnTo>
                    <a:lnTo>
                      <a:pt x="1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9"/>
              <p:cNvSpPr/>
              <p:nvPr/>
            </p:nvSpPr>
            <p:spPr>
              <a:xfrm>
                <a:off x="7070753" y="3796525"/>
                <a:ext cx="107772" cy="103241"/>
              </a:xfrm>
              <a:custGeom>
                <a:avLst/>
                <a:gdLst/>
                <a:ahLst/>
                <a:cxnLst/>
                <a:rect l="l" t="t" r="r" b="b"/>
                <a:pathLst>
                  <a:path w="1332" h="1276" extrusionOk="0">
                    <a:moveTo>
                      <a:pt x="1109" y="1"/>
                    </a:moveTo>
                    <a:lnTo>
                      <a:pt x="0" y="1110"/>
                    </a:lnTo>
                    <a:lnTo>
                      <a:pt x="222" y="1276"/>
                    </a:lnTo>
                    <a:lnTo>
                      <a:pt x="1331" y="167"/>
                    </a:lnTo>
                    <a:lnTo>
                      <a:pt x="11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9"/>
              <p:cNvSpPr/>
              <p:nvPr/>
            </p:nvSpPr>
            <p:spPr>
              <a:xfrm>
                <a:off x="7075203" y="3796525"/>
                <a:ext cx="103322" cy="103241"/>
              </a:xfrm>
              <a:custGeom>
                <a:avLst/>
                <a:gdLst/>
                <a:ahLst/>
                <a:cxnLst/>
                <a:rect l="l" t="t" r="r" b="b"/>
                <a:pathLst>
                  <a:path w="1277" h="1276" extrusionOk="0">
                    <a:moveTo>
                      <a:pt x="167" y="1"/>
                    </a:moveTo>
                    <a:lnTo>
                      <a:pt x="1" y="167"/>
                    </a:lnTo>
                    <a:lnTo>
                      <a:pt x="1110" y="1276"/>
                    </a:lnTo>
                    <a:lnTo>
                      <a:pt x="1276" y="1110"/>
                    </a:lnTo>
                    <a:lnTo>
                      <a:pt x="1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9"/>
              <p:cNvSpPr/>
              <p:nvPr/>
            </p:nvSpPr>
            <p:spPr>
              <a:xfrm>
                <a:off x="7366883" y="3796525"/>
                <a:ext cx="103241" cy="103241"/>
              </a:xfrm>
              <a:custGeom>
                <a:avLst/>
                <a:gdLst/>
                <a:ahLst/>
                <a:cxnLst/>
                <a:rect l="l" t="t" r="r" b="b"/>
                <a:pathLst>
                  <a:path w="1276" h="1276" extrusionOk="0">
                    <a:moveTo>
                      <a:pt x="1109" y="1"/>
                    </a:moveTo>
                    <a:lnTo>
                      <a:pt x="0" y="1110"/>
                    </a:lnTo>
                    <a:lnTo>
                      <a:pt x="166" y="1276"/>
                    </a:lnTo>
                    <a:lnTo>
                      <a:pt x="1275" y="167"/>
                    </a:lnTo>
                    <a:lnTo>
                      <a:pt x="11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9"/>
              <p:cNvSpPr/>
              <p:nvPr/>
            </p:nvSpPr>
            <p:spPr>
              <a:xfrm>
                <a:off x="7366883" y="3796525"/>
                <a:ext cx="103241" cy="103241"/>
              </a:xfrm>
              <a:custGeom>
                <a:avLst/>
                <a:gdLst/>
                <a:ahLst/>
                <a:cxnLst/>
                <a:rect l="l" t="t" r="r" b="b"/>
                <a:pathLst>
                  <a:path w="1276" h="1276" extrusionOk="0">
                    <a:moveTo>
                      <a:pt x="166" y="1"/>
                    </a:moveTo>
                    <a:lnTo>
                      <a:pt x="0" y="167"/>
                    </a:lnTo>
                    <a:lnTo>
                      <a:pt x="1109" y="1276"/>
                    </a:lnTo>
                    <a:lnTo>
                      <a:pt x="1275" y="1110"/>
                    </a:lnTo>
                    <a:lnTo>
                      <a:pt x="1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 name="Google Shape;265;p9"/>
            <p:cNvGrpSpPr/>
            <p:nvPr/>
          </p:nvGrpSpPr>
          <p:grpSpPr>
            <a:xfrm>
              <a:off x="5052941" y="-1007875"/>
              <a:ext cx="3372034" cy="3579622"/>
              <a:chOff x="6474042" y="-61911"/>
              <a:chExt cx="4446247" cy="4719966"/>
            </a:xfrm>
          </p:grpSpPr>
          <p:sp>
            <p:nvSpPr>
              <p:cNvPr id="266" name="Google Shape;266;p9"/>
              <p:cNvSpPr/>
              <p:nvPr/>
            </p:nvSpPr>
            <p:spPr>
              <a:xfrm>
                <a:off x="10722788" y="3477982"/>
                <a:ext cx="89810" cy="632716"/>
              </a:xfrm>
              <a:custGeom>
                <a:avLst/>
                <a:gdLst/>
                <a:ahLst/>
                <a:cxnLst/>
                <a:rect l="l" t="t" r="r" b="b"/>
                <a:pathLst>
                  <a:path w="1110" h="7820" extrusionOk="0">
                    <a:moveTo>
                      <a:pt x="1109" y="1"/>
                    </a:moveTo>
                    <a:lnTo>
                      <a:pt x="0" y="1110"/>
                    </a:lnTo>
                    <a:lnTo>
                      <a:pt x="0" y="3938"/>
                    </a:lnTo>
                    <a:lnTo>
                      <a:pt x="0" y="6710"/>
                    </a:lnTo>
                    <a:lnTo>
                      <a:pt x="1109" y="7819"/>
                    </a:lnTo>
                    <a:lnTo>
                      <a:pt x="1109" y="3938"/>
                    </a:lnTo>
                    <a:lnTo>
                      <a:pt x="11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9"/>
              <p:cNvSpPr/>
              <p:nvPr/>
            </p:nvSpPr>
            <p:spPr>
              <a:xfrm>
                <a:off x="7286054" y="750183"/>
                <a:ext cx="444277" cy="444196"/>
              </a:xfrm>
              <a:custGeom>
                <a:avLst/>
                <a:gdLst/>
                <a:ahLst/>
                <a:cxnLst/>
                <a:rect l="l" t="t" r="r" b="b"/>
                <a:pathLst>
                  <a:path w="5491" h="5490" extrusionOk="0">
                    <a:moveTo>
                      <a:pt x="1" y="0"/>
                    </a:moveTo>
                    <a:lnTo>
                      <a:pt x="2774" y="2773"/>
                    </a:lnTo>
                    <a:lnTo>
                      <a:pt x="5491" y="5490"/>
                    </a:lnTo>
                    <a:lnTo>
                      <a:pt x="5491" y="3937"/>
                    </a:lnTo>
                    <a:lnTo>
                      <a:pt x="3550" y="1941"/>
                    </a:lnTo>
                    <a:lnTo>
                      <a:pt x="15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9"/>
              <p:cNvSpPr/>
              <p:nvPr/>
            </p:nvSpPr>
            <p:spPr>
              <a:xfrm>
                <a:off x="6474042" y="-61911"/>
                <a:ext cx="183989" cy="184070"/>
              </a:xfrm>
              <a:custGeom>
                <a:avLst/>
                <a:gdLst/>
                <a:ahLst/>
                <a:cxnLst/>
                <a:rect l="l" t="t" r="r" b="b"/>
                <a:pathLst>
                  <a:path w="2274" h="2275" extrusionOk="0">
                    <a:moveTo>
                      <a:pt x="1165" y="611"/>
                    </a:moveTo>
                    <a:cubicBezTo>
                      <a:pt x="1442" y="611"/>
                      <a:pt x="1664" y="832"/>
                      <a:pt x="1719" y="1165"/>
                    </a:cubicBezTo>
                    <a:cubicBezTo>
                      <a:pt x="1719" y="1442"/>
                      <a:pt x="1442" y="1664"/>
                      <a:pt x="1165" y="1664"/>
                    </a:cubicBezTo>
                    <a:cubicBezTo>
                      <a:pt x="832" y="1664"/>
                      <a:pt x="610" y="1442"/>
                      <a:pt x="610" y="1165"/>
                    </a:cubicBezTo>
                    <a:cubicBezTo>
                      <a:pt x="610" y="832"/>
                      <a:pt x="832" y="611"/>
                      <a:pt x="1165" y="611"/>
                    </a:cubicBezTo>
                    <a:close/>
                    <a:moveTo>
                      <a:pt x="1165" y="1"/>
                    </a:moveTo>
                    <a:cubicBezTo>
                      <a:pt x="499" y="1"/>
                      <a:pt x="0" y="500"/>
                      <a:pt x="0" y="1165"/>
                    </a:cubicBezTo>
                    <a:cubicBezTo>
                      <a:pt x="0" y="1775"/>
                      <a:pt x="499" y="2274"/>
                      <a:pt x="1165" y="2274"/>
                    </a:cubicBezTo>
                    <a:cubicBezTo>
                      <a:pt x="1775" y="2274"/>
                      <a:pt x="2274" y="1775"/>
                      <a:pt x="2274" y="1165"/>
                    </a:cubicBezTo>
                    <a:cubicBezTo>
                      <a:pt x="2274" y="500"/>
                      <a:pt x="1775" y="1"/>
                      <a:pt x="11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9"/>
              <p:cNvSpPr/>
              <p:nvPr/>
            </p:nvSpPr>
            <p:spPr>
              <a:xfrm>
                <a:off x="10704825" y="4473337"/>
                <a:ext cx="215463" cy="184718"/>
              </a:xfrm>
              <a:custGeom>
                <a:avLst/>
                <a:gdLst/>
                <a:ahLst/>
                <a:cxnLst/>
                <a:rect l="l" t="t" r="r" b="b"/>
                <a:pathLst>
                  <a:path w="2663" h="2283" extrusionOk="0">
                    <a:moveTo>
                      <a:pt x="1498" y="563"/>
                    </a:moveTo>
                    <a:cubicBezTo>
                      <a:pt x="1830" y="563"/>
                      <a:pt x="2052" y="840"/>
                      <a:pt x="2052" y="1118"/>
                    </a:cubicBezTo>
                    <a:cubicBezTo>
                      <a:pt x="2052" y="1454"/>
                      <a:pt x="1776" y="1664"/>
                      <a:pt x="1494" y="1664"/>
                    </a:cubicBezTo>
                    <a:cubicBezTo>
                      <a:pt x="1357" y="1664"/>
                      <a:pt x="1218" y="1615"/>
                      <a:pt x="1110" y="1506"/>
                    </a:cubicBezTo>
                    <a:cubicBezTo>
                      <a:pt x="777" y="1173"/>
                      <a:pt x="999" y="563"/>
                      <a:pt x="1498" y="563"/>
                    </a:cubicBezTo>
                    <a:close/>
                    <a:moveTo>
                      <a:pt x="1529" y="0"/>
                    </a:moveTo>
                    <a:cubicBezTo>
                      <a:pt x="1246" y="0"/>
                      <a:pt x="957" y="106"/>
                      <a:pt x="721" y="341"/>
                    </a:cubicBezTo>
                    <a:cubicBezTo>
                      <a:pt x="1" y="1007"/>
                      <a:pt x="500" y="2282"/>
                      <a:pt x="1498" y="2282"/>
                    </a:cubicBezTo>
                    <a:cubicBezTo>
                      <a:pt x="2108" y="2282"/>
                      <a:pt x="2662" y="1728"/>
                      <a:pt x="2662" y="1118"/>
                    </a:cubicBezTo>
                    <a:cubicBezTo>
                      <a:pt x="2662" y="446"/>
                      <a:pt x="2110" y="0"/>
                      <a:pt x="15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9"/>
              <p:cNvSpPr/>
              <p:nvPr/>
            </p:nvSpPr>
            <p:spPr>
              <a:xfrm>
                <a:off x="6590714" y="63742"/>
                <a:ext cx="4262258" cy="4432735"/>
              </a:xfrm>
              <a:custGeom>
                <a:avLst/>
                <a:gdLst/>
                <a:ahLst/>
                <a:cxnLst/>
                <a:rect l="l" t="t" r="r" b="b"/>
                <a:pathLst>
                  <a:path w="52679" h="54786" extrusionOk="0">
                    <a:moveTo>
                      <a:pt x="388" y="0"/>
                    </a:moveTo>
                    <a:lnTo>
                      <a:pt x="0" y="388"/>
                    </a:lnTo>
                    <a:lnTo>
                      <a:pt x="16857" y="17245"/>
                    </a:lnTo>
                    <a:lnTo>
                      <a:pt x="16913" y="17356"/>
                    </a:lnTo>
                    <a:lnTo>
                      <a:pt x="29445" y="17356"/>
                    </a:lnTo>
                    <a:lnTo>
                      <a:pt x="52069" y="39980"/>
                    </a:lnTo>
                    <a:lnTo>
                      <a:pt x="52069" y="54786"/>
                    </a:lnTo>
                    <a:lnTo>
                      <a:pt x="52678" y="54786"/>
                    </a:lnTo>
                    <a:lnTo>
                      <a:pt x="52678" y="39759"/>
                    </a:lnTo>
                    <a:lnTo>
                      <a:pt x="29777" y="16857"/>
                    </a:lnTo>
                    <a:lnTo>
                      <a:pt x="29666" y="16746"/>
                    </a:lnTo>
                    <a:lnTo>
                      <a:pt x="17190" y="16746"/>
                    </a:lnTo>
                    <a:lnTo>
                      <a:pt x="3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1" name="Google Shape;271;p9"/>
            <p:cNvSpPr/>
            <p:nvPr/>
          </p:nvSpPr>
          <p:spPr>
            <a:xfrm>
              <a:off x="7522237" y="-209327"/>
              <a:ext cx="1798786" cy="1791641"/>
            </a:xfrm>
            <a:custGeom>
              <a:avLst/>
              <a:gdLst/>
              <a:ahLst/>
              <a:cxnLst/>
              <a:rect l="l" t="t" r="r" b="b"/>
              <a:pathLst>
                <a:path w="14030" h="13974" extrusionOk="0">
                  <a:moveTo>
                    <a:pt x="1" y="0"/>
                  </a:moveTo>
                  <a:lnTo>
                    <a:pt x="1" y="278"/>
                  </a:lnTo>
                  <a:lnTo>
                    <a:pt x="6211" y="278"/>
                  </a:lnTo>
                  <a:lnTo>
                    <a:pt x="13753" y="7819"/>
                  </a:lnTo>
                  <a:lnTo>
                    <a:pt x="13753" y="13974"/>
                  </a:lnTo>
                  <a:lnTo>
                    <a:pt x="14030" y="13974"/>
                  </a:lnTo>
                  <a:lnTo>
                    <a:pt x="14030" y="7763"/>
                  </a:lnTo>
                  <a:lnTo>
                    <a:pt x="62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 name="Google Shape;272;p9"/>
            <p:cNvGrpSpPr/>
            <p:nvPr/>
          </p:nvGrpSpPr>
          <p:grpSpPr>
            <a:xfrm>
              <a:off x="6066323" y="845916"/>
              <a:ext cx="3431384" cy="3617769"/>
              <a:chOff x="5563238" y="409147"/>
              <a:chExt cx="4473190" cy="4716163"/>
            </a:xfrm>
          </p:grpSpPr>
          <p:sp>
            <p:nvSpPr>
              <p:cNvPr id="273" name="Google Shape;273;p9"/>
              <p:cNvSpPr/>
              <p:nvPr/>
            </p:nvSpPr>
            <p:spPr>
              <a:xfrm>
                <a:off x="5670929" y="956503"/>
                <a:ext cx="89810" cy="632716"/>
              </a:xfrm>
              <a:custGeom>
                <a:avLst/>
                <a:gdLst/>
                <a:ahLst/>
                <a:cxnLst/>
                <a:rect l="l" t="t" r="r" b="b"/>
                <a:pathLst>
                  <a:path w="1110" h="7820" extrusionOk="0">
                    <a:moveTo>
                      <a:pt x="1" y="1"/>
                    </a:moveTo>
                    <a:lnTo>
                      <a:pt x="1" y="3883"/>
                    </a:lnTo>
                    <a:lnTo>
                      <a:pt x="1" y="7820"/>
                    </a:lnTo>
                    <a:lnTo>
                      <a:pt x="1110" y="6711"/>
                    </a:lnTo>
                    <a:lnTo>
                      <a:pt x="1110" y="3883"/>
                    </a:lnTo>
                    <a:lnTo>
                      <a:pt x="1110" y="1110"/>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9"/>
              <p:cNvSpPr/>
              <p:nvPr/>
            </p:nvSpPr>
            <p:spPr>
              <a:xfrm>
                <a:off x="8748664" y="3872823"/>
                <a:ext cx="448808" cy="444196"/>
              </a:xfrm>
              <a:custGeom>
                <a:avLst/>
                <a:gdLst/>
                <a:ahLst/>
                <a:cxnLst/>
                <a:rect l="l" t="t" r="r" b="b"/>
                <a:pathLst>
                  <a:path w="5547" h="5490" extrusionOk="0">
                    <a:moveTo>
                      <a:pt x="1" y="0"/>
                    </a:moveTo>
                    <a:lnTo>
                      <a:pt x="1" y="1553"/>
                    </a:lnTo>
                    <a:lnTo>
                      <a:pt x="1997" y="3549"/>
                    </a:lnTo>
                    <a:lnTo>
                      <a:pt x="3938" y="5490"/>
                    </a:lnTo>
                    <a:lnTo>
                      <a:pt x="5546" y="5490"/>
                    </a:lnTo>
                    <a:lnTo>
                      <a:pt x="2774" y="2717"/>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9"/>
              <p:cNvSpPr/>
              <p:nvPr/>
            </p:nvSpPr>
            <p:spPr>
              <a:xfrm>
                <a:off x="9820965" y="4940593"/>
                <a:ext cx="215463" cy="184718"/>
              </a:xfrm>
              <a:custGeom>
                <a:avLst/>
                <a:gdLst/>
                <a:ahLst/>
                <a:cxnLst/>
                <a:rect l="l" t="t" r="r" b="b"/>
                <a:pathLst>
                  <a:path w="2663" h="2283" extrusionOk="0">
                    <a:moveTo>
                      <a:pt x="1170" y="619"/>
                    </a:moveTo>
                    <a:cubicBezTo>
                      <a:pt x="1306" y="619"/>
                      <a:pt x="1445" y="668"/>
                      <a:pt x="1553" y="777"/>
                    </a:cubicBezTo>
                    <a:cubicBezTo>
                      <a:pt x="1886" y="1110"/>
                      <a:pt x="1609" y="1720"/>
                      <a:pt x="1165" y="1720"/>
                    </a:cubicBezTo>
                    <a:cubicBezTo>
                      <a:pt x="833" y="1664"/>
                      <a:pt x="611" y="1442"/>
                      <a:pt x="611" y="1165"/>
                    </a:cubicBezTo>
                    <a:cubicBezTo>
                      <a:pt x="611" y="829"/>
                      <a:pt x="887" y="619"/>
                      <a:pt x="1170" y="619"/>
                    </a:cubicBezTo>
                    <a:close/>
                    <a:moveTo>
                      <a:pt x="1165" y="1"/>
                    </a:moveTo>
                    <a:cubicBezTo>
                      <a:pt x="500" y="1"/>
                      <a:pt x="1" y="500"/>
                      <a:pt x="1" y="1165"/>
                    </a:cubicBezTo>
                    <a:cubicBezTo>
                      <a:pt x="1" y="1837"/>
                      <a:pt x="553" y="2282"/>
                      <a:pt x="1134" y="2282"/>
                    </a:cubicBezTo>
                    <a:cubicBezTo>
                      <a:pt x="1417" y="2282"/>
                      <a:pt x="1706" y="2177"/>
                      <a:pt x="1942" y="1941"/>
                    </a:cubicBezTo>
                    <a:cubicBezTo>
                      <a:pt x="2662" y="1221"/>
                      <a:pt x="2163" y="1"/>
                      <a:pt x="11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9"/>
              <p:cNvSpPr/>
              <p:nvPr/>
            </p:nvSpPr>
            <p:spPr>
              <a:xfrm>
                <a:off x="5563238" y="409147"/>
                <a:ext cx="184070" cy="184070"/>
              </a:xfrm>
              <a:custGeom>
                <a:avLst/>
                <a:gdLst/>
                <a:ahLst/>
                <a:cxnLst/>
                <a:rect l="l" t="t" r="r" b="b"/>
                <a:pathLst>
                  <a:path w="2275" h="2275" extrusionOk="0">
                    <a:moveTo>
                      <a:pt x="1110" y="611"/>
                    </a:moveTo>
                    <a:cubicBezTo>
                      <a:pt x="1443" y="611"/>
                      <a:pt x="1664" y="833"/>
                      <a:pt x="1664" y="1165"/>
                    </a:cubicBezTo>
                    <a:cubicBezTo>
                      <a:pt x="1664" y="1443"/>
                      <a:pt x="1443" y="1664"/>
                      <a:pt x="1110" y="1664"/>
                    </a:cubicBezTo>
                    <a:cubicBezTo>
                      <a:pt x="833" y="1664"/>
                      <a:pt x="611" y="1443"/>
                      <a:pt x="611" y="1165"/>
                    </a:cubicBezTo>
                    <a:cubicBezTo>
                      <a:pt x="611" y="833"/>
                      <a:pt x="833" y="611"/>
                      <a:pt x="1110" y="611"/>
                    </a:cubicBezTo>
                    <a:close/>
                    <a:moveTo>
                      <a:pt x="1110" y="1"/>
                    </a:moveTo>
                    <a:cubicBezTo>
                      <a:pt x="500" y="1"/>
                      <a:pt x="1" y="500"/>
                      <a:pt x="1" y="1165"/>
                    </a:cubicBezTo>
                    <a:cubicBezTo>
                      <a:pt x="1" y="1775"/>
                      <a:pt x="500" y="2274"/>
                      <a:pt x="1110" y="2274"/>
                    </a:cubicBezTo>
                    <a:cubicBezTo>
                      <a:pt x="1775" y="2274"/>
                      <a:pt x="2274" y="1775"/>
                      <a:pt x="2274" y="1165"/>
                    </a:cubicBezTo>
                    <a:cubicBezTo>
                      <a:pt x="2274" y="500"/>
                      <a:pt x="1775" y="1"/>
                      <a:pt x="11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9"/>
              <p:cNvSpPr/>
              <p:nvPr/>
            </p:nvSpPr>
            <p:spPr>
              <a:xfrm>
                <a:off x="5630555" y="570724"/>
                <a:ext cx="4262258" cy="4432735"/>
              </a:xfrm>
              <a:custGeom>
                <a:avLst/>
                <a:gdLst/>
                <a:ahLst/>
                <a:cxnLst/>
                <a:rect l="l" t="t" r="r" b="b"/>
                <a:pathLst>
                  <a:path w="52679" h="54786" extrusionOk="0">
                    <a:moveTo>
                      <a:pt x="1" y="0"/>
                    </a:moveTo>
                    <a:lnTo>
                      <a:pt x="1" y="15027"/>
                    </a:lnTo>
                    <a:lnTo>
                      <a:pt x="22902" y="37929"/>
                    </a:lnTo>
                    <a:lnTo>
                      <a:pt x="22957" y="38040"/>
                    </a:lnTo>
                    <a:lnTo>
                      <a:pt x="35489" y="38040"/>
                    </a:lnTo>
                    <a:lnTo>
                      <a:pt x="52235" y="54786"/>
                    </a:lnTo>
                    <a:lnTo>
                      <a:pt x="52679" y="54398"/>
                    </a:lnTo>
                    <a:lnTo>
                      <a:pt x="35822" y="37541"/>
                    </a:lnTo>
                    <a:lnTo>
                      <a:pt x="35711" y="37430"/>
                    </a:lnTo>
                    <a:lnTo>
                      <a:pt x="23235" y="37430"/>
                    </a:lnTo>
                    <a:lnTo>
                      <a:pt x="611" y="14806"/>
                    </a:lnTo>
                    <a:lnTo>
                      <a:pt x="6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9"/>
              <p:cNvSpPr/>
              <p:nvPr/>
            </p:nvSpPr>
            <p:spPr>
              <a:xfrm>
                <a:off x="6043358" y="2181400"/>
                <a:ext cx="1135167" cy="1130636"/>
              </a:xfrm>
              <a:custGeom>
                <a:avLst/>
                <a:gdLst/>
                <a:ahLst/>
                <a:cxnLst/>
                <a:rect l="l" t="t" r="r" b="b"/>
                <a:pathLst>
                  <a:path w="14030" h="13974" extrusionOk="0">
                    <a:moveTo>
                      <a:pt x="0" y="0"/>
                    </a:moveTo>
                    <a:lnTo>
                      <a:pt x="0" y="6211"/>
                    </a:lnTo>
                    <a:lnTo>
                      <a:pt x="7708" y="13974"/>
                    </a:lnTo>
                    <a:lnTo>
                      <a:pt x="14029" y="13974"/>
                    </a:lnTo>
                    <a:lnTo>
                      <a:pt x="14029" y="13697"/>
                    </a:lnTo>
                    <a:lnTo>
                      <a:pt x="7819" y="13697"/>
                    </a:lnTo>
                    <a:lnTo>
                      <a:pt x="222" y="6155"/>
                    </a:lnTo>
                    <a:lnTo>
                      <a:pt x="2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 name="Google Shape;279;p9"/>
            <p:cNvGrpSpPr/>
            <p:nvPr/>
          </p:nvGrpSpPr>
          <p:grpSpPr>
            <a:xfrm>
              <a:off x="7031838" y="1257845"/>
              <a:ext cx="287456" cy="287456"/>
              <a:chOff x="9708823" y="3047299"/>
              <a:chExt cx="188520" cy="188520"/>
            </a:xfrm>
          </p:grpSpPr>
          <p:sp>
            <p:nvSpPr>
              <p:cNvPr id="280" name="Google Shape;280;p9"/>
              <p:cNvSpPr/>
              <p:nvPr/>
            </p:nvSpPr>
            <p:spPr>
              <a:xfrm>
                <a:off x="9789572" y="3047299"/>
                <a:ext cx="31474" cy="188520"/>
              </a:xfrm>
              <a:custGeom>
                <a:avLst/>
                <a:gdLst/>
                <a:ahLst/>
                <a:cxnLst/>
                <a:rect l="l" t="t" r="r" b="b"/>
                <a:pathLst>
                  <a:path w="389" h="2330" extrusionOk="0">
                    <a:moveTo>
                      <a:pt x="1" y="0"/>
                    </a:moveTo>
                    <a:lnTo>
                      <a:pt x="1" y="2329"/>
                    </a:lnTo>
                    <a:lnTo>
                      <a:pt x="389" y="2329"/>
                    </a:lnTo>
                    <a:lnTo>
                      <a:pt x="38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9"/>
              <p:cNvSpPr/>
              <p:nvPr/>
            </p:nvSpPr>
            <p:spPr>
              <a:xfrm>
                <a:off x="9708823" y="3128047"/>
                <a:ext cx="188520" cy="27024"/>
              </a:xfrm>
              <a:custGeom>
                <a:avLst/>
                <a:gdLst/>
                <a:ahLst/>
                <a:cxnLst/>
                <a:rect l="l" t="t" r="r" b="b"/>
                <a:pathLst>
                  <a:path w="2330" h="334" extrusionOk="0">
                    <a:moveTo>
                      <a:pt x="1" y="0"/>
                    </a:moveTo>
                    <a:lnTo>
                      <a:pt x="1" y="333"/>
                    </a:lnTo>
                    <a:lnTo>
                      <a:pt x="2329" y="333"/>
                    </a:lnTo>
                    <a:lnTo>
                      <a:pt x="23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 name="Google Shape;282;p9"/>
            <p:cNvGrpSpPr/>
            <p:nvPr/>
          </p:nvGrpSpPr>
          <p:grpSpPr>
            <a:xfrm>
              <a:off x="8049231" y="4543486"/>
              <a:ext cx="744777" cy="130184"/>
              <a:chOff x="8829494" y="3047299"/>
              <a:chExt cx="744777" cy="130184"/>
            </a:xfrm>
          </p:grpSpPr>
          <p:sp>
            <p:nvSpPr>
              <p:cNvPr id="283" name="Google Shape;283;p9"/>
              <p:cNvSpPr/>
              <p:nvPr/>
            </p:nvSpPr>
            <p:spPr>
              <a:xfrm>
                <a:off x="9390281" y="3047299"/>
                <a:ext cx="183989" cy="130184"/>
              </a:xfrm>
              <a:custGeom>
                <a:avLst/>
                <a:gdLst/>
                <a:ahLst/>
                <a:cxnLst/>
                <a:rect l="l" t="t" r="r" b="b"/>
                <a:pathLst>
                  <a:path w="2274" h="1609" extrusionOk="0">
                    <a:moveTo>
                      <a:pt x="1331" y="0"/>
                    </a:moveTo>
                    <a:lnTo>
                      <a:pt x="0" y="1608"/>
                    </a:lnTo>
                    <a:lnTo>
                      <a:pt x="943" y="1608"/>
                    </a:lnTo>
                    <a:lnTo>
                      <a:pt x="22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9"/>
              <p:cNvSpPr/>
              <p:nvPr/>
            </p:nvSpPr>
            <p:spPr>
              <a:xfrm>
                <a:off x="9246746" y="3047299"/>
                <a:ext cx="183989" cy="130184"/>
              </a:xfrm>
              <a:custGeom>
                <a:avLst/>
                <a:gdLst/>
                <a:ahLst/>
                <a:cxnLst/>
                <a:rect l="l" t="t" r="r" b="b"/>
                <a:pathLst>
                  <a:path w="2274" h="1609" extrusionOk="0">
                    <a:moveTo>
                      <a:pt x="1331" y="0"/>
                    </a:moveTo>
                    <a:lnTo>
                      <a:pt x="0" y="1608"/>
                    </a:lnTo>
                    <a:lnTo>
                      <a:pt x="943" y="1608"/>
                    </a:lnTo>
                    <a:lnTo>
                      <a:pt x="22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9"/>
              <p:cNvSpPr/>
              <p:nvPr/>
            </p:nvSpPr>
            <p:spPr>
              <a:xfrm>
                <a:off x="9107662" y="3047299"/>
                <a:ext cx="183989" cy="130184"/>
              </a:xfrm>
              <a:custGeom>
                <a:avLst/>
                <a:gdLst/>
                <a:ahLst/>
                <a:cxnLst/>
                <a:rect l="l" t="t" r="r" b="b"/>
                <a:pathLst>
                  <a:path w="2274" h="1609" extrusionOk="0">
                    <a:moveTo>
                      <a:pt x="1331" y="0"/>
                    </a:moveTo>
                    <a:lnTo>
                      <a:pt x="0" y="1608"/>
                    </a:lnTo>
                    <a:lnTo>
                      <a:pt x="943" y="1608"/>
                    </a:lnTo>
                    <a:lnTo>
                      <a:pt x="22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9"/>
              <p:cNvSpPr/>
              <p:nvPr/>
            </p:nvSpPr>
            <p:spPr>
              <a:xfrm>
                <a:off x="8968578" y="3047299"/>
                <a:ext cx="183989" cy="130184"/>
              </a:xfrm>
              <a:custGeom>
                <a:avLst/>
                <a:gdLst/>
                <a:ahLst/>
                <a:cxnLst/>
                <a:rect l="l" t="t" r="r" b="b"/>
                <a:pathLst>
                  <a:path w="2274" h="1609" extrusionOk="0">
                    <a:moveTo>
                      <a:pt x="1331" y="0"/>
                    </a:moveTo>
                    <a:lnTo>
                      <a:pt x="0" y="1608"/>
                    </a:lnTo>
                    <a:lnTo>
                      <a:pt x="943" y="1608"/>
                    </a:lnTo>
                    <a:lnTo>
                      <a:pt x="22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9"/>
              <p:cNvSpPr/>
              <p:nvPr/>
            </p:nvSpPr>
            <p:spPr>
              <a:xfrm>
                <a:off x="8829494" y="3047299"/>
                <a:ext cx="183989" cy="130184"/>
              </a:xfrm>
              <a:custGeom>
                <a:avLst/>
                <a:gdLst/>
                <a:ahLst/>
                <a:cxnLst/>
                <a:rect l="l" t="t" r="r" b="b"/>
                <a:pathLst>
                  <a:path w="2274" h="1609" extrusionOk="0">
                    <a:moveTo>
                      <a:pt x="1331" y="0"/>
                    </a:moveTo>
                    <a:lnTo>
                      <a:pt x="0" y="1608"/>
                    </a:lnTo>
                    <a:lnTo>
                      <a:pt x="943" y="1608"/>
                    </a:lnTo>
                    <a:lnTo>
                      <a:pt x="22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9"/>
            <p:cNvGrpSpPr/>
            <p:nvPr/>
          </p:nvGrpSpPr>
          <p:grpSpPr>
            <a:xfrm>
              <a:off x="5025311" y="4581842"/>
              <a:ext cx="653177" cy="53475"/>
              <a:chOff x="8407710" y="3361310"/>
              <a:chExt cx="713464" cy="58417"/>
            </a:xfrm>
          </p:grpSpPr>
          <p:sp>
            <p:nvSpPr>
              <p:cNvPr id="289" name="Google Shape;289;p9"/>
              <p:cNvSpPr/>
              <p:nvPr/>
            </p:nvSpPr>
            <p:spPr>
              <a:xfrm>
                <a:off x="8766626" y="3361310"/>
                <a:ext cx="354548" cy="58417"/>
              </a:xfrm>
              <a:custGeom>
                <a:avLst/>
                <a:gdLst/>
                <a:ahLst/>
                <a:cxnLst/>
                <a:rect l="l" t="t" r="r" b="b"/>
                <a:pathLst>
                  <a:path w="4382" h="722" extrusionOk="0">
                    <a:moveTo>
                      <a:pt x="1" y="1"/>
                    </a:moveTo>
                    <a:lnTo>
                      <a:pt x="1" y="722"/>
                    </a:lnTo>
                    <a:lnTo>
                      <a:pt x="4381" y="722"/>
                    </a:lnTo>
                    <a:lnTo>
                      <a:pt x="43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9"/>
              <p:cNvSpPr/>
              <p:nvPr/>
            </p:nvSpPr>
            <p:spPr>
              <a:xfrm>
                <a:off x="8519851" y="3361310"/>
                <a:ext cx="175089" cy="58417"/>
              </a:xfrm>
              <a:custGeom>
                <a:avLst/>
                <a:gdLst/>
                <a:ahLst/>
                <a:cxnLst/>
                <a:rect l="l" t="t" r="r" b="b"/>
                <a:pathLst>
                  <a:path w="2164" h="722" extrusionOk="0">
                    <a:moveTo>
                      <a:pt x="1" y="1"/>
                    </a:moveTo>
                    <a:lnTo>
                      <a:pt x="1" y="722"/>
                    </a:lnTo>
                    <a:lnTo>
                      <a:pt x="2164" y="722"/>
                    </a:lnTo>
                    <a:lnTo>
                      <a:pt x="21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9"/>
              <p:cNvSpPr/>
              <p:nvPr/>
            </p:nvSpPr>
            <p:spPr>
              <a:xfrm>
                <a:off x="8407710" y="3361310"/>
                <a:ext cx="58417" cy="58417"/>
              </a:xfrm>
              <a:custGeom>
                <a:avLst/>
                <a:gdLst/>
                <a:ahLst/>
                <a:cxnLst/>
                <a:rect l="l" t="t" r="r" b="b"/>
                <a:pathLst>
                  <a:path w="722" h="722" extrusionOk="0">
                    <a:moveTo>
                      <a:pt x="1" y="1"/>
                    </a:moveTo>
                    <a:lnTo>
                      <a:pt x="1" y="722"/>
                    </a:lnTo>
                    <a:lnTo>
                      <a:pt x="722" y="722"/>
                    </a:lnTo>
                    <a:lnTo>
                      <a:pt x="7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 name="Google Shape;292;p9"/>
            <p:cNvGrpSpPr/>
            <p:nvPr/>
          </p:nvGrpSpPr>
          <p:grpSpPr>
            <a:xfrm>
              <a:off x="7515400" y="2572981"/>
              <a:ext cx="2523342" cy="810715"/>
              <a:chOff x="7683442" y="2402007"/>
              <a:chExt cx="2595230" cy="833811"/>
            </a:xfrm>
          </p:grpSpPr>
          <p:sp>
            <p:nvSpPr>
              <p:cNvPr id="293" name="Google Shape;293;p9"/>
              <p:cNvSpPr/>
              <p:nvPr/>
            </p:nvSpPr>
            <p:spPr>
              <a:xfrm>
                <a:off x="7810998" y="2504392"/>
                <a:ext cx="2467674" cy="731426"/>
              </a:xfrm>
              <a:custGeom>
                <a:avLst/>
                <a:gdLst/>
                <a:ahLst/>
                <a:cxnLst/>
                <a:rect l="l" t="t" r="r" b="b"/>
                <a:pathLst>
                  <a:path w="30499" h="9040" extrusionOk="0">
                    <a:moveTo>
                      <a:pt x="278" y="1"/>
                    </a:moveTo>
                    <a:lnTo>
                      <a:pt x="1" y="278"/>
                    </a:lnTo>
                    <a:lnTo>
                      <a:pt x="3383" y="3660"/>
                    </a:lnTo>
                    <a:lnTo>
                      <a:pt x="24898" y="3660"/>
                    </a:lnTo>
                    <a:lnTo>
                      <a:pt x="30222" y="9039"/>
                    </a:lnTo>
                    <a:lnTo>
                      <a:pt x="30499" y="8762"/>
                    </a:lnTo>
                    <a:lnTo>
                      <a:pt x="25065" y="3272"/>
                    </a:lnTo>
                    <a:lnTo>
                      <a:pt x="3550" y="3272"/>
                    </a:lnTo>
                    <a:lnTo>
                      <a:pt x="2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9"/>
              <p:cNvSpPr/>
              <p:nvPr/>
            </p:nvSpPr>
            <p:spPr>
              <a:xfrm>
                <a:off x="7683442" y="2402007"/>
                <a:ext cx="163408" cy="140091"/>
              </a:xfrm>
              <a:custGeom>
                <a:avLst/>
                <a:gdLst/>
                <a:ahLst/>
                <a:cxnLst/>
                <a:rect l="l" t="t" r="r" b="b"/>
                <a:pathLst>
                  <a:path w="2663" h="2283" extrusionOk="0">
                    <a:moveTo>
                      <a:pt x="1498" y="563"/>
                    </a:moveTo>
                    <a:cubicBezTo>
                      <a:pt x="1830" y="563"/>
                      <a:pt x="2052" y="840"/>
                      <a:pt x="2052" y="1118"/>
                    </a:cubicBezTo>
                    <a:cubicBezTo>
                      <a:pt x="2052" y="1454"/>
                      <a:pt x="1776" y="1664"/>
                      <a:pt x="1494" y="1664"/>
                    </a:cubicBezTo>
                    <a:cubicBezTo>
                      <a:pt x="1357" y="1664"/>
                      <a:pt x="1218" y="1615"/>
                      <a:pt x="1110" y="1506"/>
                    </a:cubicBezTo>
                    <a:cubicBezTo>
                      <a:pt x="777" y="1173"/>
                      <a:pt x="999" y="563"/>
                      <a:pt x="1498" y="563"/>
                    </a:cubicBezTo>
                    <a:close/>
                    <a:moveTo>
                      <a:pt x="1529" y="0"/>
                    </a:moveTo>
                    <a:cubicBezTo>
                      <a:pt x="1246" y="0"/>
                      <a:pt x="957" y="106"/>
                      <a:pt x="721" y="341"/>
                    </a:cubicBezTo>
                    <a:cubicBezTo>
                      <a:pt x="1" y="1007"/>
                      <a:pt x="500" y="2282"/>
                      <a:pt x="1498" y="2282"/>
                    </a:cubicBezTo>
                    <a:cubicBezTo>
                      <a:pt x="2108" y="2282"/>
                      <a:pt x="2662" y="1728"/>
                      <a:pt x="2662" y="1118"/>
                    </a:cubicBezTo>
                    <a:cubicBezTo>
                      <a:pt x="2662" y="446"/>
                      <a:pt x="2110" y="0"/>
                      <a:pt x="15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95"/>
        <p:cNvGrpSpPr/>
        <p:nvPr/>
      </p:nvGrpSpPr>
      <p:grpSpPr>
        <a:xfrm>
          <a:off x="0" y="0"/>
          <a:ext cx="0" cy="0"/>
          <a:chOff x="0" y="0"/>
          <a:chExt cx="0" cy="0"/>
        </a:xfrm>
      </p:grpSpPr>
      <p:sp>
        <p:nvSpPr>
          <p:cNvPr id="296" name="Google Shape;296;p10"/>
          <p:cNvSpPr txBox="1">
            <a:spLocks noGrp="1"/>
          </p:cNvSpPr>
          <p:nvPr>
            <p:ph type="title"/>
          </p:nvPr>
        </p:nvSpPr>
        <p:spPr>
          <a:xfrm>
            <a:off x="720000" y="387600"/>
            <a:ext cx="5781300" cy="1014000"/>
          </a:xfrm>
          <a:prstGeom prst="rect">
            <a:avLst/>
          </a:prstGeom>
          <a:noFill/>
        </p:spPr>
        <p:txBody>
          <a:bodyPr spcFirstLastPara="1" wrap="square" lIns="91425" tIns="91425" rIns="91425" bIns="91425" anchor="t" anchorCtr="0">
            <a:noAutofit/>
          </a:bodyPr>
          <a:lstStyle>
            <a:lvl1pPr lvl="0" algn="l" rtl="0">
              <a:spcBef>
                <a:spcPts val="0"/>
              </a:spcBef>
              <a:spcAft>
                <a:spcPts val="0"/>
              </a:spcAft>
              <a:buClr>
                <a:schemeClr val="dk2"/>
              </a:buClr>
              <a:buSzPts val="3000"/>
              <a:buFont typeface="Fredoka One"/>
              <a:buNone/>
              <a:defRPr/>
            </a:lvl1pPr>
            <a:lvl2pPr lvl="1"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000"/>
              <a:buFont typeface="Fredoka One"/>
              <a:buNone/>
              <a:defRPr sz="3000">
                <a:solidFill>
                  <a:schemeClr val="dk1"/>
                </a:solidFill>
                <a:latin typeface="Fredoka One"/>
                <a:ea typeface="Fredoka One"/>
                <a:cs typeface="Fredoka One"/>
                <a:sym typeface="Fredoka One"/>
              </a:defRPr>
            </a:lvl9pPr>
          </a:lstStyle>
          <a:p>
            <a:endParaRPr/>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24">
    <p:spTree>
      <p:nvGrpSpPr>
        <p:cNvPr id="1" name="Shape 777"/>
        <p:cNvGrpSpPr/>
        <p:nvPr/>
      </p:nvGrpSpPr>
      <p:grpSpPr>
        <a:xfrm>
          <a:off x="0" y="0"/>
          <a:ext cx="0" cy="0"/>
          <a:chOff x="0" y="0"/>
          <a:chExt cx="0" cy="0"/>
        </a:xfrm>
      </p:grpSpPr>
      <p:grpSp>
        <p:nvGrpSpPr>
          <p:cNvPr id="778" name="Google Shape;778;p25"/>
          <p:cNvGrpSpPr/>
          <p:nvPr/>
        </p:nvGrpSpPr>
        <p:grpSpPr>
          <a:xfrm>
            <a:off x="-1296571" y="-620648"/>
            <a:ext cx="3482238" cy="4516379"/>
            <a:chOff x="-1296571" y="-620648"/>
            <a:chExt cx="3482238" cy="4516379"/>
          </a:xfrm>
        </p:grpSpPr>
        <p:sp>
          <p:nvSpPr>
            <p:cNvPr id="779" name="Google Shape;779;p25"/>
            <p:cNvSpPr/>
            <p:nvPr/>
          </p:nvSpPr>
          <p:spPr>
            <a:xfrm>
              <a:off x="-1296571" y="0"/>
              <a:ext cx="3031826" cy="2004580"/>
            </a:xfrm>
            <a:custGeom>
              <a:avLst/>
              <a:gdLst/>
              <a:ahLst/>
              <a:cxnLst/>
              <a:rect l="l" t="t" r="r" b="b"/>
              <a:pathLst>
                <a:path w="24054" h="15904" extrusionOk="0">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0" name="Google Shape;780;p25"/>
            <p:cNvGrpSpPr/>
            <p:nvPr/>
          </p:nvGrpSpPr>
          <p:grpSpPr>
            <a:xfrm>
              <a:off x="-941814" y="-620648"/>
              <a:ext cx="3127481" cy="4516379"/>
              <a:chOff x="278245" y="-184325"/>
              <a:chExt cx="2358228" cy="3405504"/>
            </a:xfrm>
          </p:grpSpPr>
          <p:grpSp>
            <p:nvGrpSpPr>
              <p:cNvPr id="781" name="Google Shape;781;p25"/>
              <p:cNvGrpSpPr/>
              <p:nvPr/>
            </p:nvGrpSpPr>
            <p:grpSpPr>
              <a:xfrm>
                <a:off x="278245" y="-184325"/>
                <a:ext cx="2358228" cy="3336759"/>
                <a:chOff x="1181475" y="2041825"/>
                <a:chExt cx="620325" cy="877725"/>
              </a:xfrm>
            </p:grpSpPr>
            <p:sp>
              <p:nvSpPr>
                <p:cNvPr id="782" name="Google Shape;782;p25"/>
                <p:cNvSpPr/>
                <p:nvPr/>
              </p:nvSpPr>
              <p:spPr>
                <a:xfrm>
                  <a:off x="1185375" y="2377350"/>
                  <a:ext cx="119525" cy="119500"/>
                </a:xfrm>
                <a:custGeom>
                  <a:avLst/>
                  <a:gdLst/>
                  <a:ahLst/>
                  <a:cxnLst/>
                  <a:rect l="l" t="t" r="r" b="b"/>
                  <a:pathLst>
                    <a:path w="4781" h="4780" extrusionOk="0">
                      <a:moveTo>
                        <a:pt x="4780" y="0"/>
                      </a:moveTo>
                      <a:lnTo>
                        <a:pt x="2390" y="2390"/>
                      </a:lnTo>
                      <a:lnTo>
                        <a:pt x="1" y="4780"/>
                      </a:lnTo>
                      <a:lnTo>
                        <a:pt x="1362" y="4780"/>
                      </a:lnTo>
                      <a:lnTo>
                        <a:pt x="3071" y="3071"/>
                      </a:lnTo>
                      <a:lnTo>
                        <a:pt x="4780" y="1361"/>
                      </a:lnTo>
                      <a:lnTo>
                        <a:pt x="47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5"/>
                <p:cNvSpPr/>
                <p:nvPr/>
              </p:nvSpPr>
              <p:spPr>
                <a:xfrm>
                  <a:off x="1767500" y="2041825"/>
                  <a:ext cx="34300" cy="29425"/>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5"/>
                <p:cNvSpPr/>
                <p:nvPr/>
              </p:nvSpPr>
              <p:spPr>
                <a:xfrm>
                  <a:off x="1181475" y="2060725"/>
                  <a:ext cx="600250" cy="858825"/>
                </a:xfrm>
                <a:custGeom>
                  <a:avLst/>
                  <a:gdLst/>
                  <a:ahLst/>
                  <a:cxnLst/>
                  <a:rect l="l" t="t" r="r" b="b"/>
                  <a:pathLst>
                    <a:path w="24010" h="34353" extrusionOk="0">
                      <a:moveTo>
                        <a:pt x="23789" y="1"/>
                      </a:moveTo>
                      <a:lnTo>
                        <a:pt x="15584" y="8210"/>
                      </a:lnTo>
                      <a:lnTo>
                        <a:pt x="9043" y="8210"/>
                      </a:lnTo>
                      <a:lnTo>
                        <a:pt x="8995" y="8254"/>
                      </a:lnTo>
                      <a:lnTo>
                        <a:pt x="1" y="17249"/>
                      </a:lnTo>
                      <a:lnTo>
                        <a:pt x="1" y="20091"/>
                      </a:lnTo>
                      <a:lnTo>
                        <a:pt x="5493" y="25583"/>
                      </a:lnTo>
                      <a:lnTo>
                        <a:pt x="5493" y="30098"/>
                      </a:lnTo>
                      <a:lnTo>
                        <a:pt x="1458" y="34137"/>
                      </a:lnTo>
                      <a:lnTo>
                        <a:pt x="1678" y="34353"/>
                      </a:lnTo>
                      <a:lnTo>
                        <a:pt x="5805" y="30226"/>
                      </a:lnTo>
                      <a:lnTo>
                        <a:pt x="5805" y="25454"/>
                      </a:lnTo>
                      <a:lnTo>
                        <a:pt x="313" y="19963"/>
                      </a:lnTo>
                      <a:lnTo>
                        <a:pt x="313" y="17377"/>
                      </a:lnTo>
                      <a:lnTo>
                        <a:pt x="9171" y="8519"/>
                      </a:lnTo>
                      <a:lnTo>
                        <a:pt x="15712" y="8519"/>
                      </a:lnTo>
                      <a:lnTo>
                        <a:pt x="15756" y="8475"/>
                      </a:lnTo>
                      <a:lnTo>
                        <a:pt x="24010" y="221"/>
                      </a:lnTo>
                      <a:lnTo>
                        <a:pt x="237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5"/>
                <p:cNvSpPr/>
                <p:nvPr/>
              </p:nvSpPr>
              <p:spPr>
                <a:xfrm>
                  <a:off x="1260925" y="2268575"/>
                  <a:ext cx="243200" cy="370575"/>
                </a:xfrm>
                <a:custGeom>
                  <a:avLst/>
                  <a:gdLst/>
                  <a:ahLst/>
                  <a:cxnLst/>
                  <a:rect l="l" t="t" r="r" b="b"/>
                  <a:pathLst>
                    <a:path w="9728" h="14823" extrusionOk="0">
                      <a:moveTo>
                        <a:pt x="9640" y="0"/>
                      </a:moveTo>
                      <a:lnTo>
                        <a:pt x="4148" y="5492"/>
                      </a:lnTo>
                      <a:lnTo>
                        <a:pt x="4148" y="10588"/>
                      </a:lnTo>
                      <a:lnTo>
                        <a:pt x="1" y="14735"/>
                      </a:lnTo>
                      <a:lnTo>
                        <a:pt x="89" y="14823"/>
                      </a:lnTo>
                      <a:lnTo>
                        <a:pt x="4272" y="10640"/>
                      </a:lnTo>
                      <a:lnTo>
                        <a:pt x="4272" y="5544"/>
                      </a:lnTo>
                      <a:lnTo>
                        <a:pt x="9728" y="88"/>
                      </a:lnTo>
                      <a:lnTo>
                        <a:pt x="9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5"/>
                <p:cNvSpPr/>
                <p:nvPr/>
              </p:nvSpPr>
              <p:spPr>
                <a:xfrm>
                  <a:off x="1194400" y="2571875"/>
                  <a:ext cx="129400" cy="204375"/>
                </a:xfrm>
                <a:custGeom>
                  <a:avLst/>
                  <a:gdLst/>
                  <a:ahLst/>
                  <a:cxnLst/>
                  <a:rect l="l" t="t" r="r" b="b"/>
                  <a:pathLst>
                    <a:path w="5176" h="8175" extrusionOk="0">
                      <a:moveTo>
                        <a:pt x="0" y="1"/>
                      </a:moveTo>
                      <a:lnTo>
                        <a:pt x="0" y="3087"/>
                      </a:lnTo>
                      <a:lnTo>
                        <a:pt x="5088" y="8175"/>
                      </a:lnTo>
                      <a:lnTo>
                        <a:pt x="5176" y="8087"/>
                      </a:lnTo>
                      <a:lnTo>
                        <a:pt x="124" y="3035"/>
                      </a:lnTo>
                      <a:lnTo>
                        <a:pt x="1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7" name="Google Shape;787;p25"/>
              <p:cNvSpPr/>
              <p:nvPr/>
            </p:nvSpPr>
            <p:spPr>
              <a:xfrm>
                <a:off x="336260" y="3109317"/>
                <a:ext cx="130395" cy="111862"/>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88" name="Google Shape;788;p25"/>
          <p:cNvGrpSpPr/>
          <p:nvPr/>
        </p:nvGrpSpPr>
        <p:grpSpPr>
          <a:xfrm>
            <a:off x="5245253" y="-441860"/>
            <a:ext cx="6654696" cy="9380356"/>
            <a:chOff x="5245253" y="-441860"/>
            <a:chExt cx="6654696" cy="9380356"/>
          </a:xfrm>
        </p:grpSpPr>
        <p:sp>
          <p:nvSpPr>
            <p:cNvPr id="789" name="Google Shape;789;p25"/>
            <p:cNvSpPr/>
            <p:nvPr/>
          </p:nvSpPr>
          <p:spPr>
            <a:xfrm rot="10800000" flipH="1">
              <a:off x="5245253" y="1301790"/>
              <a:ext cx="6654696" cy="7636707"/>
            </a:xfrm>
            <a:custGeom>
              <a:avLst/>
              <a:gdLst/>
              <a:ahLst/>
              <a:cxnLst/>
              <a:rect l="l" t="t" r="r" b="b"/>
              <a:pathLst>
                <a:path w="71832" h="82432" extrusionOk="0">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0" name="Google Shape;790;p25"/>
            <p:cNvGrpSpPr/>
            <p:nvPr/>
          </p:nvGrpSpPr>
          <p:grpSpPr>
            <a:xfrm flipH="1">
              <a:off x="8418770" y="-441860"/>
              <a:ext cx="2708843" cy="3931638"/>
              <a:chOff x="6769513" y="299393"/>
              <a:chExt cx="1308620" cy="1899525"/>
            </a:xfrm>
          </p:grpSpPr>
          <p:sp>
            <p:nvSpPr>
              <p:cNvPr id="791" name="Google Shape;791;p25"/>
              <p:cNvSpPr/>
              <p:nvPr/>
            </p:nvSpPr>
            <p:spPr>
              <a:xfrm>
                <a:off x="7817889" y="1007055"/>
                <a:ext cx="252070" cy="252070"/>
              </a:xfrm>
              <a:custGeom>
                <a:avLst/>
                <a:gdLst/>
                <a:ahLst/>
                <a:cxnLst/>
                <a:rect l="l" t="t" r="r" b="b"/>
                <a:pathLst>
                  <a:path w="4564" h="4564" extrusionOk="0">
                    <a:moveTo>
                      <a:pt x="0" y="1"/>
                    </a:moveTo>
                    <a:lnTo>
                      <a:pt x="0" y="1302"/>
                    </a:lnTo>
                    <a:lnTo>
                      <a:pt x="1629" y="2931"/>
                    </a:lnTo>
                    <a:lnTo>
                      <a:pt x="3263" y="4564"/>
                    </a:lnTo>
                    <a:lnTo>
                      <a:pt x="4563" y="4564"/>
                    </a:lnTo>
                    <a:lnTo>
                      <a:pt x="2282" y="2282"/>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5"/>
              <p:cNvSpPr/>
              <p:nvPr/>
            </p:nvSpPr>
            <p:spPr>
              <a:xfrm>
                <a:off x="7983027" y="2137006"/>
                <a:ext cx="72351" cy="61913"/>
              </a:xfrm>
              <a:custGeom>
                <a:avLst/>
                <a:gdLst/>
                <a:ahLst/>
                <a:cxnLst/>
                <a:rect l="l" t="t" r="r" b="b"/>
                <a:pathLst>
                  <a:path w="1310" h="1121" extrusionOk="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5"/>
              <p:cNvSpPr/>
              <p:nvPr/>
            </p:nvSpPr>
            <p:spPr>
              <a:xfrm>
                <a:off x="6769513" y="299393"/>
                <a:ext cx="61968" cy="61747"/>
              </a:xfrm>
              <a:custGeom>
                <a:avLst/>
                <a:gdLst/>
                <a:ahLst/>
                <a:cxnLst/>
                <a:rect l="l" t="t" r="r" b="b"/>
                <a:pathLst>
                  <a:path w="1122" h="1118" extrusionOk="0">
                    <a:moveTo>
                      <a:pt x="561" y="293"/>
                    </a:moveTo>
                    <a:cubicBezTo>
                      <a:pt x="705" y="293"/>
                      <a:pt x="825" y="413"/>
                      <a:pt x="825" y="557"/>
                    </a:cubicBezTo>
                    <a:cubicBezTo>
                      <a:pt x="825" y="705"/>
                      <a:pt x="705" y="821"/>
                      <a:pt x="561" y="821"/>
                    </a:cubicBezTo>
                    <a:cubicBezTo>
                      <a:pt x="417" y="821"/>
                      <a:pt x="297" y="705"/>
                      <a:pt x="297" y="557"/>
                    </a:cubicBezTo>
                    <a:cubicBezTo>
                      <a:pt x="297" y="413"/>
                      <a:pt x="417" y="293"/>
                      <a:pt x="561" y="293"/>
                    </a:cubicBezTo>
                    <a:close/>
                    <a:moveTo>
                      <a:pt x="554" y="1"/>
                    </a:moveTo>
                    <a:cubicBezTo>
                      <a:pt x="249" y="1"/>
                      <a:pt x="1" y="251"/>
                      <a:pt x="1" y="557"/>
                    </a:cubicBezTo>
                    <a:cubicBezTo>
                      <a:pt x="1" y="865"/>
                      <a:pt x="253" y="1117"/>
                      <a:pt x="561" y="1117"/>
                    </a:cubicBezTo>
                    <a:cubicBezTo>
                      <a:pt x="869" y="1117"/>
                      <a:pt x="1122" y="865"/>
                      <a:pt x="1122" y="557"/>
                    </a:cubicBezTo>
                    <a:cubicBezTo>
                      <a:pt x="1122" y="249"/>
                      <a:pt x="869" y="1"/>
                      <a:pt x="561" y="1"/>
                    </a:cubicBezTo>
                    <a:cubicBezTo>
                      <a:pt x="559" y="1"/>
                      <a:pt x="556" y="1"/>
                      <a:pt x="5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5"/>
              <p:cNvSpPr/>
              <p:nvPr/>
            </p:nvSpPr>
            <p:spPr>
              <a:xfrm>
                <a:off x="6811985" y="339214"/>
                <a:ext cx="1266148" cy="1811765"/>
              </a:xfrm>
              <a:custGeom>
                <a:avLst/>
                <a:gdLst/>
                <a:ahLst/>
                <a:cxnLst/>
                <a:rect l="l" t="t" r="r" b="b"/>
                <a:pathLst>
                  <a:path w="22925" h="32804" extrusionOk="0">
                    <a:moveTo>
                      <a:pt x="208" y="0"/>
                    </a:moveTo>
                    <a:lnTo>
                      <a:pt x="0" y="208"/>
                    </a:lnTo>
                    <a:lnTo>
                      <a:pt x="7878" y="8090"/>
                    </a:lnTo>
                    <a:lnTo>
                      <a:pt x="7922" y="8134"/>
                    </a:lnTo>
                    <a:lnTo>
                      <a:pt x="14170" y="8134"/>
                    </a:lnTo>
                    <a:lnTo>
                      <a:pt x="22628" y="16592"/>
                    </a:lnTo>
                    <a:lnTo>
                      <a:pt x="22628" y="19058"/>
                    </a:lnTo>
                    <a:lnTo>
                      <a:pt x="17385" y="24301"/>
                    </a:lnTo>
                    <a:lnTo>
                      <a:pt x="17385" y="28860"/>
                    </a:lnTo>
                    <a:lnTo>
                      <a:pt x="21323" y="32803"/>
                    </a:lnTo>
                    <a:lnTo>
                      <a:pt x="21532" y="32595"/>
                    </a:lnTo>
                    <a:lnTo>
                      <a:pt x="17681" y="28740"/>
                    </a:lnTo>
                    <a:lnTo>
                      <a:pt x="17681" y="24425"/>
                    </a:lnTo>
                    <a:lnTo>
                      <a:pt x="22925" y="19182"/>
                    </a:lnTo>
                    <a:lnTo>
                      <a:pt x="22925" y="16468"/>
                    </a:lnTo>
                    <a:lnTo>
                      <a:pt x="14334" y="7878"/>
                    </a:lnTo>
                    <a:lnTo>
                      <a:pt x="14290" y="7838"/>
                    </a:lnTo>
                    <a:lnTo>
                      <a:pt x="8046" y="7838"/>
                    </a:lnTo>
                    <a:lnTo>
                      <a:pt x="2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5"/>
              <p:cNvSpPr/>
              <p:nvPr/>
            </p:nvSpPr>
            <p:spPr>
              <a:xfrm>
                <a:off x="7397589" y="777575"/>
                <a:ext cx="512976" cy="781781"/>
              </a:xfrm>
              <a:custGeom>
                <a:avLst/>
                <a:gdLst/>
                <a:ahLst/>
                <a:cxnLst/>
                <a:rect l="l" t="t" r="r" b="b"/>
                <a:pathLst>
                  <a:path w="9288" h="14155" extrusionOk="0">
                    <a:moveTo>
                      <a:pt x="81" y="1"/>
                    </a:moveTo>
                    <a:lnTo>
                      <a:pt x="1" y="85"/>
                    </a:lnTo>
                    <a:lnTo>
                      <a:pt x="5209" y="5292"/>
                    </a:lnTo>
                    <a:lnTo>
                      <a:pt x="5209" y="10160"/>
                    </a:lnTo>
                    <a:lnTo>
                      <a:pt x="9203" y="14155"/>
                    </a:lnTo>
                    <a:lnTo>
                      <a:pt x="9287" y="14071"/>
                    </a:lnTo>
                    <a:lnTo>
                      <a:pt x="5325" y="10108"/>
                    </a:lnTo>
                    <a:lnTo>
                      <a:pt x="5325" y="5244"/>
                    </a:lnTo>
                    <a:lnTo>
                      <a:pt x="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5"/>
              <p:cNvSpPr/>
              <p:nvPr/>
            </p:nvSpPr>
            <p:spPr>
              <a:xfrm>
                <a:off x="7777847" y="1417359"/>
                <a:ext cx="273112" cy="431181"/>
              </a:xfrm>
              <a:custGeom>
                <a:avLst/>
                <a:gdLst/>
                <a:ahLst/>
                <a:cxnLst/>
                <a:rect l="l" t="t" r="r" b="b"/>
                <a:pathLst>
                  <a:path w="4945" h="7807" extrusionOk="0">
                    <a:moveTo>
                      <a:pt x="4824" y="1"/>
                    </a:moveTo>
                    <a:lnTo>
                      <a:pt x="4824" y="2899"/>
                    </a:lnTo>
                    <a:lnTo>
                      <a:pt x="1" y="7722"/>
                    </a:lnTo>
                    <a:lnTo>
                      <a:pt x="85" y="7806"/>
                    </a:lnTo>
                    <a:lnTo>
                      <a:pt x="4944" y="2951"/>
                    </a:lnTo>
                    <a:lnTo>
                      <a:pt x="49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7" name="Google Shape;797;p25"/>
            <p:cNvSpPr/>
            <p:nvPr/>
          </p:nvSpPr>
          <p:spPr>
            <a:xfrm rot="10800000" flipH="1">
              <a:off x="8322117" y="3604890"/>
              <a:ext cx="1464987" cy="2586938"/>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5"/>
            <p:cNvSpPr/>
            <p:nvPr/>
          </p:nvSpPr>
          <p:spPr>
            <a:xfrm rot="10800000" flipH="1">
              <a:off x="8796218" y="3575323"/>
              <a:ext cx="727762" cy="727762"/>
            </a:xfrm>
            <a:custGeom>
              <a:avLst/>
              <a:gdLst/>
              <a:ahLst/>
              <a:cxnLst/>
              <a:rect l="l" t="t" r="r" b="b"/>
              <a:pathLst>
                <a:path w="9936" h="9936" fill="none" extrusionOk="0">
                  <a:moveTo>
                    <a:pt x="8170" y="1770"/>
                  </a:moveTo>
                  <a:cubicBezTo>
                    <a:pt x="9936" y="3535"/>
                    <a:pt x="9936" y="6401"/>
                    <a:pt x="8170" y="8170"/>
                  </a:cubicBezTo>
                  <a:cubicBezTo>
                    <a:pt x="6401" y="9935"/>
                    <a:pt x="3535" y="9935"/>
                    <a:pt x="1770" y="8170"/>
                  </a:cubicBezTo>
                  <a:cubicBezTo>
                    <a:pt x="1" y="6401"/>
                    <a:pt x="1" y="3535"/>
                    <a:pt x="1770" y="1770"/>
                  </a:cubicBezTo>
                  <a:cubicBezTo>
                    <a:pt x="3535" y="0"/>
                    <a:pt x="6401" y="0"/>
                    <a:pt x="8170" y="1770"/>
                  </a:cubicBezTo>
                  <a:close/>
                </a:path>
              </a:pathLst>
            </a:custGeom>
            <a:noFill/>
            <a:ln w="19050" cap="flat" cmpd="sng">
              <a:solidFill>
                <a:schemeClr val="accent3"/>
              </a:solidFill>
              <a:prstDash val="solid"/>
              <a:miter lim="40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25">
    <p:spTree>
      <p:nvGrpSpPr>
        <p:cNvPr id="1" name="Shape 799"/>
        <p:cNvGrpSpPr/>
        <p:nvPr/>
      </p:nvGrpSpPr>
      <p:grpSpPr>
        <a:xfrm>
          <a:off x="0" y="0"/>
          <a:ext cx="0" cy="0"/>
          <a:chOff x="0" y="0"/>
          <a:chExt cx="0" cy="0"/>
        </a:xfrm>
      </p:grpSpPr>
      <p:grpSp>
        <p:nvGrpSpPr>
          <p:cNvPr id="800" name="Google Shape;800;p26"/>
          <p:cNvGrpSpPr/>
          <p:nvPr/>
        </p:nvGrpSpPr>
        <p:grpSpPr>
          <a:xfrm rot="10800000" flipH="1">
            <a:off x="8002875" y="-893617"/>
            <a:ext cx="1599393" cy="2188720"/>
            <a:chOff x="8051125" y="4018221"/>
            <a:chExt cx="1599393" cy="2188720"/>
          </a:xfrm>
        </p:grpSpPr>
        <p:sp>
          <p:nvSpPr>
            <p:cNvPr id="801" name="Google Shape;801;p26"/>
            <p:cNvSpPr/>
            <p:nvPr/>
          </p:nvSpPr>
          <p:spPr>
            <a:xfrm>
              <a:off x="8051125" y="4157250"/>
              <a:ext cx="1311339" cy="1311189"/>
            </a:xfrm>
            <a:custGeom>
              <a:avLst/>
              <a:gdLst/>
              <a:ahLst/>
              <a:cxnLst/>
              <a:rect l="l" t="t" r="r" b="b"/>
              <a:pathLst>
                <a:path w="8763" h="8762" extrusionOk="0">
                  <a:moveTo>
                    <a:pt x="8762" y="1"/>
                  </a:moveTo>
                  <a:lnTo>
                    <a:pt x="4382" y="4381"/>
                  </a:lnTo>
                  <a:lnTo>
                    <a:pt x="1" y="8762"/>
                  </a:lnTo>
                  <a:lnTo>
                    <a:pt x="2496" y="8762"/>
                  </a:lnTo>
                  <a:lnTo>
                    <a:pt x="5602" y="5657"/>
                  </a:lnTo>
                  <a:lnTo>
                    <a:pt x="8762" y="2496"/>
                  </a:lnTo>
                  <a:lnTo>
                    <a:pt x="87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2" name="Google Shape;802;p26"/>
            <p:cNvGrpSpPr/>
            <p:nvPr/>
          </p:nvGrpSpPr>
          <p:grpSpPr>
            <a:xfrm>
              <a:off x="8421632" y="4018221"/>
              <a:ext cx="1228886" cy="2188720"/>
              <a:chOff x="8389396" y="1055350"/>
              <a:chExt cx="1228886" cy="2188720"/>
            </a:xfrm>
          </p:grpSpPr>
          <p:sp>
            <p:nvSpPr>
              <p:cNvPr id="803" name="Google Shape;803;p26"/>
              <p:cNvSpPr/>
              <p:nvPr/>
            </p:nvSpPr>
            <p:spPr>
              <a:xfrm>
                <a:off x="8421616" y="1130946"/>
                <a:ext cx="1196665" cy="2113124"/>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6"/>
              <p:cNvSpPr/>
              <p:nvPr/>
            </p:nvSpPr>
            <p:spPr>
              <a:xfrm>
                <a:off x="8389396" y="1055350"/>
                <a:ext cx="95651" cy="95575"/>
              </a:xfrm>
              <a:custGeom>
                <a:avLst/>
                <a:gdLst/>
                <a:ahLst/>
                <a:cxnLst/>
                <a:rect l="l" t="t" r="r" b="b"/>
                <a:pathLst>
                  <a:path w="1374" h="1373" extrusionOk="0">
                    <a:moveTo>
                      <a:pt x="689" y="364"/>
                    </a:moveTo>
                    <a:cubicBezTo>
                      <a:pt x="866" y="364"/>
                      <a:pt x="1010" y="508"/>
                      <a:pt x="1014" y="684"/>
                    </a:cubicBezTo>
                    <a:cubicBezTo>
                      <a:pt x="1014" y="865"/>
                      <a:pt x="866" y="1009"/>
                      <a:pt x="689" y="1009"/>
                    </a:cubicBezTo>
                    <a:cubicBezTo>
                      <a:pt x="509" y="1009"/>
                      <a:pt x="365" y="865"/>
                      <a:pt x="365" y="684"/>
                    </a:cubicBezTo>
                    <a:cubicBezTo>
                      <a:pt x="365" y="508"/>
                      <a:pt x="509" y="364"/>
                      <a:pt x="689" y="364"/>
                    </a:cubicBezTo>
                    <a:close/>
                    <a:moveTo>
                      <a:pt x="689" y="0"/>
                    </a:moveTo>
                    <a:cubicBezTo>
                      <a:pt x="309" y="0"/>
                      <a:pt x="1" y="308"/>
                      <a:pt x="1" y="684"/>
                    </a:cubicBezTo>
                    <a:cubicBezTo>
                      <a:pt x="1" y="1065"/>
                      <a:pt x="309" y="1373"/>
                      <a:pt x="689" y="1373"/>
                    </a:cubicBezTo>
                    <a:cubicBezTo>
                      <a:pt x="1066" y="1373"/>
                      <a:pt x="1374" y="1065"/>
                      <a:pt x="1374" y="684"/>
                    </a:cubicBezTo>
                    <a:cubicBezTo>
                      <a:pt x="1374" y="308"/>
                      <a:pt x="1066" y="0"/>
                      <a:pt x="6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05" name="Google Shape;805;p26"/>
          <p:cNvGrpSpPr/>
          <p:nvPr/>
        </p:nvGrpSpPr>
        <p:grpSpPr>
          <a:xfrm>
            <a:off x="-2361718" y="1128115"/>
            <a:ext cx="6322114" cy="7255046"/>
            <a:chOff x="-2361718" y="747115"/>
            <a:chExt cx="6322114" cy="7255046"/>
          </a:xfrm>
        </p:grpSpPr>
        <p:grpSp>
          <p:nvGrpSpPr>
            <p:cNvPr id="806" name="Google Shape;806;p26"/>
            <p:cNvGrpSpPr/>
            <p:nvPr/>
          </p:nvGrpSpPr>
          <p:grpSpPr>
            <a:xfrm rot="10800000">
              <a:off x="-2361718" y="747115"/>
              <a:ext cx="6322114" cy="7255046"/>
              <a:chOff x="-2504900" y="1005827"/>
              <a:chExt cx="6322114" cy="7255046"/>
            </a:xfrm>
          </p:grpSpPr>
          <p:sp>
            <p:nvSpPr>
              <p:cNvPr id="807" name="Google Shape;807;p26"/>
              <p:cNvSpPr/>
              <p:nvPr/>
            </p:nvSpPr>
            <p:spPr>
              <a:xfrm>
                <a:off x="-2504900" y="1005827"/>
                <a:ext cx="6322114" cy="7255046"/>
              </a:xfrm>
              <a:custGeom>
                <a:avLst/>
                <a:gdLst/>
                <a:ahLst/>
                <a:cxnLst/>
                <a:rect l="l" t="t" r="r" b="b"/>
                <a:pathLst>
                  <a:path w="71832" h="82432" extrusionOk="0">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6"/>
              <p:cNvSpPr/>
              <p:nvPr/>
            </p:nvSpPr>
            <p:spPr>
              <a:xfrm>
                <a:off x="498666" y="3857823"/>
                <a:ext cx="1196665" cy="2113124"/>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9" name="Google Shape;809;p26"/>
            <p:cNvGrpSpPr/>
            <p:nvPr/>
          </p:nvGrpSpPr>
          <p:grpSpPr>
            <a:xfrm rot="-5400000" flipH="1">
              <a:off x="413271" y="3223016"/>
              <a:ext cx="618213" cy="306426"/>
              <a:chOff x="5989375" y="1843575"/>
              <a:chExt cx="136525" cy="67675"/>
            </a:xfrm>
          </p:grpSpPr>
          <p:sp>
            <p:nvSpPr>
              <p:cNvPr id="810" name="Google Shape;810;p26"/>
              <p:cNvSpPr/>
              <p:nvPr/>
            </p:nvSpPr>
            <p:spPr>
              <a:xfrm>
                <a:off x="6047225" y="1843575"/>
                <a:ext cx="20525" cy="20550"/>
              </a:xfrm>
              <a:custGeom>
                <a:avLst/>
                <a:gdLst/>
                <a:ahLst/>
                <a:cxnLst/>
                <a:rect l="l" t="t" r="r" b="b"/>
                <a:pathLst>
                  <a:path w="821" h="822" extrusionOk="0">
                    <a:moveTo>
                      <a:pt x="709" y="0"/>
                    </a:moveTo>
                    <a:lnTo>
                      <a:pt x="0" y="709"/>
                    </a:lnTo>
                    <a:lnTo>
                      <a:pt x="112" y="821"/>
                    </a:lnTo>
                    <a:lnTo>
                      <a:pt x="821" y="113"/>
                    </a:lnTo>
                    <a:lnTo>
                      <a:pt x="7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6"/>
              <p:cNvSpPr/>
              <p:nvPr/>
            </p:nvSpPr>
            <p:spPr>
              <a:xfrm>
                <a:off x="6047225" y="1843575"/>
                <a:ext cx="20525" cy="20550"/>
              </a:xfrm>
              <a:custGeom>
                <a:avLst/>
                <a:gdLst/>
                <a:ahLst/>
                <a:cxnLst/>
                <a:rect l="l" t="t" r="r" b="b"/>
                <a:pathLst>
                  <a:path w="821" h="822" extrusionOk="0">
                    <a:moveTo>
                      <a:pt x="112" y="0"/>
                    </a:moveTo>
                    <a:lnTo>
                      <a:pt x="0" y="113"/>
                    </a:lnTo>
                    <a:lnTo>
                      <a:pt x="709" y="821"/>
                    </a:lnTo>
                    <a:lnTo>
                      <a:pt x="821" y="709"/>
                    </a:lnTo>
                    <a:lnTo>
                      <a:pt x="1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6"/>
              <p:cNvSpPr/>
              <p:nvPr/>
            </p:nvSpPr>
            <p:spPr>
              <a:xfrm>
                <a:off x="5989475" y="1843675"/>
                <a:ext cx="20650" cy="20550"/>
              </a:xfrm>
              <a:custGeom>
                <a:avLst/>
                <a:gdLst/>
                <a:ahLst/>
                <a:cxnLst/>
                <a:rect l="l" t="t" r="r" b="b"/>
                <a:pathLst>
                  <a:path w="826" h="822" extrusionOk="0">
                    <a:moveTo>
                      <a:pt x="713" y="0"/>
                    </a:moveTo>
                    <a:lnTo>
                      <a:pt x="1" y="709"/>
                    </a:lnTo>
                    <a:lnTo>
                      <a:pt x="113" y="821"/>
                    </a:lnTo>
                    <a:lnTo>
                      <a:pt x="825" y="113"/>
                    </a:lnTo>
                    <a:lnTo>
                      <a:pt x="7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6"/>
              <p:cNvSpPr/>
              <p:nvPr/>
            </p:nvSpPr>
            <p:spPr>
              <a:xfrm>
                <a:off x="5989375" y="1843575"/>
                <a:ext cx="20650" cy="20550"/>
              </a:xfrm>
              <a:custGeom>
                <a:avLst/>
                <a:gdLst/>
                <a:ahLst/>
                <a:cxnLst/>
                <a:rect l="l" t="t" r="r" b="b"/>
                <a:pathLst>
                  <a:path w="826" h="822" extrusionOk="0">
                    <a:moveTo>
                      <a:pt x="117" y="0"/>
                    </a:moveTo>
                    <a:lnTo>
                      <a:pt x="1" y="113"/>
                    </a:lnTo>
                    <a:lnTo>
                      <a:pt x="713" y="821"/>
                    </a:lnTo>
                    <a:lnTo>
                      <a:pt x="825" y="709"/>
                    </a:lnTo>
                    <a:lnTo>
                      <a:pt x="1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6"/>
              <p:cNvSpPr/>
              <p:nvPr/>
            </p:nvSpPr>
            <p:spPr>
              <a:xfrm>
                <a:off x="6105350" y="1890600"/>
                <a:ext cx="20550" cy="20650"/>
              </a:xfrm>
              <a:custGeom>
                <a:avLst/>
                <a:gdLst/>
                <a:ahLst/>
                <a:cxnLst/>
                <a:rect l="l" t="t" r="r" b="b"/>
                <a:pathLst>
                  <a:path w="822" h="826" extrusionOk="0">
                    <a:moveTo>
                      <a:pt x="709" y="1"/>
                    </a:moveTo>
                    <a:lnTo>
                      <a:pt x="1" y="713"/>
                    </a:lnTo>
                    <a:lnTo>
                      <a:pt x="113" y="825"/>
                    </a:lnTo>
                    <a:lnTo>
                      <a:pt x="821" y="113"/>
                    </a:lnTo>
                    <a:lnTo>
                      <a:pt x="7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6"/>
              <p:cNvSpPr/>
              <p:nvPr/>
            </p:nvSpPr>
            <p:spPr>
              <a:xfrm>
                <a:off x="6105350" y="1890600"/>
                <a:ext cx="20550" cy="20650"/>
              </a:xfrm>
              <a:custGeom>
                <a:avLst/>
                <a:gdLst/>
                <a:ahLst/>
                <a:cxnLst/>
                <a:rect l="l" t="t" r="r" b="b"/>
                <a:pathLst>
                  <a:path w="822" h="826" extrusionOk="0">
                    <a:moveTo>
                      <a:pt x="113" y="1"/>
                    </a:moveTo>
                    <a:lnTo>
                      <a:pt x="1" y="113"/>
                    </a:lnTo>
                    <a:lnTo>
                      <a:pt x="709" y="825"/>
                    </a:lnTo>
                    <a:lnTo>
                      <a:pt x="821" y="709"/>
                    </a:lnTo>
                    <a:lnTo>
                      <a:pt x="1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6"/>
              <p:cNvSpPr/>
              <p:nvPr/>
            </p:nvSpPr>
            <p:spPr>
              <a:xfrm>
                <a:off x="6047525" y="1890600"/>
                <a:ext cx="20625" cy="20650"/>
              </a:xfrm>
              <a:custGeom>
                <a:avLst/>
                <a:gdLst/>
                <a:ahLst/>
                <a:cxnLst/>
                <a:rect l="l" t="t" r="r" b="b"/>
                <a:pathLst>
                  <a:path w="825" h="826" extrusionOk="0">
                    <a:moveTo>
                      <a:pt x="713" y="1"/>
                    </a:moveTo>
                    <a:lnTo>
                      <a:pt x="0" y="709"/>
                    </a:lnTo>
                    <a:lnTo>
                      <a:pt x="116" y="825"/>
                    </a:lnTo>
                    <a:lnTo>
                      <a:pt x="825" y="113"/>
                    </a:lnTo>
                    <a:lnTo>
                      <a:pt x="7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6"/>
              <p:cNvSpPr/>
              <p:nvPr/>
            </p:nvSpPr>
            <p:spPr>
              <a:xfrm>
                <a:off x="6047525" y="1890600"/>
                <a:ext cx="20625" cy="20650"/>
              </a:xfrm>
              <a:custGeom>
                <a:avLst/>
                <a:gdLst/>
                <a:ahLst/>
                <a:cxnLst/>
                <a:rect l="l" t="t" r="r" b="b"/>
                <a:pathLst>
                  <a:path w="825" h="826" extrusionOk="0">
                    <a:moveTo>
                      <a:pt x="112" y="1"/>
                    </a:moveTo>
                    <a:lnTo>
                      <a:pt x="0" y="113"/>
                    </a:lnTo>
                    <a:lnTo>
                      <a:pt x="713" y="825"/>
                    </a:lnTo>
                    <a:lnTo>
                      <a:pt x="825" y="709"/>
                    </a:lnTo>
                    <a:lnTo>
                      <a:pt x="1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720"/>
        <p:cNvGrpSpPr/>
        <p:nvPr/>
      </p:nvGrpSpPr>
      <p:grpSpPr>
        <a:xfrm>
          <a:off x="0" y="0"/>
          <a:ext cx="0" cy="0"/>
          <a:chOff x="0" y="0"/>
          <a:chExt cx="0" cy="0"/>
        </a:xfrm>
      </p:grpSpPr>
      <p:grpSp>
        <p:nvGrpSpPr>
          <p:cNvPr id="721" name="Google Shape;721;p24"/>
          <p:cNvGrpSpPr/>
          <p:nvPr/>
        </p:nvGrpSpPr>
        <p:grpSpPr>
          <a:xfrm>
            <a:off x="6302380" y="-753973"/>
            <a:ext cx="4838246" cy="8737202"/>
            <a:chOff x="6149980" y="-753973"/>
            <a:chExt cx="4838246" cy="8737202"/>
          </a:xfrm>
        </p:grpSpPr>
        <p:sp>
          <p:nvSpPr>
            <p:cNvPr id="722" name="Google Shape;722;p24"/>
            <p:cNvSpPr/>
            <p:nvPr/>
          </p:nvSpPr>
          <p:spPr>
            <a:xfrm rot="10800000">
              <a:off x="6501374" y="2350375"/>
              <a:ext cx="4486853" cy="2966613"/>
            </a:xfrm>
            <a:custGeom>
              <a:avLst/>
              <a:gdLst/>
              <a:ahLst/>
              <a:cxnLst/>
              <a:rect l="l" t="t" r="r" b="b"/>
              <a:pathLst>
                <a:path w="24054" h="15904" extrusionOk="0">
                  <a:moveTo>
                    <a:pt x="17228" y="0"/>
                  </a:moveTo>
                  <a:lnTo>
                    <a:pt x="9955" y="7274"/>
                  </a:lnTo>
                  <a:lnTo>
                    <a:pt x="6725" y="7274"/>
                  </a:lnTo>
                  <a:lnTo>
                    <a:pt x="2610" y="11384"/>
                  </a:lnTo>
                  <a:lnTo>
                    <a:pt x="2610" y="13298"/>
                  </a:lnTo>
                  <a:lnTo>
                    <a:pt x="0" y="15904"/>
                  </a:lnTo>
                  <a:lnTo>
                    <a:pt x="7093" y="15904"/>
                  </a:lnTo>
                  <a:lnTo>
                    <a:pt x="12993" y="10003"/>
                  </a:lnTo>
                  <a:lnTo>
                    <a:pt x="15207" y="10003"/>
                  </a:lnTo>
                  <a:lnTo>
                    <a:pt x="19494" y="5716"/>
                  </a:lnTo>
                  <a:lnTo>
                    <a:pt x="19494" y="4560"/>
                  </a:lnTo>
                  <a:lnTo>
                    <a:pt x="240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3" name="Google Shape;723;p24"/>
            <p:cNvGrpSpPr/>
            <p:nvPr/>
          </p:nvGrpSpPr>
          <p:grpSpPr>
            <a:xfrm flipH="1">
              <a:off x="7623943" y="2421824"/>
              <a:ext cx="300359" cy="299855"/>
              <a:chOff x="1466575" y="2391250"/>
              <a:chExt cx="59575" cy="59475"/>
            </a:xfrm>
          </p:grpSpPr>
          <p:sp>
            <p:nvSpPr>
              <p:cNvPr id="724" name="Google Shape;724;p24"/>
              <p:cNvSpPr/>
              <p:nvPr/>
            </p:nvSpPr>
            <p:spPr>
              <a:xfrm>
                <a:off x="1491600" y="2391250"/>
                <a:ext cx="9425" cy="59475"/>
              </a:xfrm>
              <a:custGeom>
                <a:avLst/>
                <a:gdLst/>
                <a:ahLst/>
                <a:cxnLst/>
                <a:rect l="l" t="t" r="r" b="b"/>
                <a:pathLst>
                  <a:path w="377" h="2379" extrusionOk="0">
                    <a:moveTo>
                      <a:pt x="0" y="1"/>
                    </a:moveTo>
                    <a:lnTo>
                      <a:pt x="0" y="2379"/>
                    </a:lnTo>
                    <a:lnTo>
                      <a:pt x="377" y="2379"/>
                    </a:lnTo>
                    <a:lnTo>
                      <a:pt x="3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4"/>
              <p:cNvSpPr/>
              <p:nvPr/>
            </p:nvSpPr>
            <p:spPr>
              <a:xfrm>
                <a:off x="1466575" y="2416275"/>
                <a:ext cx="59575" cy="9425"/>
              </a:xfrm>
              <a:custGeom>
                <a:avLst/>
                <a:gdLst/>
                <a:ahLst/>
                <a:cxnLst/>
                <a:rect l="l" t="t" r="r" b="b"/>
                <a:pathLst>
                  <a:path w="2383" h="377" extrusionOk="0">
                    <a:moveTo>
                      <a:pt x="1" y="1"/>
                    </a:moveTo>
                    <a:lnTo>
                      <a:pt x="1" y="377"/>
                    </a:lnTo>
                    <a:lnTo>
                      <a:pt x="2382" y="377"/>
                    </a:lnTo>
                    <a:lnTo>
                      <a:pt x="238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6" name="Google Shape;726;p24"/>
            <p:cNvGrpSpPr/>
            <p:nvPr/>
          </p:nvGrpSpPr>
          <p:grpSpPr>
            <a:xfrm flipH="1">
              <a:off x="6149980" y="-661273"/>
              <a:ext cx="2817846" cy="4069237"/>
              <a:chOff x="278245" y="-184325"/>
              <a:chExt cx="2358228" cy="3405504"/>
            </a:xfrm>
          </p:grpSpPr>
          <p:grpSp>
            <p:nvGrpSpPr>
              <p:cNvPr id="727" name="Google Shape;727;p24"/>
              <p:cNvGrpSpPr/>
              <p:nvPr/>
            </p:nvGrpSpPr>
            <p:grpSpPr>
              <a:xfrm>
                <a:off x="278245" y="-184325"/>
                <a:ext cx="2358228" cy="3336759"/>
                <a:chOff x="1181475" y="2041825"/>
                <a:chExt cx="620325" cy="877725"/>
              </a:xfrm>
            </p:grpSpPr>
            <p:sp>
              <p:nvSpPr>
                <p:cNvPr id="728" name="Google Shape;728;p24"/>
                <p:cNvSpPr/>
                <p:nvPr/>
              </p:nvSpPr>
              <p:spPr>
                <a:xfrm>
                  <a:off x="1185375" y="2377350"/>
                  <a:ext cx="119525" cy="119500"/>
                </a:xfrm>
                <a:custGeom>
                  <a:avLst/>
                  <a:gdLst/>
                  <a:ahLst/>
                  <a:cxnLst/>
                  <a:rect l="l" t="t" r="r" b="b"/>
                  <a:pathLst>
                    <a:path w="4781" h="4780" extrusionOk="0">
                      <a:moveTo>
                        <a:pt x="4780" y="0"/>
                      </a:moveTo>
                      <a:lnTo>
                        <a:pt x="2390" y="2390"/>
                      </a:lnTo>
                      <a:lnTo>
                        <a:pt x="1" y="4780"/>
                      </a:lnTo>
                      <a:lnTo>
                        <a:pt x="1362" y="4780"/>
                      </a:lnTo>
                      <a:lnTo>
                        <a:pt x="3071" y="3071"/>
                      </a:lnTo>
                      <a:lnTo>
                        <a:pt x="4780" y="1361"/>
                      </a:lnTo>
                      <a:lnTo>
                        <a:pt x="47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4"/>
                <p:cNvSpPr/>
                <p:nvPr/>
              </p:nvSpPr>
              <p:spPr>
                <a:xfrm>
                  <a:off x="1767500" y="2041825"/>
                  <a:ext cx="34300" cy="29425"/>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4"/>
                <p:cNvSpPr/>
                <p:nvPr/>
              </p:nvSpPr>
              <p:spPr>
                <a:xfrm>
                  <a:off x="1181475" y="2060725"/>
                  <a:ext cx="600250" cy="858825"/>
                </a:xfrm>
                <a:custGeom>
                  <a:avLst/>
                  <a:gdLst/>
                  <a:ahLst/>
                  <a:cxnLst/>
                  <a:rect l="l" t="t" r="r" b="b"/>
                  <a:pathLst>
                    <a:path w="24010" h="34353" extrusionOk="0">
                      <a:moveTo>
                        <a:pt x="23789" y="1"/>
                      </a:moveTo>
                      <a:lnTo>
                        <a:pt x="15584" y="8210"/>
                      </a:lnTo>
                      <a:lnTo>
                        <a:pt x="9043" y="8210"/>
                      </a:lnTo>
                      <a:lnTo>
                        <a:pt x="8995" y="8254"/>
                      </a:lnTo>
                      <a:lnTo>
                        <a:pt x="1" y="17249"/>
                      </a:lnTo>
                      <a:lnTo>
                        <a:pt x="1" y="20091"/>
                      </a:lnTo>
                      <a:lnTo>
                        <a:pt x="5493" y="25583"/>
                      </a:lnTo>
                      <a:lnTo>
                        <a:pt x="5493" y="30098"/>
                      </a:lnTo>
                      <a:lnTo>
                        <a:pt x="1458" y="34137"/>
                      </a:lnTo>
                      <a:lnTo>
                        <a:pt x="1678" y="34353"/>
                      </a:lnTo>
                      <a:lnTo>
                        <a:pt x="5805" y="30226"/>
                      </a:lnTo>
                      <a:lnTo>
                        <a:pt x="5805" y="25454"/>
                      </a:lnTo>
                      <a:lnTo>
                        <a:pt x="313" y="19963"/>
                      </a:lnTo>
                      <a:lnTo>
                        <a:pt x="313" y="17377"/>
                      </a:lnTo>
                      <a:lnTo>
                        <a:pt x="9171" y="8519"/>
                      </a:lnTo>
                      <a:lnTo>
                        <a:pt x="15712" y="8519"/>
                      </a:lnTo>
                      <a:lnTo>
                        <a:pt x="15756" y="8475"/>
                      </a:lnTo>
                      <a:lnTo>
                        <a:pt x="24010" y="221"/>
                      </a:lnTo>
                      <a:lnTo>
                        <a:pt x="237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4"/>
                <p:cNvSpPr/>
                <p:nvPr/>
              </p:nvSpPr>
              <p:spPr>
                <a:xfrm>
                  <a:off x="1260925" y="2268575"/>
                  <a:ext cx="243200" cy="370575"/>
                </a:xfrm>
                <a:custGeom>
                  <a:avLst/>
                  <a:gdLst/>
                  <a:ahLst/>
                  <a:cxnLst/>
                  <a:rect l="l" t="t" r="r" b="b"/>
                  <a:pathLst>
                    <a:path w="9728" h="14823" extrusionOk="0">
                      <a:moveTo>
                        <a:pt x="9640" y="0"/>
                      </a:moveTo>
                      <a:lnTo>
                        <a:pt x="4148" y="5492"/>
                      </a:lnTo>
                      <a:lnTo>
                        <a:pt x="4148" y="10588"/>
                      </a:lnTo>
                      <a:lnTo>
                        <a:pt x="1" y="14735"/>
                      </a:lnTo>
                      <a:lnTo>
                        <a:pt x="89" y="14823"/>
                      </a:lnTo>
                      <a:lnTo>
                        <a:pt x="4272" y="10640"/>
                      </a:lnTo>
                      <a:lnTo>
                        <a:pt x="4272" y="5544"/>
                      </a:lnTo>
                      <a:lnTo>
                        <a:pt x="9728" y="88"/>
                      </a:lnTo>
                      <a:lnTo>
                        <a:pt x="9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4"/>
                <p:cNvSpPr/>
                <p:nvPr/>
              </p:nvSpPr>
              <p:spPr>
                <a:xfrm>
                  <a:off x="1194400" y="2571875"/>
                  <a:ext cx="129400" cy="204375"/>
                </a:xfrm>
                <a:custGeom>
                  <a:avLst/>
                  <a:gdLst/>
                  <a:ahLst/>
                  <a:cxnLst/>
                  <a:rect l="l" t="t" r="r" b="b"/>
                  <a:pathLst>
                    <a:path w="5176" h="8175" extrusionOk="0">
                      <a:moveTo>
                        <a:pt x="0" y="1"/>
                      </a:moveTo>
                      <a:lnTo>
                        <a:pt x="0" y="3087"/>
                      </a:lnTo>
                      <a:lnTo>
                        <a:pt x="5088" y="8175"/>
                      </a:lnTo>
                      <a:lnTo>
                        <a:pt x="5176" y="8087"/>
                      </a:lnTo>
                      <a:lnTo>
                        <a:pt x="124" y="3035"/>
                      </a:lnTo>
                      <a:lnTo>
                        <a:pt x="1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3" name="Google Shape;733;p24"/>
              <p:cNvSpPr/>
              <p:nvPr/>
            </p:nvSpPr>
            <p:spPr>
              <a:xfrm>
                <a:off x="336260" y="3109317"/>
                <a:ext cx="130395" cy="111862"/>
              </a:xfrm>
              <a:custGeom>
                <a:avLst/>
                <a:gdLst/>
                <a:ahLst/>
                <a:cxnLst/>
                <a:rect l="l" t="t" r="r" b="b"/>
                <a:pathLst>
                  <a:path w="1372" h="1177" extrusionOk="0">
                    <a:moveTo>
                      <a:pt x="782" y="310"/>
                    </a:moveTo>
                    <a:cubicBezTo>
                      <a:pt x="924" y="310"/>
                      <a:pt x="1061" y="421"/>
                      <a:pt x="1061" y="588"/>
                    </a:cubicBezTo>
                    <a:cubicBezTo>
                      <a:pt x="1061" y="741"/>
                      <a:pt x="937" y="865"/>
                      <a:pt x="785" y="865"/>
                    </a:cubicBezTo>
                    <a:cubicBezTo>
                      <a:pt x="537" y="865"/>
                      <a:pt x="413" y="568"/>
                      <a:pt x="589" y="392"/>
                    </a:cubicBezTo>
                    <a:cubicBezTo>
                      <a:pt x="644" y="335"/>
                      <a:pt x="714" y="310"/>
                      <a:pt x="782" y="310"/>
                    </a:cubicBezTo>
                    <a:close/>
                    <a:moveTo>
                      <a:pt x="785" y="0"/>
                    </a:moveTo>
                    <a:cubicBezTo>
                      <a:pt x="260" y="0"/>
                      <a:pt x="0" y="632"/>
                      <a:pt x="369" y="1005"/>
                    </a:cubicBezTo>
                    <a:cubicBezTo>
                      <a:pt x="488" y="1123"/>
                      <a:pt x="635" y="1176"/>
                      <a:pt x="779" y="1176"/>
                    </a:cubicBezTo>
                    <a:cubicBezTo>
                      <a:pt x="1082" y="1176"/>
                      <a:pt x="1372" y="940"/>
                      <a:pt x="1369" y="584"/>
                    </a:cubicBezTo>
                    <a:cubicBezTo>
                      <a:pt x="1369" y="264"/>
                      <a:pt x="1105" y="4"/>
                      <a:pt x="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4" name="Google Shape;734;p24"/>
            <p:cNvSpPr/>
            <p:nvPr/>
          </p:nvSpPr>
          <p:spPr>
            <a:xfrm rot="10800000">
              <a:off x="8012311" y="-753973"/>
              <a:ext cx="1464987" cy="2586938"/>
            </a:xfrm>
            <a:custGeom>
              <a:avLst/>
              <a:gdLst/>
              <a:ahLst/>
              <a:cxnLst/>
              <a:rect l="l" t="t" r="r" b="b"/>
              <a:pathLst>
                <a:path w="9972" h="17609" extrusionOk="0">
                  <a:moveTo>
                    <a:pt x="1" y="0"/>
                  </a:moveTo>
                  <a:lnTo>
                    <a:pt x="1" y="4948"/>
                  </a:lnTo>
                  <a:lnTo>
                    <a:pt x="9720" y="14670"/>
                  </a:lnTo>
                  <a:lnTo>
                    <a:pt x="9720" y="17608"/>
                  </a:lnTo>
                  <a:lnTo>
                    <a:pt x="9972" y="17608"/>
                  </a:lnTo>
                  <a:lnTo>
                    <a:pt x="9972" y="14566"/>
                  </a:lnTo>
                  <a:lnTo>
                    <a:pt x="249" y="4843"/>
                  </a:lnTo>
                  <a:lnTo>
                    <a:pt x="2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5" name="Google Shape;735;p24"/>
            <p:cNvGrpSpPr/>
            <p:nvPr/>
          </p:nvGrpSpPr>
          <p:grpSpPr>
            <a:xfrm>
              <a:off x="7560791" y="3580603"/>
              <a:ext cx="3173104" cy="4402627"/>
              <a:chOff x="2132995" y="960308"/>
              <a:chExt cx="496177" cy="688438"/>
            </a:xfrm>
          </p:grpSpPr>
          <p:sp>
            <p:nvSpPr>
              <p:cNvPr id="736" name="Google Shape;736;p24"/>
              <p:cNvSpPr/>
              <p:nvPr/>
            </p:nvSpPr>
            <p:spPr>
              <a:xfrm>
                <a:off x="2143863" y="977753"/>
                <a:ext cx="473252" cy="659302"/>
              </a:xfrm>
              <a:custGeom>
                <a:avLst/>
                <a:gdLst/>
                <a:ahLst/>
                <a:cxnLst/>
                <a:rect l="l" t="t" r="r" b="b"/>
                <a:pathLst>
                  <a:path w="10363" h="14437" extrusionOk="0">
                    <a:moveTo>
                      <a:pt x="1" y="1"/>
                    </a:moveTo>
                    <a:lnTo>
                      <a:pt x="1" y="2663"/>
                    </a:lnTo>
                    <a:lnTo>
                      <a:pt x="4926" y="2663"/>
                    </a:lnTo>
                    <a:lnTo>
                      <a:pt x="7972" y="5709"/>
                    </a:lnTo>
                    <a:lnTo>
                      <a:pt x="7972" y="12123"/>
                    </a:lnTo>
                    <a:lnTo>
                      <a:pt x="10286" y="14437"/>
                    </a:lnTo>
                    <a:lnTo>
                      <a:pt x="10362" y="14352"/>
                    </a:lnTo>
                    <a:lnTo>
                      <a:pt x="8083" y="12081"/>
                    </a:lnTo>
                    <a:lnTo>
                      <a:pt x="8083" y="5658"/>
                    </a:lnTo>
                    <a:lnTo>
                      <a:pt x="4995" y="2561"/>
                    </a:lnTo>
                    <a:lnTo>
                      <a:pt x="4978" y="2544"/>
                    </a:lnTo>
                    <a:lnTo>
                      <a:pt x="120" y="2544"/>
                    </a:lnTo>
                    <a:lnTo>
                      <a:pt x="1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4"/>
              <p:cNvSpPr/>
              <p:nvPr/>
            </p:nvSpPr>
            <p:spPr>
              <a:xfrm>
                <a:off x="2401063" y="1126948"/>
                <a:ext cx="81608" cy="81608"/>
              </a:xfrm>
              <a:custGeom>
                <a:avLst/>
                <a:gdLst/>
                <a:ahLst/>
                <a:cxnLst/>
                <a:rect l="l" t="t" r="r" b="b"/>
                <a:pathLst>
                  <a:path w="1787" h="1787" extrusionOk="0">
                    <a:moveTo>
                      <a:pt x="1" y="0"/>
                    </a:moveTo>
                    <a:lnTo>
                      <a:pt x="1" y="511"/>
                    </a:lnTo>
                    <a:lnTo>
                      <a:pt x="639" y="1149"/>
                    </a:lnTo>
                    <a:lnTo>
                      <a:pt x="1277" y="1787"/>
                    </a:lnTo>
                    <a:lnTo>
                      <a:pt x="1787" y="1787"/>
                    </a:lnTo>
                    <a:lnTo>
                      <a:pt x="894" y="89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4"/>
              <p:cNvSpPr/>
              <p:nvPr/>
            </p:nvSpPr>
            <p:spPr>
              <a:xfrm>
                <a:off x="2132995" y="960308"/>
                <a:ext cx="23610" cy="20231"/>
              </a:xfrm>
              <a:custGeom>
                <a:avLst/>
                <a:gdLst/>
                <a:ahLst/>
                <a:cxnLst/>
                <a:rect l="l" t="t" r="r" b="b"/>
                <a:pathLst>
                  <a:path w="517" h="443" extrusionOk="0">
                    <a:moveTo>
                      <a:pt x="298" y="119"/>
                    </a:moveTo>
                    <a:cubicBezTo>
                      <a:pt x="409" y="145"/>
                      <a:pt x="409" y="298"/>
                      <a:pt x="298" y="332"/>
                    </a:cubicBezTo>
                    <a:cubicBezTo>
                      <a:pt x="196" y="298"/>
                      <a:pt x="196" y="145"/>
                      <a:pt x="298" y="119"/>
                    </a:cubicBezTo>
                    <a:close/>
                    <a:moveTo>
                      <a:pt x="295" y="0"/>
                    </a:moveTo>
                    <a:cubicBezTo>
                      <a:pt x="240" y="0"/>
                      <a:pt x="184" y="21"/>
                      <a:pt x="137" y="68"/>
                    </a:cubicBezTo>
                    <a:cubicBezTo>
                      <a:pt x="1" y="204"/>
                      <a:pt x="103" y="442"/>
                      <a:pt x="298" y="442"/>
                    </a:cubicBezTo>
                    <a:cubicBezTo>
                      <a:pt x="418" y="434"/>
                      <a:pt x="511" y="340"/>
                      <a:pt x="511" y="230"/>
                    </a:cubicBezTo>
                    <a:cubicBezTo>
                      <a:pt x="517" y="92"/>
                      <a:pt x="410"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4"/>
              <p:cNvSpPr/>
              <p:nvPr/>
            </p:nvSpPr>
            <p:spPr>
              <a:xfrm>
                <a:off x="2605425" y="1628651"/>
                <a:ext cx="23747" cy="20094"/>
              </a:xfrm>
              <a:custGeom>
                <a:avLst/>
                <a:gdLst/>
                <a:ahLst/>
                <a:cxnLst/>
                <a:rect l="l" t="t" r="r" b="b"/>
                <a:pathLst>
                  <a:path w="520" h="440" extrusionOk="0">
                    <a:moveTo>
                      <a:pt x="298" y="116"/>
                    </a:moveTo>
                    <a:cubicBezTo>
                      <a:pt x="358" y="116"/>
                      <a:pt x="409" y="167"/>
                      <a:pt x="400" y="227"/>
                    </a:cubicBezTo>
                    <a:cubicBezTo>
                      <a:pt x="400" y="290"/>
                      <a:pt x="348" y="331"/>
                      <a:pt x="294" y="331"/>
                    </a:cubicBezTo>
                    <a:cubicBezTo>
                      <a:pt x="269" y="331"/>
                      <a:pt x="243" y="322"/>
                      <a:pt x="221" y="303"/>
                    </a:cubicBezTo>
                    <a:cubicBezTo>
                      <a:pt x="153" y="235"/>
                      <a:pt x="204" y="116"/>
                      <a:pt x="298" y="116"/>
                    </a:cubicBezTo>
                    <a:close/>
                    <a:moveTo>
                      <a:pt x="299" y="1"/>
                    </a:moveTo>
                    <a:cubicBezTo>
                      <a:pt x="244" y="1"/>
                      <a:pt x="189" y="21"/>
                      <a:pt x="145" y="65"/>
                    </a:cubicBezTo>
                    <a:cubicBezTo>
                      <a:pt x="0" y="201"/>
                      <a:pt x="102" y="439"/>
                      <a:pt x="298" y="439"/>
                    </a:cubicBezTo>
                    <a:cubicBezTo>
                      <a:pt x="417" y="439"/>
                      <a:pt x="519" y="337"/>
                      <a:pt x="519" y="218"/>
                    </a:cubicBezTo>
                    <a:cubicBezTo>
                      <a:pt x="519" y="86"/>
                      <a:pt x="411" y="1"/>
                      <a:pt x="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4"/>
              <p:cNvSpPr/>
              <p:nvPr/>
            </p:nvSpPr>
            <p:spPr>
              <a:xfrm>
                <a:off x="2145827" y="1025155"/>
                <a:ext cx="122024" cy="71515"/>
              </a:xfrm>
              <a:custGeom>
                <a:avLst/>
                <a:gdLst/>
                <a:ahLst/>
                <a:cxnLst/>
                <a:rect l="l" t="t" r="r" b="b"/>
                <a:pathLst>
                  <a:path w="2672" h="1566" extrusionOk="0">
                    <a:moveTo>
                      <a:pt x="34" y="1"/>
                    </a:moveTo>
                    <a:lnTo>
                      <a:pt x="0" y="26"/>
                    </a:lnTo>
                    <a:lnTo>
                      <a:pt x="800" y="826"/>
                    </a:lnTo>
                    <a:lnTo>
                      <a:pt x="1898" y="826"/>
                    </a:lnTo>
                    <a:lnTo>
                      <a:pt x="2638" y="1566"/>
                    </a:lnTo>
                    <a:lnTo>
                      <a:pt x="2672" y="1532"/>
                    </a:lnTo>
                    <a:lnTo>
                      <a:pt x="1923" y="783"/>
                    </a:lnTo>
                    <a:lnTo>
                      <a:pt x="817" y="783"/>
                    </a:lnTo>
                    <a:lnTo>
                      <a:pt x="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41" name="Google Shape;741;p24"/>
          <p:cNvGrpSpPr/>
          <p:nvPr/>
        </p:nvGrpSpPr>
        <p:grpSpPr>
          <a:xfrm>
            <a:off x="-2749105" y="-2045480"/>
            <a:ext cx="6654696" cy="9234460"/>
            <a:chOff x="-2596705" y="-2045480"/>
            <a:chExt cx="6654696" cy="9234460"/>
          </a:xfrm>
        </p:grpSpPr>
        <p:grpSp>
          <p:nvGrpSpPr>
            <p:cNvPr id="742" name="Google Shape;742;p24"/>
            <p:cNvGrpSpPr/>
            <p:nvPr/>
          </p:nvGrpSpPr>
          <p:grpSpPr>
            <a:xfrm flipH="1">
              <a:off x="722369" y="491148"/>
              <a:ext cx="801674" cy="397824"/>
              <a:chOff x="1622300" y="2291700"/>
              <a:chExt cx="118800" cy="58950"/>
            </a:xfrm>
          </p:grpSpPr>
          <p:sp>
            <p:nvSpPr>
              <p:cNvPr id="743" name="Google Shape;743;p24"/>
              <p:cNvSpPr/>
              <p:nvPr/>
            </p:nvSpPr>
            <p:spPr>
              <a:xfrm>
                <a:off x="1672825" y="2291800"/>
                <a:ext cx="17950" cy="17825"/>
              </a:xfrm>
              <a:custGeom>
                <a:avLst/>
                <a:gdLst/>
                <a:ahLst/>
                <a:cxnLst/>
                <a:rect l="l" t="t" r="r" b="b"/>
                <a:pathLst>
                  <a:path w="718" h="713" extrusionOk="0">
                    <a:moveTo>
                      <a:pt x="101" y="0"/>
                    </a:moveTo>
                    <a:lnTo>
                      <a:pt x="1" y="96"/>
                    </a:lnTo>
                    <a:lnTo>
                      <a:pt x="621" y="713"/>
                    </a:lnTo>
                    <a:lnTo>
                      <a:pt x="717" y="617"/>
                    </a:lnTo>
                    <a:lnTo>
                      <a:pt x="1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4"/>
              <p:cNvSpPr/>
              <p:nvPr/>
            </p:nvSpPr>
            <p:spPr>
              <a:xfrm>
                <a:off x="1672825" y="2291700"/>
                <a:ext cx="17950" cy="17925"/>
              </a:xfrm>
              <a:custGeom>
                <a:avLst/>
                <a:gdLst/>
                <a:ahLst/>
                <a:cxnLst/>
                <a:rect l="l" t="t" r="r" b="b"/>
                <a:pathLst>
                  <a:path w="718" h="717" extrusionOk="0">
                    <a:moveTo>
                      <a:pt x="621" y="0"/>
                    </a:moveTo>
                    <a:lnTo>
                      <a:pt x="1" y="621"/>
                    </a:lnTo>
                    <a:lnTo>
                      <a:pt x="101" y="717"/>
                    </a:lnTo>
                    <a:lnTo>
                      <a:pt x="717" y="100"/>
                    </a:lnTo>
                    <a:lnTo>
                      <a:pt x="6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4"/>
              <p:cNvSpPr/>
              <p:nvPr/>
            </p:nvSpPr>
            <p:spPr>
              <a:xfrm>
                <a:off x="1723150" y="2291700"/>
                <a:ext cx="17950" cy="17925"/>
              </a:xfrm>
              <a:custGeom>
                <a:avLst/>
                <a:gdLst/>
                <a:ahLst/>
                <a:cxnLst/>
                <a:rect l="l" t="t" r="r" b="b"/>
                <a:pathLst>
                  <a:path w="718" h="717" extrusionOk="0">
                    <a:moveTo>
                      <a:pt x="97" y="0"/>
                    </a:moveTo>
                    <a:lnTo>
                      <a:pt x="1" y="100"/>
                    </a:lnTo>
                    <a:lnTo>
                      <a:pt x="617" y="717"/>
                    </a:lnTo>
                    <a:lnTo>
                      <a:pt x="718" y="621"/>
                    </a:lnTo>
                    <a:lnTo>
                      <a:pt x="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4"/>
              <p:cNvSpPr/>
              <p:nvPr/>
            </p:nvSpPr>
            <p:spPr>
              <a:xfrm>
                <a:off x="1723150" y="2291700"/>
                <a:ext cx="17950" cy="17925"/>
              </a:xfrm>
              <a:custGeom>
                <a:avLst/>
                <a:gdLst/>
                <a:ahLst/>
                <a:cxnLst/>
                <a:rect l="l" t="t" r="r" b="b"/>
                <a:pathLst>
                  <a:path w="718" h="717" extrusionOk="0">
                    <a:moveTo>
                      <a:pt x="617" y="0"/>
                    </a:moveTo>
                    <a:lnTo>
                      <a:pt x="1" y="621"/>
                    </a:lnTo>
                    <a:lnTo>
                      <a:pt x="101" y="717"/>
                    </a:lnTo>
                    <a:lnTo>
                      <a:pt x="718" y="100"/>
                    </a:lnTo>
                    <a:lnTo>
                      <a:pt x="6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4"/>
              <p:cNvSpPr/>
              <p:nvPr/>
            </p:nvSpPr>
            <p:spPr>
              <a:xfrm>
                <a:off x="1622300" y="2332725"/>
                <a:ext cx="17825" cy="17925"/>
              </a:xfrm>
              <a:custGeom>
                <a:avLst/>
                <a:gdLst/>
                <a:ahLst/>
                <a:cxnLst/>
                <a:rect l="l" t="t" r="r" b="b"/>
                <a:pathLst>
                  <a:path w="713" h="717" extrusionOk="0">
                    <a:moveTo>
                      <a:pt x="96" y="0"/>
                    </a:moveTo>
                    <a:lnTo>
                      <a:pt x="0" y="96"/>
                    </a:lnTo>
                    <a:lnTo>
                      <a:pt x="617" y="717"/>
                    </a:lnTo>
                    <a:lnTo>
                      <a:pt x="713" y="617"/>
                    </a:lnTo>
                    <a:lnTo>
                      <a:pt x="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4"/>
              <p:cNvSpPr/>
              <p:nvPr/>
            </p:nvSpPr>
            <p:spPr>
              <a:xfrm>
                <a:off x="1622300" y="2332725"/>
                <a:ext cx="17825" cy="17925"/>
              </a:xfrm>
              <a:custGeom>
                <a:avLst/>
                <a:gdLst/>
                <a:ahLst/>
                <a:cxnLst/>
                <a:rect l="l" t="t" r="r" b="b"/>
                <a:pathLst>
                  <a:path w="713" h="717" extrusionOk="0">
                    <a:moveTo>
                      <a:pt x="617" y="0"/>
                    </a:moveTo>
                    <a:lnTo>
                      <a:pt x="0" y="617"/>
                    </a:lnTo>
                    <a:lnTo>
                      <a:pt x="96" y="717"/>
                    </a:lnTo>
                    <a:lnTo>
                      <a:pt x="713" y="96"/>
                    </a:lnTo>
                    <a:lnTo>
                      <a:pt x="6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4"/>
              <p:cNvSpPr/>
              <p:nvPr/>
            </p:nvSpPr>
            <p:spPr>
              <a:xfrm>
                <a:off x="1672525" y="2332625"/>
                <a:ext cx="17950" cy="17925"/>
              </a:xfrm>
              <a:custGeom>
                <a:avLst/>
                <a:gdLst/>
                <a:ahLst/>
                <a:cxnLst/>
                <a:rect l="l" t="t" r="r" b="b"/>
                <a:pathLst>
                  <a:path w="718" h="717" extrusionOk="0">
                    <a:moveTo>
                      <a:pt x="101" y="0"/>
                    </a:moveTo>
                    <a:lnTo>
                      <a:pt x="1" y="100"/>
                    </a:lnTo>
                    <a:lnTo>
                      <a:pt x="621" y="717"/>
                    </a:lnTo>
                    <a:lnTo>
                      <a:pt x="717" y="621"/>
                    </a:lnTo>
                    <a:lnTo>
                      <a:pt x="1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4"/>
              <p:cNvSpPr/>
              <p:nvPr/>
            </p:nvSpPr>
            <p:spPr>
              <a:xfrm>
                <a:off x="1672525" y="2332725"/>
                <a:ext cx="17950" cy="17925"/>
              </a:xfrm>
              <a:custGeom>
                <a:avLst/>
                <a:gdLst/>
                <a:ahLst/>
                <a:cxnLst/>
                <a:rect l="l" t="t" r="r" b="b"/>
                <a:pathLst>
                  <a:path w="718" h="717" extrusionOk="0">
                    <a:moveTo>
                      <a:pt x="621" y="0"/>
                    </a:moveTo>
                    <a:lnTo>
                      <a:pt x="1" y="617"/>
                    </a:lnTo>
                    <a:lnTo>
                      <a:pt x="101" y="717"/>
                    </a:lnTo>
                    <a:lnTo>
                      <a:pt x="717" y="96"/>
                    </a:lnTo>
                    <a:lnTo>
                      <a:pt x="6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1" name="Google Shape;751;p24"/>
            <p:cNvSpPr/>
            <p:nvPr/>
          </p:nvSpPr>
          <p:spPr>
            <a:xfrm>
              <a:off x="-2596705" y="-1246603"/>
              <a:ext cx="6654696" cy="7636707"/>
            </a:xfrm>
            <a:custGeom>
              <a:avLst/>
              <a:gdLst/>
              <a:ahLst/>
              <a:cxnLst/>
              <a:rect l="l" t="t" r="r" b="b"/>
              <a:pathLst>
                <a:path w="71832" h="82432" extrusionOk="0">
                  <a:moveTo>
                    <a:pt x="205" y="1"/>
                  </a:moveTo>
                  <a:lnTo>
                    <a:pt x="1" y="205"/>
                  </a:lnTo>
                  <a:lnTo>
                    <a:pt x="27924" y="28129"/>
                  </a:lnTo>
                  <a:lnTo>
                    <a:pt x="27924" y="38728"/>
                  </a:lnTo>
                  <a:lnTo>
                    <a:pt x="36526" y="47330"/>
                  </a:lnTo>
                  <a:lnTo>
                    <a:pt x="45629" y="56433"/>
                  </a:lnTo>
                  <a:lnTo>
                    <a:pt x="71627" y="82431"/>
                  </a:lnTo>
                  <a:lnTo>
                    <a:pt x="71831" y="82227"/>
                  </a:lnTo>
                  <a:lnTo>
                    <a:pt x="46493" y="56889"/>
                  </a:lnTo>
                  <a:lnTo>
                    <a:pt x="46493" y="47935"/>
                  </a:lnTo>
                  <a:lnTo>
                    <a:pt x="53711" y="40954"/>
                  </a:lnTo>
                  <a:lnTo>
                    <a:pt x="51481" y="38724"/>
                  </a:lnTo>
                  <a:lnTo>
                    <a:pt x="37095" y="38724"/>
                  </a:lnTo>
                  <a:lnTo>
                    <a:pt x="32496" y="34125"/>
                  </a:lnTo>
                  <a:lnTo>
                    <a:pt x="32496" y="32288"/>
                  </a:lnTo>
                  <a:lnTo>
                    <a:pt x="27924" y="27712"/>
                  </a:lnTo>
                  <a:lnTo>
                    <a:pt x="27924" y="27720"/>
                  </a:lnTo>
                  <a:lnTo>
                    <a:pt x="2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2" name="Google Shape;752;p24"/>
            <p:cNvGrpSpPr/>
            <p:nvPr/>
          </p:nvGrpSpPr>
          <p:grpSpPr>
            <a:xfrm rot="10800000">
              <a:off x="-1185762" y="-2045480"/>
              <a:ext cx="2901864" cy="4211818"/>
              <a:chOff x="6769513" y="299393"/>
              <a:chExt cx="1308620" cy="1899525"/>
            </a:xfrm>
          </p:grpSpPr>
          <p:sp>
            <p:nvSpPr>
              <p:cNvPr id="753" name="Google Shape;753;p24"/>
              <p:cNvSpPr/>
              <p:nvPr/>
            </p:nvSpPr>
            <p:spPr>
              <a:xfrm>
                <a:off x="7817889" y="1007055"/>
                <a:ext cx="252070" cy="252070"/>
              </a:xfrm>
              <a:custGeom>
                <a:avLst/>
                <a:gdLst/>
                <a:ahLst/>
                <a:cxnLst/>
                <a:rect l="l" t="t" r="r" b="b"/>
                <a:pathLst>
                  <a:path w="4564" h="4564" extrusionOk="0">
                    <a:moveTo>
                      <a:pt x="0" y="1"/>
                    </a:moveTo>
                    <a:lnTo>
                      <a:pt x="0" y="1302"/>
                    </a:lnTo>
                    <a:lnTo>
                      <a:pt x="1629" y="2931"/>
                    </a:lnTo>
                    <a:lnTo>
                      <a:pt x="3263" y="4564"/>
                    </a:lnTo>
                    <a:lnTo>
                      <a:pt x="4563" y="4564"/>
                    </a:lnTo>
                    <a:lnTo>
                      <a:pt x="2282" y="2282"/>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4"/>
              <p:cNvSpPr/>
              <p:nvPr/>
            </p:nvSpPr>
            <p:spPr>
              <a:xfrm>
                <a:off x="7983027" y="2137006"/>
                <a:ext cx="72351" cy="61913"/>
              </a:xfrm>
              <a:custGeom>
                <a:avLst/>
                <a:gdLst/>
                <a:ahLst/>
                <a:cxnLst/>
                <a:rect l="l" t="t" r="r" b="b"/>
                <a:pathLst>
                  <a:path w="1310" h="1121" extrusionOk="0">
                    <a:moveTo>
                      <a:pt x="563" y="294"/>
                    </a:moveTo>
                    <a:cubicBezTo>
                      <a:pt x="628" y="294"/>
                      <a:pt x="695" y="318"/>
                      <a:pt x="749" y="372"/>
                    </a:cubicBezTo>
                    <a:cubicBezTo>
                      <a:pt x="913" y="536"/>
                      <a:pt x="797" y="821"/>
                      <a:pt x="561" y="821"/>
                    </a:cubicBezTo>
                    <a:cubicBezTo>
                      <a:pt x="417" y="821"/>
                      <a:pt x="297" y="704"/>
                      <a:pt x="297" y="560"/>
                    </a:cubicBezTo>
                    <a:cubicBezTo>
                      <a:pt x="297" y="400"/>
                      <a:pt x="427" y="294"/>
                      <a:pt x="563" y="294"/>
                    </a:cubicBezTo>
                    <a:close/>
                    <a:moveTo>
                      <a:pt x="561" y="0"/>
                    </a:moveTo>
                    <a:cubicBezTo>
                      <a:pt x="252" y="0"/>
                      <a:pt x="0" y="248"/>
                      <a:pt x="0" y="560"/>
                    </a:cubicBezTo>
                    <a:cubicBezTo>
                      <a:pt x="0" y="897"/>
                      <a:pt x="278" y="1121"/>
                      <a:pt x="566" y="1121"/>
                    </a:cubicBezTo>
                    <a:cubicBezTo>
                      <a:pt x="704" y="1121"/>
                      <a:pt x="843" y="1070"/>
                      <a:pt x="957" y="957"/>
                    </a:cubicBezTo>
                    <a:cubicBezTo>
                      <a:pt x="1309" y="600"/>
                      <a:pt x="1061" y="0"/>
                      <a:pt x="5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4"/>
              <p:cNvSpPr/>
              <p:nvPr/>
            </p:nvSpPr>
            <p:spPr>
              <a:xfrm>
                <a:off x="6769513" y="299393"/>
                <a:ext cx="61968" cy="61747"/>
              </a:xfrm>
              <a:custGeom>
                <a:avLst/>
                <a:gdLst/>
                <a:ahLst/>
                <a:cxnLst/>
                <a:rect l="l" t="t" r="r" b="b"/>
                <a:pathLst>
                  <a:path w="1122" h="1118" extrusionOk="0">
                    <a:moveTo>
                      <a:pt x="561" y="293"/>
                    </a:moveTo>
                    <a:cubicBezTo>
                      <a:pt x="705" y="293"/>
                      <a:pt x="825" y="413"/>
                      <a:pt x="825" y="557"/>
                    </a:cubicBezTo>
                    <a:cubicBezTo>
                      <a:pt x="825" y="705"/>
                      <a:pt x="705" y="821"/>
                      <a:pt x="561" y="821"/>
                    </a:cubicBezTo>
                    <a:cubicBezTo>
                      <a:pt x="417" y="821"/>
                      <a:pt x="297" y="705"/>
                      <a:pt x="297" y="557"/>
                    </a:cubicBezTo>
                    <a:cubicBezTo>
                      <a:pt x="297" y="413"/>
                      <a:pt x="417" y="293"/>
                      <a:pt x="561" y="293"/>
                    </a:cubicBezTo>
                    <a:close/>
                    <a:moveTo>
                      <a:pt x="554" y="1"/>
                    </a:moveTo>
                    <a:cubicBezTo>
                      <a:pt x="249" y="1"/>
                      <a:pt x="1" y="251"/>
                      <a:pt x="1" y="557"/>
                    </a:cubicBezTo>
                    <a:cubicBezTo>
                      <a:pt x="1" y="865"/>
                      <a:pt x="253" y="1117"/>
                      <a:pt x="561" y="1117"/>
                    </a:cubicBezTo>
                    <a:cubicBezTo>
                      <a:pt x="869" y="1117"/>
                      <a:pt x="1122" y="865"/>
                      <a:pt x="1122" y="557"/>
                    </a:cubicBezTo>
                    <a:cubicBezTo>
                      <a:pt x="1122" y="249"/>
                      <a:pt x="869" y="1"/>
                      <a:pt x="561" y="1"/>
                    </a:cubicBezTo>
                    <a:cubicBezTo>
                      <a:pt x="559" y="1"/>
                      <a:pt x="556" y="1"/>
                      <a:pt x="5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4"/>
              <p:cNvSpPr/>
              <p:nvPr/>
            </p:nvSpPr>
            <p:spPr>
              <a:xfrm>
                <a:off x="6811985" y="339214"/>
                <a:ext cx="1266148" cy="1811765"/>
              </a:xfrm>
              <a:custGeom>
                <a:avLst/>
                <a:gdLst/>
                <a:ahLst/>
                <a:cxnLst/>
                <a:rect l="l" t="t" r="r" b="b"/>
                <a:pathLst>
                  <a:path w="22925" h="32804" extrusionOk="0">
                    <a:moveTo>
                      <a:pt x="208" y="0"/>
                    </a:moveTo>
                    <a:lnTo>
                      <a:pt x="0" y="208"/>
                    </a:lnTo>
                    <a:lnTo>
                      <a:pt x="7878" y="8090"/>
                    </a:lnTo>
                    <a:lnTo>
                      <a:pt x="7922" y="8134"/>
                    </a:lnTo>
                    <a:lnTo>
                      <a:pt x="14170" y="8134"/>
                    </a:lnTo>
                    <a:lnTo>
                      <a:pt x="22628" y="16592"/>
                    </a:lnTo>
                    <a:lnTo>
                      <a:pt x="22628" y="19058"/>
                    </a:lnTo>
                    <a:lnTo>
                      <a:pt x="17385" y="24301"/>
                    </a:lnTo>
                    <a:lnTo>
                      <a:pt x="17385" y="28860"/>
                    </a:lnTo>
                    <a:lnTo>
                      <a:pt x="21323" y="32803"/>
                    </a:lnTo>
                    <a:lnTo>
                      <a:pt x="21532" y="32595"/>
                    </a:lnTo>
                    <a:lnTo>
                      <a:pt x="17681" y="28740"/>
                    </a:lnTo>
                    <a:lnTo>
                      <a:pt x="17681" y="24425"/>
                    </a:lnTo>
                    <a:lnTo>
                      <a:pt x="22925" y="19182"/>
                    </a:lnTo>
                    <a:lnTo>
                      <a:pt x="22925" y="16468"/>
                    </a:lnTo>
                    <a:lnTo>
                      <a:pt x="14334" y="7878"/>
                    </a:lnTo>
                    <a:lnTo>
                      <a:pt x="14290" y="7838"/>
                    </a:lnTo>
                    <a:lnTo>
                      <a:pt x="8046" y="7838"/>
                    </a:lnTo>
                    <a:lnTo>
                      <a:pt x="2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4"/>
              <p:cNvSpPr/>
              <p:nvPr/>
            </p:nvSpPr>
            <p:spPr>
              <a:xfrm>
                <a:off x="7397589" y="777575"/>
                <a:ext cx="512976" cy="781781"/>
              </a:xfrm>
              <a:custGeom>
                <a:avLst/>
                <a:gdLst/>
                <a:ahLst/>
                <a:cxnLst/>
                <a:rect l="l" t="t" r="r" b="b"/>
                <a:pathLst>
                  <a:path w="9288" h="14155" extrusionOk="0">
                    <a:moveTo>
                      <a:pt x="81" y="1"/>
                    </a:moveTo>
                    <a:lnTo>
                      <a:pt x="1" y="85"/>
                    </a:lnTo>
                    <a:lnTo>
                      <a:pt x="5209" y="5292"/>
                    </a:lnTo>
                    <a:lnTo>
                      <a:pt x="5209" y="10160"/>
                    </a:lnTo>
                    <a:lnTo>
                      <a:pt x="9203" y="14155"/>
                    </a:lnTo>
                    <a:lnTo>
                      <a:pt x="9287" y="14071"/>
                    </a:lnTo>
                    <a:lnTo>
                      <a:pt x="5325" y="10108"/>
                    </a:lnTo>
                    <a:lnTo>
                      <a:pt x="5325" y="5244"/>
                    </a:lnTo>
                    <a:lnTo>
                      <a:pt x="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4"/>
              <p:cNvSpPr/>
              <p:nvPr/>
            </p:nvSpPr>
            <p:spPr>
              <a:xfrm>
                <a:off x="7777847" y="1417359"/>
                <a:ext cx="273112" cy="431181"/>
              </a:xfrm>
              <a:custGeom>
                <a:avLst/>
                <a:gdLst/>
                <a:ahLst/>
                <a:cxnLst/>
                <a:rect l="l" t="t" r="r" b="b"/>
                <a:pathLst>
                  <a:path w="4945" h="7807" extrusionOk="0">
                    <a:moveTo>
                      <a:pt x="4824" y="1"/>
                    </a:moveTo>
                    <a:lnTo>
                      <a:pt x="4824" y="2899"/>
                    </a:lnTo>
                    <a:lnTo>
                      <a:pt x="1" y="7722"/>
                    </a:lnTo>
                    <a:lnTo>
                      <a:pt x="85" y="7806"/>
                    </a:lnTo>
                    <a:lnTo>
                      <a:pt x="4944" y="2951"/>
                    </a:lnTo>
                    <a:lnTo>
                      <a:pt x="49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9" name="Google Shape;759;p24"/>
            <p:cNvSpPr/>
            <p:nvPr/>
          </p:nvSpPr>
          <p:spPr>
            <a:xfrm rot="10800000">
              <a:off x="1102163" y="4774798"/>
              <a:ext cx="727762" cy="727762"/>
            </a:xfrm>
            <a:custGeom>
              <a:avLst/>
              <a:gdLst/>
              <a:ahLst/>
              <a:cxnLst/>
              <a:rect l="l" t="t" r="r" b="b"/>
              <a:pathLst>
                <a:path w="9936" h="9936" fill="none" extrusionOk="0">
                  <a:moveTo>
                    <a:pt x="8170" y="1770"/>
                  </a:moveTo>
                  <a:cubicBezTo>
                    <a:pt x="9936" y="3535"/>
                    <a:pt x="9936" y="6401"/>
                    <a:pt x="8170" y="8170"/>
                  </a:cubicBezTo>
                  <a:cubicBezTo>
                    <a:pt x="6401" y="9935"/>
                    <a:pt x="3535" y="9935"/>
                    <a:pt x="1770" y="8170"/>
                  </a:cubicBezTo>
                  <a:cubicBezTo>
                    <a:pt x="1" y="6401"/>
                    <a:pt x="1" y="3535"/>
                    <a:pt x="1770" y="1770"/>
                  </a:cubicBezTo>
                  <a:cubicBezTo>
                    <a:pt x="3535" y="0"/>
                    <a:pt x="6401" y="0"/>
                    <a:pt x="8170" y="1770"/>
                  </a:cubicBezTo>
                  <a:close/>
                </a:path>
              </a:pathLst>
            </a:custGeom>
            <a:noFill/>
            <a:ln w="19050" cap="flat" cmpd="sng">
              <a:solidFill>
                <a:schemeClr val="dk2"/>
              </a:solidFill>
              <a:prstDash val="solid"/>
              <a:miter lim="400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0" name="Google Shape;760;p24"/>
            <p:cNvGrpSpPr/>
            <p:nvPr/>
          </p:nvGrpSpPr>
          <p:grpSpPr>
            <a:xfrm flipH="1">
              <a:off x="-1973878" y="2737381"/>
              <a:ext cx="3265346" cy="3441180"/>
              <a:chOff x="2011428" y="602777"/>
              <a:chExt cx="774292" cy="815987"/>
            </a:xfrm>
          </p:grpSpPr>
          <p:sp>
            <p:nvSpPr>
              <p:cNvPr id="761" name="Google Shape;761;p24"/>
              <p:cNvSpPr/>
              <p:nvPr/>
            </p:nvSpPr>
            <p:spPr>
              <a:xfrm>
                <a:off x="2751470" y="1215132"/>
                <a:ext cx="15618" cy="109191"/>
              </a:xfrm>
              <a:custGeom>
                <a:avLst/>
                <a:gdLst/>
                <a:ahLst/>
                <a:cxnLst/>
                <a:rect l="l" t="t" r="r" b="b"/>
                <a:pathLst>
                  <a:path w="342" h="2391" extrusionOk="0">
                    <a:moveTo>
                      <a:pt x="341" y="0"/>
                    </a:moveTo>
                    <a:lnTo>
                      <a:pt x="1" y="341"/>
                    </a:lnTo>
                    <a:lnTo>
                      <a:pt x="1" y="1191"/>
                    </a:lnTo>
                    <a:lnTo>
                      <a:pt x="1" y="2042"/>
                    </a:lnTo>
                    <a:lnTo>
                      <a:pt x="341" y="2391"/>
                    </a:lnTo>
                    <a:lnTo>
                      <a:pt x="341" y="1191"/>
                    </a:lnTo>
                    <a:lnTo>
                      <a:pt x="3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4"/>
              <p:cNvSpPr/>
              <p:nvPr/>
            </p:nvSpPr>
            <p:spPr>
              <a:xfrm>
                <a:off x="2157107" y="742702"/>
                <a:ext cx="76950" cy="76995"/>
              </a:xfrm>
              <a:custGeom>
                <a:avLst/>
                <a:gdLst/>
                <a:ahLst/>
                <a:cxnLst/>
                <a:rect l="l" t="t" r="r" b="b"/>
                <a:pathLst>
                  <a:path w="1685" h="1686" extrusionOk="0">
                    <a:moveTo>
                      <a:pt x="0" y="1"/>
                    </a:moveTo>
                    <a:lnTo>
                      <a:pt x="842" y="843"/>
                    </a:lnTo>
                    <a:lnTo>
                      <a:pt x="1685" y="1685"/>
                    </a:lnTo>
                    <a:lnTo>
                      <a:pt x="1685" y="1209"/>
                    </a:lnTo>
                    <a:lnTo>
                      <a:pt x="1081" y="605"/>
                    </a:lnTo>
                    <a:lnTo>
                      <a:pt x="4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4"/>
              <p:cNvSpPr/>
              <p:nvPr/>
            </p:nvSpPr>
            <p:spPr>
              <a:xfrm>
                <a:off x="2011428" y="602777"/>
                <a:ext cx="37310" cy="32013"/>
              </a:xfrm>
              <a:custGeom>
                <a:avLst/>
                <a:gdLst/>
                <a:ahLst/>
                <a:cxnLst/>
                <a:rect l="l" t="t" r="r" b="b"/>
                <a:pathLst>
                  <a:path w="817" h="701" extrusionOk="0">
                    <a:moveTo>
                      <a:pt x="468" y="181"/>
                    </a:moveTo>
                    <a:cubicBezTo>
                      <a:pt x="561" y="181"/>
                      <a:pt x="630" y="258"/>
                      <a:pt x="630" y="351"/>
                    </a:cubicBezTo>
                    <a:cubicBezTo>
                      <a:pt x="630" y="448"/>
                      <a:pt x="549" y="514"/>
                      <a:pt x="466" y="514"/>
                    </a:cubicBezTo>
                    <a:cubicBezTo>
                      <a:pt x="425" y="514"/>
                      <a:pt x="383" y="498"/>
                      <a:pt x="349" y="462"/>
                    </a:cubicBezTo>
                    <a:cubicBezTo>
                      <a:pt x="247" y="360"/>
                      <a:pt x="323" y="181"/>
                      <a:pt x="468" y="181"/>
                    </a:cubicBezTo>
                    <a:close/>
                    <a:moveTo>
                      <a:pt x="468" y="0"/>
                    </a:moveTo>
                    <a:cubicBezTo>
                      <a:pt x="381" y="0"/>
                      <a:pt x="293" y="33"/>
                      <a:pt x="221" y="105"/>
                    </a:cubicBezTo>
                    <a:cubicBezTo>
                      <a:pt x="0" y="317"/>
                      <a:pt x="153" y="700"/>
                      <a:pt x="468" y="700"/>
                    </a:cubicBezTo>
                    <a:cubicBezTo>
                      <a:pt x="664" y="700"/>
                      <a:pt x="817" y="538"/>
                      <a:pt x="817" y="351"/>
                    </a:cubicBezTo>
                    <a:cubicBezTo>
                      <a:pt x="817" y="139"/>
                      <a:pt x="646" y="0"/>
                      <a:pt x="4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4"/>
              <p:cNvSpPr/>
              <p:nvPr/>
            </p:nvSpPr>
            <p:spPr>
              <a:xfrm>
                <a:off x="2748364" y="1386751"/>
                <a:ext cx="37356" cy="32013"/>
              </a:xfrm>
              <a:custGeom>
                <a:avLst/>
                <a:gdLst/>
                <a:ahLst/>
                <a:cxnLst/>
                <a:rect l="l" t="t" r="r" b="b"/>
                <a:pathLst>
                  <a:path w="818" h="701" extrusionOk="0">
                    <a:moveTo>
                      <a:pt x="469" y="190"/>
                    </a:moveTo>
                    <a:cubicBezTo>
                      <a:pt x="562" y="190"/>
                      <a:pt x="630" y="258"/>
                      <a:pt x="630" y="351"/>
                    </a:cubicBezTo>
                    <a:cubicBezTo>
                      <a:pt x="630" y="450"/>
                      <a:pt x="547" y="517"/>
                      <a:pt x="462" y="517"/>
                    </a:cubicBezTo>
                    <a:cubicBezTo>
                      <a:pt x="422" y="517"/>
                      <a:pt x="382" y="503"/>
                      <a:pt x="350" y="470"/>
                    </a:cubicBezTo>
                    <a:cubicBezTo>
                      <a:pt x="247" y="360"/>
                      <a:pt x="324" y="190"/>
                      <a:pt x="469" y="190"/>
                    </a:cubicBezTo>
                    <a:close/>
                    <a:moveTo>
                      <a:pt x="468" y="0"/>
                    </a:moveTo>
                    <a:cubicBezTo>
                      <a:pt x="382" y="0"/>
                      <a:pt x="294" y="33"/>
                      <a:pt x="222" y="105"/>
                    </a:cubicBezTo>
                    <a:cubicBezTo>
                      <a:pt x="1" y="326"/>
                      <a:pt x="154" y="700"/>
                      <a:pt x="469" y="700"/>
                    </a:cubicBezTo>
                    <a:cubicBezTo>
                      <a:pt x="664" y="700"/>
                      <a:pt x="817" y="547"/>
                      <a:pt x="817" y="351"/>
                    </a:cubicBezTo>
                    <a:cubicBezTo>
                      <a:pt x="817" y="139"/>
                      <a:pt x="647" y="0"/>
                      <a:pt x="4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4"/>
              <p:cNvSpPr/>
              <p:nvPr/>
            </p:nvSpPr>
            <p:spPr>
              <a:xfrm>
                <a:off x="2036271" y="623829"/>
                <a:ext cx="737804" cy="767351"/>
              </a:xfrm>
              <a:custGeom>
                <a:avLst/>
                <a:gdLst/>
                <a:ahLst/>
                <a:cxnLst/>
                <a:rect l="l" t="t" r="r" b="b"/>
                <a:pathLst>
                  <a:path w="16156" h="16803" extrusionOk="0">
                    <a:moveTo>
                      <a:pt x="137" y="1"/>
                    </a:moveTo>
                    <a:lnTo>
                      <a:pt x="0" y="128"/>
                    </a:lnTo>
                    <a:lnTo>
                      <a:pt x="5173" y="5301"/>
                    </a:lnTo>
                    <a:lnTo>
                      <a:pt x="5198" y="5326"/>
                    </a:lnTo>
                    <a:lnTo>
                      <a:pt x="9035" y="5326"/>
                    </a:lnTo>
                    <a:lnTo>
                      <a:pt x="15968" y="12259"/>
                    </a:lnTo>
                    <a:lnTo>
                      <a:pt x="15968" y="16802"/>
                    </a:lnTo>
                    <a:lnTo>
                      <a:pt x="16155" y="16802"/>
                    </a:lnTo>
                    <a:lnTo>
                      <a:pt x="16155" y="12183"/>
                    </a:lnTo>
                    <a:lnTo>
                      <a:pt x="9137" y="5165"/>
                    </a:lnTo>
                    <a:lnTo>
                      <a:pt x="9111" y="5139"/>
                    </a:lnTo>
                    <a:lnTo>
                      <a:pt x="5275" y="5139"/>
                    </a:lnTo>
                    <a:lnTo>
                      <a:pt x="1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4"/>
              <p:cNvSpPr/>
              <p:nvPr/>
            </p:nvSpPr>
            <p:spPr>
              <a:xfrm>
                <a:off x="2506326" y="916786"/>
                <a:ext cx="196233" cy="195822"/>
              </a:xfrm>
              <a:custGeom>
                <a:avLst/>
                <a:gdLst/>
                <a:ahLst/>
                <a:cxnLst/>
                <a:rect l="l" t="t" r="r" b="b"/>
                <a:pathLst>
                  <a:path w="4297" h="4288" extrusionOk="0">
                    <a:moveTo>
                      <a:pt x="1" y="0"/>
                    </a:moveTo>
                    <a:lnTo>
                      <a:pt x="1" y="77"/>
                    </a:lnTo>
                    <a:lnTo>
                      <a:pt x="1898" y="77"/>
                    </a:lnTo>
                    <a:lnTo>
                      <a:pt x="4220" y="2399"/>
                    </a:lnTo>
                    <a:lnTo>
                      <a:pt x="4220" y="4288"/>
                    </a:lnTo>
                    <a:lnTo>
                      <a:pt x="4297" y="4288"/>
                    </a:lnTo>
                    <a:lnTo>
                      <a:pt x="4297" y="2374"/>
                    </a:lnTo>
                    <a:lnTo>
                      <a:pt x="19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7" name="Google Shape;767;p24"/>
            <p:cNvGrpSpPr/>
            <p:nvPr/>
          </p:nvGrpSpPr>
          <p:grpSpPr>
            <a:xfrm rot="-5400000">
              <a:off x="-1256153" y="3835717"/>
              <a:ext cx="3265346" cy="3441180"/>
              <a:chOff x="2011428" y="602777"/>
              <a:chExt cx="774292" cy="815987"/>
            </a:xfrm>
          </p:grpSpPr>
          <p:sp>
            <p:nvSpPr>
              <p:cNvPr id="768" name="Google Shape;768;p24"/>
              <p:cNvSpPr/>
              <p:nvPr/>
            </p:nvSpPr>
            <p:spPr>
              <a:xfrm>
                <a:off x="2751470" y="1215132"/>
                <a:ext cx="15618" cy="109191"/>
              </a:xfrm>
              <a:custGeom>
                <a:avLst/>
                <a:gdLst/>
                <a:ahLst/>
                <a:cxnLst/>
                <a:rect l="l" t="t" r="r" b="b"/>
                <a:pathLst>
                  <a:path w="342" h="2391" extrusionOk="0">
                    <a:moveTo>
                      <a:pt x="341" y="0"/>
                    </a:moveTo>
                    <a:lnTo>
                      <a:pt x="1" y="341"/>
                    </a:lnTo>
                    <a:lnTo>
                      <a:pt x="1" y="1191"/>
                    </a:lnTo>
                    <a:lnTo>
                      <a:pt x="1" y="2042"/>
                    </a:lnTo>
                    <a:lnTo>
                      <a:pt x="341" y="2391"/>
                    </a:lnTo>
                    <a:lnTo>
                      <a:pt x="341" y="1191"/>
                    </a:lnTo>
                    <a:lnTo>
                      <a:pt x="3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4"/>
              <p:cNvSpPr/>
              <p:nvPr/>
            </p:nvSpPr>
            <p:spPr>
              <a:xfrm>
                <a:off x="2157107" y="742702"/>
                <a:ext cx="76950" cy="76995"/>
              </a:xfrm>
              <a:custGeom>
                <a:avLst/>
                <a:gdLst/>
                <a:ahLst/>
                <a:cxnLst/>
                <a:rect l="l" t="t" r="r" b="b"/>
                <a:pathLst>
                  <a:path w="1685" h="1686" extrusionOk="0">
                    <a:moveTo>
                      <a:pt x="0" y="1"/>
                    </a:moveTo>
                    <a:lnTo>
                      <a:pt x="842" y="843"/>
                    </a:lnTo>
                    <a:lnTo>
                      <a:pt x="1685" y="1685"/>
                    </a:lnTo>
                    <a:lnTo>
                      <a:pt x="1685" y="1209"/>
                    </a:lnTo>
                    <a:lnTo>
                      <a:pt x="1081" y="605"/>
                    </a:lnTo>
                    <a:lnTo>
                      <a:pt x="4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4"/>
              <p:cNvSpPr/>
              <p:nvPr/>
            </p:nvSpPr>
            <p:spPr>
              <a:xfrm>
                <a:off x="2011428" y="602777"/>
                <a:ext cx="37310" cy="32013"/>
              </a:xfrm>
              <a:custGeom>
                <a:avLst/>
                <a:gdLst/>
                <a:ahLst/>
                <a:cxnLst/>
                <a:rect l="l" t="t" r="r" b="b"/>
                <a:pathLst>
                  <a:path w="817" h="701" extrusionOk="0">
                    <a:moveTo>
                      <a:pt x="468" y="181"/>
                    </a:moveTo>
                    <a:cubicBezTo>
                      <a:pt x="561" y="181"/>
                      <a:pt x="630" y="258"/>
                      <a:pt x="630" y="351"/>
                    </a:cubicBezTo>
                    <a:cubicBezTo>
                      <a:pt x="630" y="448"/>
                      <a:pt x="549" y="514"/>
                      <a:pt x="466" y="514"/>
                    </a:cubicBezTo>
                    <a:cubicBezTo>
                      <a:pt x="425" y="514"/>
                      <a:pt x="383" y="498"/>
                      <a:pt x="349" y="462"/>
                    </a:cubicBezTo>
                    <a:cubicBezTo>
                      <a:pt x="247" y="360"/>
                      <a:pt x="323" y="181"/>
                      <a:pt x="468" y="181"/>
                    </a:cubicBezTo>
                    <a:close/>
                    <a:moveTo>
                      <a:pt x="468" y="0"/>
                    </a:moveTo>
                    <a:cubicBezTo>
                      <a:pt x="381" y="0"/>
                      <a:pt x="293" y="33"/>
                      <a:pt x="221" y="105"/>
                    </a:cubicBezTo>
                    <a:cubicBezTo>
                      <a:pt x="0" y="317"/>
                      <a:pt x="153" y="700"/>
                      <a:pt x="468" y="700"/>
                    </a:cubicBezTo>
                    <a:cubicBezTo>
                      <a:pt x="664" y="700"/>
                      <a:pt x="817" y="538"/>
                      <a:pt x="817" y="351"/>
                    </a:cubicBezTo>
                    <a:cubicBezTo>
                      <a:pt x="817" y="139"/>
                      <a:pt x="646" y="0"/>
                      <a:pt x="4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4"/>
              <p:cNvSpPr/>
              <p:nvPr/>
            </p:nvSpPr>
            <p:spPr>
              <a:xfrm>
                <a:off x="2748364" y="1386751"/>
                <a:ext cx="37356" cy="32013"/>
              </a:xfrm>
              <a:custGeom>
                <a:avLst/>
                <a:gdLst/>
                <a:ahLst/>
                <a:cxnLst/>
                <a:rect l="l" t="t" r="r" b="b"/>
                <a:pathLst>
                  <a:path w="818" h="701" extrusionOk="0">
                    <a:moveTo>
                      <a:pt x="469" y="190"/>
                    </a:moveTo>
                    <a:cubicBezTo>
                      <a:pt x="562" y="190"/>
                      <a:pt x="630" y="258"/>
                      <a:pt x="630" y="351"/>
                    </a:cubicBezTo>
                    <a:cubicBezTo>
                      <a:pt x="630" y="450"/>
                      <a:pt x="547" y="517"/>
                      <a:pt x="462" y="517"/>
                    </a:cubicBezTo>
                    <a:cubicBezTo>
                      <a:pt x="422" y="517"/>
                      <a:pt x="382" y="503"/>
                      <a:pt x="350" y="470"/>
                    </a:cubicBezTo>
                    <a:cubicBezTo>
                      <a:pt x="247" y="360"/>
                      <a:pt x="324" y="190"/>
                      <a:pt x="469" y="190"/>
                    </a:cubicBezTo>
                    <a:close/>
                    <a:moveTo>
                      <a:pt x="468" y="0"/>
                    </a:moveTo>
                    <a:cubicBezTo>
                      <a:pt x="382" y="0"/>
                      <a:pt x="294" y="33"/>
                      <a:pt x="222" y="105"/>
                    </a:cubicBezTo>
                    <a:cubicBezTo>
                      <a:pt x="1" y="326"/>
                      <a:pt x="154" y="700"/>
                      <a:pt x="469" y="700"/>
                    </a:cubicBezTo>
                    <a:cubicBezTo>
                      <a:pt x="664" y="700"/>
                      <a:pt x="817" y="547"/>
                      <a:pt x="817" y="351"/>
                    </a:cubicBezTo>
                    <a:cubicBezTo>
                      <a:pt x="817" y="139"/>
                      <a:pt x="647" y="0"/>
                      <a:pt x="4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4"/>
              <p:cNvSpPr/>
              <p:nvPr/>
            </p:nvSpPr>
            <p:spPr>
              <a:xfrm>
                <a:off x="2036271" y="623829"/>
                <a:ext cx="737804" cy="767351"/>
              </a:xfrm>
              <a:custGeom>
                <a:avLst/>
                <a:gdLst/>
                <a:ahLst/>
                <a:cxnLst/>
                <a:rect l="l" t="t" r="r" b="b"/>
                <a:pathLst>
                  <a:path w="16156" h="16803" extrusionOk="0">
                    <a:moveTo>
                      <a:pt x="137" y="1"/>
                    </a:moveTo>
                    <a:lnTo>
                      <a:pt x="0" y="128"/>
                    </a:lnTo>
                    <a:lnTo>
                      <a:pt x="5173" y="5301"/>
                    </a:lnTo>
                    <a:lnTo>
                      <a:pt x="5198" y="5326"/>
                    </a:lnTo>
                    <a:lnTo>
                      <a:pt x="9035" y="5326"/>
                    </a:lnTo>
                    <a:lnTo>
                      <a:pt x="15968" y="12259"/>
                    </a:lnTo>
                    <a:lnTo>
                      <a:pt x="15968" y="16802"/>
                    </a:lnTo>
                    <a:lnTo>
                      <a:pt x="16155" y="16802"/>
                    </a:lnTo>
                    <a:lnTo>
                      <a:pt x="16155" y="12183"/>
                    </a:lnTo>
                    <a:lnTo>
                      <a:pt x="9137" y="5165"/>
                    </a:lnTo>
                    <a:lnTo>
                      <a:pt x="9111" y="5139"/>
                    </a:lnTo>
                    <a:lnTo>
                      <a:pt x="5275" y="5139"/>
                    </a:lnTo>
                    <a:lnTo>
                      <a:pt x="1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4"/>
              <p:cNvSpPr/>
              <p:nvPr/>
            </p:nvSpPr>
            <p:spPr>
              <a:xfrm>
                <a:off x="2506326" y="916786"/>
                <a:ext cx="196233" cy="195822"/>
              </a:xfrm>
              <a:custGeom>
                <a:avLst/>
                <a:gdLst/>
                <a:ahLst/>
                <a:cxnLst/>
                <a:rect l="l" t="t" r="r" b="b"/>
                <a:pathLst>
                  <a:path w="4297" h="4288" extrusionOk="0">
                    <a:moveTo>
                      <a:pt x="1" y="0"/>
                    </a:moveTo>
                    <a:lnTo>
                      <a:pt x="1" y="77"/>
                    </a:lnTo>
                    <a:lnTo>
                      <a:pt x="1898" y="77"/>
                    </a:lnTo>
                    <a:lnTo>
                      <a:pt x="4220" y="2399"/>
                    </a:lnTo>
                    <a:lnTo>
                      <a:pt x="4220" y="4288"/>
                    </a:lnTo>
                    <a:lnTo>
                      <a:pt x="4297" y="4288"/>
                    </a:lnTo>
                    <a:lnTo>
                      <a:pt x="4297" y="2374"/>
                    </a:lnTo>
                    <a:lnTo>
                      <a:pt x="19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74" name="Google Shape;774;p24"/>
          <p:cNvSpPr txBox="1">
            <a:spLocks noGrp="1"/>
          </p:cNvSpPr>
          <p:nvPr>
            <p:ph type="title"/>
          </p:nvPr>
        </p:nvSpPr>
        <p:spPr>
          <a:xfrm>
            <a:off x="2646000" y="491162"/>
            <a:ext cx="3852000" cy="97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50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775" name="Google Shape;775;p24"/>
          <p:cNvSpPr txBox="1">
            <a:spLocks noGrp="1"/>
          </p:cNvSpPr>
          <p:nvPr>
            <p:ph type="subTitle" idx="1"/>
          </p:nvPr>
        </p:nvSpPr>
        <p:spPr>
          <a:xfrm>
            <a:off x="2646000" y="1407566"/>
            <a:ext cx="3852000" cy="1017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776" name="Google Shape;776;p24"/>
          <p:cNvSpPr txBox="1"/>
          <p:nvPr/>
        </p:nvSpPr>
        <p:spPr>
          <a:xfrm>
            <a:off x="2779350" y="3548507"/>
            <a:ext cx="3585300" cy="659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300"/>
              </a:spcBef>
              <a:spcAft>
                <a:spcPts val="0"/>
              </a:spcAft>
              <a:buNone/>
            </a:pPr>
            <a:r>
              <a:rPr lang="en" sz="1200">
                <a:solidFill>
                  <a:schemeClr val="lt1"/>
                </a:solidFill>
                <a:latin typeface="Roboto"/>
                <a:ea typeface="Roboto"/>
                <a:cs typeface="Roboto"/>
                <a:sym typeface="Roboto"/>
              </a:rPr>
              <a:t>CREDITS: This presentation template was created by </a:t>
            </a:r>
            <a:r>
              <a:rPr lang="en" sz="1200" b="1">
                <a:solidFill>
                  <a:schemeClr val="lt1"/>
                </a:solidFill>
                <a:uFill>
                  <a:noFill/>
                </a:uFill>
                <a:latin typeface="Roboto"/>
                <a:ea typeface="Roboto"/>
                <a:cs typeface="Roboto"/>
                <a:sym typeface="Roboto"/>
                <a:hlinkClick r:id="rId2">
                  <a:extLst>
                    <a:ext uri="{A12FA001-AC4F-418D-AE19-62706E023703}">
                      <ahyp:hlinkClr xmlns:ahyp="http://schemas.microsoft.com/office/drawing/2018/hyperlinkcolor" val="tx"/>
                    </a:ext>
                  </a:extLst>
                </a:hlinkClick>
              </a:rPr>
              <a:t>Slidesgo</a:t>
            </a:r>
            <a:r>
              <a:rPr lang="en" sz="1200">
                <a:solidFill>
                  <a:schemeClr val="lt1"/>
                </a:solidFill>
                <a:latin typeface="Roboto"/>
                <a:ea typeface="Roboto"/>
                <a:cs typeface="Roboto"/>
                <a:sym typeface="Roboto"/>
              </a:rPr>
              <a:t>, including icons by </a:t>
            </a:r>
            <a:r>
              <a:rPr lang="en" sz="1200" b="1">
                <a:solidFill>
                  <a:schemeClr val="lt1"/>
                </a:solidFill>
                <a:uFill>
                  <a:noFill/>
                </a:uFill>
                <a:latin typeface="Roboto"/>
                <a:ea typeface="Roboto"/>
                <a:cs typeface="Roboto"/>
                <a:sym typeface="Roboto"/>
                <a:hlinkClick r:id="rId3">
                  <a:extLst>
                    <a:ext uri="{A12FA001-AC4F-418D-AE19-62706E023703}">
                      <ahyp:hlinkClr xmlns:ahyp="http://schemas.microsoft.com/office/drawing/2018/hyperlinkcolor" val="tx"/>
                    </a:ext>
                  </a:extLst>
                </a:hlinkClick>
              </a:rPr>
              <a:t>Flaticon</a:t>
            </a:r>
            <a:r>
              <a:rPr lang="en" sz="1200">
                <a:solidFill>
                  <a:schemeClr val="lt1"/>
                </a:solidFill>
                <a:latin typeface="Roboto"/>
                <a:ea typeface="Roboto"/>
                <a:cs typeface="Roboto"/>
                <a:sym typeface="Roboto"/>
              </a:rPr>
              <a:t>, and infographics &amp; images by </a:t>
            </a:r>
            <a:r>
              <a:rPr lang="en" sz="1200" b="1">
                <a:solidFill>
                  <a:schemeClr val="lt1"/>
                </a:solidFill>
                <a:uFill>
                  <a:noFill/>
                </a:uFill>
                <a:latin typeface="Roboto"/>
                <a:ea typeface="Roboto"/>
                <a:cs typeface="Roboto"/>
                <a:sym typeface="Roboto"/>
                <a:hlinkClick r:id="rId4">
                  <a:extLst>
                    <a:ext uri="{A12FA001-AC4F-418D-AE19-62706E023703}">
                      <ahyp:hlinkClr xmlns:ahyp="http://schemas.microsoft.com/office/drawing/2018/hyperlinkcolor" val="tx"/>
                    </a:ext>
                  </a:extLst>
                </a:hlinkClick>
              </a:rPr>
              <a:t>Freepik</a:t>
            </a:r>
            <a:endParaRPr sz="1200" b="1">
              <a:solidFill>
                <a:schemeClr val="lt1"/>
              </a:solidFill>
              <a:latin typeface="Roboto"/>
              <a:ea typeface="Roboto"/>
              <a:cs typeface="Roboto"/>
              <a:sym typeface="Roboto"/>
            </a:endParaRPr>
          </a:p>
        </p:txBody>
      </p:sp>
    </p:spTree>
    <p:extLst>
      <p:ext uri="{BB962C8B-B14F-4D97-AF65-F5344CB8AC3E}">
        <p14:creationId xmlns:p14="http://schemas.microsoft.com/office/powerpoint/2010/main" val="3453617321"/>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87600"/>
            <a:ext cx="7704000" cy="592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lt1"/>
              </a:buClr>
              <a:buSzPts val="3000"/>
              <a:buFont typeface="Orbitron"/>
              <a:buNone/>
              <a:defRPr sz="3000" b="1">
                <a:solidFill>
                  <a:schemeClr val="lt1"/>
                </a:solidFill>
                <a:latin typeface="Orbitron"/>
                <a:ea typeface="Orbitron"/>
                <a:cs typeface="Orbitron"/>
                <a:sym typeface="Orbitron"/>
              </a:defRPr>
            </a:lvl1pPr>
            <a:lvl2pPr lvl="1"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2pPr>
            <a:lvl3pPr lvl="2"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3pPr>
            <a:lvl4pPr lvl="3"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4pPr>
            <a:lvl5pPr lvl="4"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5pPr>
            <a:lvl6pPr lvl="5"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6pPr>
            <a:lvl7pPr lvl="6"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7pPr>
            <a:lvl8pPr lvl="7"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8pPr>
            <a:lvl9pPr lvl="8" algn="ctr" rtl="0">
              <a:spcBef>
                <a:spcPts val="0"/>
              </a:spcBef>
              <a:spcAft>
                <a:spcPts val="0"/>
              </a:spcAft>
              <a:buClr>
                <a:schemeClr val="lt1"/>
              </a:buClr>
              <a:buSzPts val="3200"/>
              <a:buFont typeface="Orbitron"/>
              <a:buNone/>
              <a:defRPr sz="3200" b="1">
                <a:solidFill>
                  <a:schemeClr val="lt1"/>
                </a:solidFill>
                <a:latin typeface="Orbitron"/>
                <a:ea typeface="Orbitron"/>
                <a:cs typeface="Orbitron"/>
                <a:sym typeface="Orbitron"/>
              </a:defRPr>
            </a:lvl9pPr>
          </a:lstStyle>
          <a:p>
            <a:endParaRPr/>
          </a:p>
        </p:txBody>
      </p:sp>
      <p:sp>
        <p:nvSpPr>
          <p:cNvPr id="7" name="Google Shape;7;p1"/>
          <p:cNvSpPr txBox="1">
            <a:spLocks noGrp="1"/>
          </p:cNvSpPr>
          <p:nvPr>
            <p:ph type="body" idx="1"/>
          </p:nvPr>
        </p:nvSpPr>
        <p:spPr>
          <a:xfrm>
            <a:off x="720000" y="1300850"/>
            <a:ext cx="7704000" cy="3267900"/>
          </a:xfrm>
          <a:prstGeom prst="rect">
            <a:avLst/>
          </a:prstGeom>
          <a:noFill/>
          <a:ln>
            <a:noFill/>
          </a:ln>
        </p:spPr>
        <p:txBody>
          <a:bodyPr spcFirstLastPara="1" wrap="square" lIns="91425" tIns="91425" rIns="91425" bIns="91425" anchor="ctr" anchorCtr="0">
            <a:noAutofit/>
          </a:bodyPr>
          <a:lstStyle>
            <a:lvl1pPr marL="457200" lvl="0" indent="-323850">
              <a:lnSpc>
                <a:spcPct val="100000"/>
              </a:lnSpc>
              <a:spcBef>
                <a:spcPts val="0"/>
              </a:spcBef>
              <a:spcAft>
                <a:spcPts val="0"/>
              </a:spcAft>
              <a:buClr>
                <a:schemeClr val="dk2"/>
              </a:buClr>
              <a:buSzPts val="1500"/>
              <a:buFont typeface="Roboto"/>
              <a:buChar char="●"/>
              <a:defRPr sz="1500">
                <a:solidFill>
                  <a:schemeClr val="lt1"/>
                </a:solidFill>
                <a:latin typeface="Roboto"/>
                <a:ea typeface="Roboto"/>
                <a:cs typeface="Roboto"/>
                <a:sym typeface="Roboto"/>
              </a:defRPr>
            </a:lvl1pPr>
            <a:lvl2pPr marL="914400" lvl="1"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2pPr>
            <a:lvl3pPr marL="1371600" lvl="2"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3pPr>
            <a:lvl4pPr marL="1828800" lvl="3"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4pPr>
            <a:lvl5pPr marL="2286000" lvl="4"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5pPr>
            <a:lvl6pPr marL="2743200" lvl="5"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6pPr>
            <a:lvl7pPr marL="3200400" lvl="6"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7pPr>
            <a:lvl8pPr marL="3657600" lvl="7"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8pPr>
            <a:lvl9pPr marL="4114800" lvl="8" indent="-323850">
              <a:lnSpc>
                <a:spcPct val="100000"/>
              </a:lnSpc>
              <a:spcBef>
                <a:spcPts val="0"/>
              </a:spcBef>
              <a:spcAft>
                <a:spcPts val="0"/>
              </a:spcAft>
              <a:buClr>
                <a:schemeClr val="lt1"/>
              </a:buClr>
              <a:buSzPts val="1500"/>
              <a:buFont typeface="Roboto"/>
              <a:buChar char="■"/>
              <a:defRPr sz="1500">
                <a:solidFill>
                  <a:schemeClr val="lt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5" r:id="rId5"/>
    <p:sldLayoutId id="2147483656" r:id="rId6"/>
    <p:sldLayoutId id="2147483671" r:id="rId7"/>
    <p:sldLayoutId id="2147483672" r:id="rId8"/>
    <p:sldLayoutId id="2147483677" r:id="rId9"/>
  </p:sldLayoutIdLst>
  <p:transition spd="slow">
    <p:wip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8.jpeg"/></Relationships>
</file>

<file path=ppt/slides/_rels/slide24.xml.rels><?xml version="1.0" encoding="UTF-8" standalone="yes"?>
<Relationships xmlns="http://schemas.openxmlformats.org/package/2006/relationships"><Relationship Id="rId3" Type="http://schemas.openxmlformats.org/officeDocument/2006/relationships/hyperlink" Target="mailto:abdulrahmanmansour98@gmail.com" TargetMode="External"/><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microsoft.com/office/2007/relationships/media" Target="../media/media1.mp4"/><Relationship Id="rId1" Type="http://schemas.openxmlformats.org/officeDocument/2006/relationships/video" Target="NULL" TargetMode="Externa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828" name="Google Shape;828;p30"/>
          <p:cNvSpPr/>
          <p:nvPr/>
        </p:nvSpPr>
        <p:spPr>
          <a:xfrm>
            <a:off x="12812293" y="872774"/>
            <a:ext cx="144983" cy="272315"/>
          </a:xfrm>
          <a:custGeom>
            <a:avLst/>
            <a:gdLst/>
            <a:ahLst/>
            <a:cxnLst/>
            <a:rect l="l" t="t" r="r" b="b"/>
            <a:pathLst>
              <a:path w="739" h="1388" extrusionOk="0">
                <a:moveTo>
                  <a:pt x="36" y="1"/>
                </a:moveTo>
                <a:cubicBezTo>
                  <a:pt x="27" y="1"/>
                  <a:pt x="18" y="7"/>
                  <a:pt x="12" y="18"/>
                </a:cubicBezTo>
                <a:cubicBezTo>
                  <a:pt x="1" y="30"/>
                  <a:pt x="1" y="42"/>
                  <a:pt x="12" y="54"/>
                </a:cubicBezTo>
                <a:cubicBezTo>
                  <a:pt x="405" y="590"/>
                  <a:pt x="679" y="1352"/>
                  <a:pt x="703" y="1364"/>
                </a:cubicBezTo>
                <a:cubicBezTo>
                  <a:pt x="679" y="1388"/>
                  <a:pt x="715" y="1388"/>
                  <a:pt x="727" y="1388"/>
                </a:cubicBezTo>
                <a:cubicBezTo>
                  <a:pt x="739" y="1364"/>
                  <a:pt x="739" y="1352"/>
                  <a:pt x="739" y="1340"/>
                </a:cubicBezTo>
                <a:cubicBezTo>
                  <a:pt x="739" y="1328"/>
                  <a:pt x="453" y="554"/>
                  <a:pt x="60" y="18"/>
                </a:cubicBezTo>
                <a:cubicBezTo>
                  <a:pt x="54" y="7"/>
                  <a:pt x="45" y="1"/>
                  <a:pt x="36" y="1"/>
                </a:cubicBezTo>
                <a:close/>
              </a:path>
            </a:pathLst>
          </a:custGeom>
          <a:solidFill>
            <a:srgbClr val="FE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0"/>
          <p:cNvSpPr/>
          <p:nvPr/>
        </p:nvSpPr>
        <p:spPr>
          <a:xfrm>
            <a:off x="12634741" y="984406"/>
            <a:ext cx="165975" cy="226210"/>
          </a:xfrm>
          <a:custGeom>
            <a:avLst/>
            <a:gdLst/>
            <a:ahLst/>
            <a:cxnLst/>
            <a:rect l="l" t="t" r="r" b="b"/>
            <a:pathLst>
              <a:path w="846" h="1153" extrusionOk="0">
                <a:moveTo>
                  <a:pt x="804" y="0"/>
                </a:moveTo>
                <a:cubicBezTo>
                  <a:pt x="798" y="0"/>
                  <a:pt x="792" y="3"/>
                  <a:pt x="786" y="9"/>
                </a:cubicBezTo>
                <a:cubicBezTo>
                  <a:pt x="751" y="21"/>
                  <a:pt x="179" y="497"/>
                  <a:pt x="1" y="1116"/>
                </a:cubicBezTo>
                <a:cubicBezTo>
                  <a:pt x="1" y="1128"/>
                  <a:pt x="1" y="1140"/>
                  <a:pt x="24" y="1152"/>
                </a:cubicBezTo>
                <a:cubicBezTo>
                  <a:pt x="24" y="1140"/>
                  <a:pt x="36" y="1140"/>
                  <a:pt x="60" y="1140"/>
                </a:cubicBezTo>
                <a:lnTo>
                  <a:pt x="72" y="1128"/>
                </a:lnTo>
                <a:cubicBezTo>
                  <a:pt x="251" y="533"/>
                  <a:pt x="822" y="57"/>
                  <a:pt x="822" y="57"/>
                </a:cubicBezTo>
                <a:cubicBezTo>
                  <a:pt x="846" y="45"/>
                  <a:pt x="846" y="21"/>
                  <a:pt x="822" y="9"/>
                </a:cubicBezTo>
                <a:cubicBezTo>
                  <a:pt x="816" y="3"/>
                  <a:pt x="810" y="0"/>
                  <a:pt x="804" y="0"/>
                </a:cubicBezTo>
                <a:close/>
              </a:path>
            </a:pathLst>
          </a:custGeom>
          <a:solidFill>
            <a:srgbClr val="FE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0"/>
          <p:cNvSpPr/>
          <p:nvPr/>
        </p:nvSpPr>
        <p:spPr>
          <a:xfrm>
            <a:off x="12359096" y="2644566"/>
            <a:ext cx="116928" cy="53953"/>
          </a:xfrm>
          <a:custGeom>
            <a:avLst/>
            <a:gdLst/>
            <a:ahLst/>
            <a:cxnLst/>
            <a:rect l="l" t="t" r="r" b="b"/>
            <a:pathLst>
              <a:path w="596" h="275" fill="none" extrusionOk="0">
                <a:moveTo>
                  <a:pt x="1" y="274"/>
                </a:moveTo>
                <a:cubicBezTo>
                  <a:pt x="191" y="179"/>
                  <a:pt x="394" y="96"/>
                  <a:pt x="596" y="0"/>
                </a:cubicBezTo>
              </a:path>
            </a:pathLst>
          </a:custGeom>
          <a:noFill/>
          <a:ln w="4475" cap="rnd" cmpd="sng">
            <a:solidFill>
              <a:srgbClr val="2AB59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0"/>
          <p:cNvSpPr txBox="1">
            <a:spLocks noGrp="1"/>
          </p:cNvSpPr>
          <p:nvPr>
            <p:ph type="ctrTitle"/>
          </p:nvPr>
        </p:nvSpPr>
        <p:spPr>
          <a:xfrm>
            <a:off x="1296163" y="1263600"/>
            <a:ext cx="6551700" cy="215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RADAR PROJECT</a:t>
            </a:r>
            <a:endParaRPr dirty="0"/>
          </a:p>
        </p:txBody>
      </p:sp>
      <p:sp>
        <p:nvSpPr>
          <p:cNvPr id="832" name="Google Shape;832;p30"/>
          <p:cNvSpPr txBox="1">
            <a:spLocks noGrp="1"/>
          </p:cNvSpPr>
          <p:nvPr>
            <p:ph type="subTitle" idx="1"/>
          </p:nvPr>
        </p:nvSpPr>
        <p:spPr>
          <a:xfrm>
            <a:off x="1188371" y="2773680"/>
            <a:ext cx="6551700" cy="215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BY </a:t>
            </a:r>
          </a:p>
          <a:p>
            <a:pPr marL="0" lvl="0" indent="0" algn="ctr" rtl="0">
              <a:spcBef>
                <a:spcPts val="0"/>
              </a:spcBef>
              <a:spcAft>
                <a:spcPts val="0"/>
              </a:spcAft>
              <a:buNone/>
            </a:pPr>
            <a:r>
              <a:rPr lang="en-US" dirty="0"/>
              <a:t> AbdulRahman Mansour </a:t>
            </a:r>
          </a:p>
          <a:p>
            <a:pPr marL="0" lvl="0" indent="0" algn="ctr" rtl="0">
              <a:spcBef>
                <a:spcPts val="0"/>
              </a:spcBef>
              <a:spcAft>
                <a:spcPts val="0"/>
              </a:spcAft>
              <a:buNone/>
            </a:pPr>
            <a:r>
              <a:rPr lang="en-US" dirty="0"/>
              <a:t>Mohammed Yasser</a:t>
            </a:r>
          </a:p>
          <a:p>
            <a:pPr marL="0" lvl="0" indent="0" algn="ctr" rtl="0">
              <a:spcBef>
                <a:spcPts val="0"/>
              </a:spcBef>
              <a:spcAft>
                <a:spcPts val="0"/>
              </a:spcAft>
              <a:buNone/>
            </a:pPr>
            <a:endParaRPr lang="en-US" dirty="0"/>
          </a:p>
          <a:p>
            <a:pPr marL="0" lvl="0" indent="0" algn="ctr" rtl="0">
              <a:spcBef>
                <a:spcPts val="0"/>
              </a:spcBef>
              <a:spcAft>
                <a:spcPts val="0"/>
              </a:spcAft>
              <a:buNone/>
            </a:pPr>
            <a:r>
              <a:rPr lang="en-US" dirty="0"/>
              <a:t>UNDER THE SUPERVISION OF </a:t>
            </a:r>
          </a:p>
          <a:p>
            <a:pPr marL="0" lvl="0" indent="0" algn="ctr" rtl="0">
              <a:spcBef>
                <a:spcPts val="0"/>
              </a:spcBef>
              <a:spcAft>
                <a:spcPts val="0"/>
              </a:spcAft>
              <a:buNone/>
            </a:pPr>
            <a:r>
              <a:rPr lang="en-US" dirty="0"/>
              <a:t>Sherif AbdelMohsed</a:t>
            </a:r>
          </a:p>
          <a:p>
            <a:pPr marL="0" lvl="0" indent="0" algn="ctr" rtl="0">
              <a:spcBef>
                <a:spcPts val="0"/>
              </a:spcBef>
              <a:spcAft>
                <a:spcPts val="0"/>
              </a:spcAft>
              <a:buNone/>
            </a:pPr>
            <a:endParaRPr lang="en-US" dirty="0"/>
          </a:p>
        </p:txBody>
      </p:sp>
      <p:grpSp>
        <p:nvGrpSpPr>
          <p:cNvPr id="833" name="Google Shape;833;p30"/>
          <p:cNvGrpSpPr/>
          <p:nvPr/>
        </p:nvGrpSpPr>
        <p:grpSpPr>
          <a:xfrm>
            <a:off x="888012" y="1440674"/>
            <a:ext cx="300359" cy="299855"/>
            <a:chOff x="1466575" y="2391250"/>
            <a:chExt cx="59575" cy="59475"/>
          </a:xfrm>
        </p:grpSpPr>
        <p:sp>
          <p:nvSpPr>
            <p:cNvPr id="834" name="Google Shape;834;p30"/>
            <p:cNvSpPr/>
            <p:nvPr/>
          </p:nvSpPr>
          <p:spPr>
            <a:xfrm>
              <a:off x="1491600" y="2391250"/>
              <a:ext cx="9425" cy="59475"/>
            </a:xfrm>
            <a:custGeom>
              <a:avLst/>
              <a:gdLst/>
              <a:ahLst/>
              <a:cxnLst/>
              <a:rect l="l" t="t" r="r" b="b"/>
              <a:pathLst>
                <a:path w="377" h="2379" extrusionOk="0">
                  <a:moveTo>
                    <a:pt x="0" y="1"/>
                  </a:moveTo>
                  <a:lnTo>
                    <a:pt x="0" y="2379"/>
                  </a:lnTo>
                  <a:lnTo>
                    <a:pt x="377" y="2379"/>
                  </a:lnTo>
                  <a:lnTo>
                    <a:pt x="3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0"/>
            <p:cNvSpPr/>
            <p:nvPr/>
          </p:nvSpPr>
          <p:spPr>
            <a:xfrm>
              <a:off x="1466575" y="2416275"/>
              <a:ext cx="59575" cy="9425"/>
            </a:xfrm>
            <a:custGeom>
              <a:avLst/>
              <a:gdLst/>
              <a:ahLst/>
              <a:cxnLst/>
              <a:rect l="l" t="t" r="r" b="b"/>
              <a:pathLst>
                <a:path w="2383" h="377" extrusionOk="0">
                  <a:moveTo>
                    <a:pt x="1" y="1"/>
                  </a:moveTo>
                  <a:lnTo>
                    <a:pt x="1" y="377"/>
                  </a:lnTo>
                  <a:lnTo>
                    <a:pt x="2382" y="377"/>
                  </a:lnTo>
                  <a:lnTo>
                    <a:pt x="23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1A5F2A0-333F-24CA-0830-5759E60DDFC0}"/>
              </a:ext>
            </a:extLst>
          </p:cNvPr>
          <p:cNvSpPr txBox="1">
            <a:spLocks/>
          </p:cNvSpPr>
          <p:nvPr/>
        </p:nvSpPr>
        <p:spPr>
          <a:xfrm>
            <a:off x="819806" y="794058"/>
            <a:ext cx="7695543" cy="5854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5500"/>
              <a:buFont typeface="Orbitron"/>
              <a:buNone/>
              <a:defRPr sz="4600" b="1" i="0" u="none" strike="noStrike" cap="none">
                <a:solidFill>
                  <a:schemeClr val="lt1"/>
                </a:solidFill>
                <a:latin typeface="Orbitron"/>
                <a:ea typeface="Orbitron"/>
                <a:cs typeface="Orbitron"/>
                <a:sym typeface="Orbitron"/>
              </a:defRPr>
            </a:lvl1pPr>
            <a:lvl2pPr marR="0" lvl="1" algn="ctr" rtl="0">
              <a:lnSpc>
                <a:spcPct val="100000"/>
              </a:lnSpc>
              <a:spcBef>
                <a:spcPts val="0"/>
              </a:spcBef>
              <a:spcAft>
                <a:spcPts val="0"/>
              </a:spcAft>
              <a:buClr>
                <a:schemeClr val="lt1"/>
              </a:buClr>
              <a:buSzPts val="5200"/>
              <a:buFont typeface="Orbitron"/>
              <a:buNone/>
              <a:defRPr sz="5200" b="1" i="0" u="none" strike="noStrike" cap="none">
                <a:solidFill>
                  <a:schemeClr val="lt1"/>
                </a:solidFill>
                <a:latin typeface="Orbitron"/>
                <a:ea typeface="Orbitron"/>
                <a:cs typeface="Orbitron"/>
                <a:sym typeface="Orbitron"/>
              </a:defRPr>
            </a:lvl2pPr>
            <a:lvl3pPr marR="0" lvl="2" algn="ctr" rtl="0">
              <a:lnSpc>
                <a:spcPct val="100000"/>
              </a:lnSpc>
              <a:spcBef>
                <a:spcPts val="0"/>
              </a:spcBef>
              <a:spcAft>
                <a:spcPts val="0"/>
              </a:spcAft>
              <a:buClr>
                <a:schemeClr val="lt1"/>
              </a:buClr>
              <a:buSzPts val="5200"/>
              <a:buFont typeface="Orbitron"/>
              <a:buNone/>
              <a:defRPr sz="5200" b="1" i="0" u="none" strike="noStrike" cap="none">
                <a:solidFill>
                  <a:schemeClr val="lt1"/>
                </a:solidFill>
                <a:latin typeface="Orbitron"/>
                <a:ea typeface="Orbitron"/>
                <a:cs typeface="Orbitron"/>
                <a:sym typeface="Orbitron"/>
              </a:defRPr>
            </a:lvl3pPr>
            <a:lvl4pPr marR="0" lvl="3" algn="ctr" rtl="0">
              <a:lnSpc>
                <a:spcPct val="100000"/>
              </a:lnSpc>
              <a:spcBef>
                <a:spcPts val="0"/>
              </a:spcBef>
              <a:spcAft>
                <a:spcPts val="0"/>
              </a:spcAft>
              <a:buClr>
                <a:schemeClr val="lt1"/>
              </a:buClr>
              <a:buSzPts val="5200"/>
              <a:buFont typeface="Orbitron"/>
              <a:buNone/>
              <a:defRPr sz="5200" b="1" i="0" u="none" strike="noStrike" cap="none">
                <a:solidFill>
                  <a:schemeClr val="lt1"/>
                </a:solidFill>
                <a:latin typeface="Orbitron"/>
                <a:ea typeface="Orbitron"/>
                <a:cs typeface="Orbitron"/>
                <a:sym typeface="Orbitron"/>
              </a:defRPr>
            </a:lvl4pPr>
            <a:lvl5pPr marR="0" lvl="4" algn="ctr" rtl="0">
              <a:lnSpc>
                <a:spcPct val="100000"/>
              </a:lnSpc>
              <a:spcBef>
                <a:spcPts val="0"/>
              </a:spcBef>
              <a:spcAft>
                <a:spcPts val="0"/>
              </a:spcAft>
              <a:buClr>
                <a:schemeClr val="lt1"/>
              </a:buClr>
              <a:buSzPts val="5200"/>
              <a:buFont typeface="Orbitron"/>
              <a:buNone/>
              <a:defRPr sz="5200" b="1" i="0" u="none" strike="noStrike" cap="none">
                <a:solidFill>
                  <a:schemeClr val="lt1"/>
                </a:solidFill>
                <a:latin typeface="Orbitron"/>
                <a:ea typeface="Orbitron"/>
                <a:cs typeface="Orbitron"/>
                <a:sym typeface="Orbitron"/>
              </a:defRPr>
            </a:lvl5pPr>
            <a:lvl6pPr marR="0" lvl="5" algn="ctr" rtl="0">
              <a:lnSpc>
                <a:spcPct val="100000"/>
              </a:lnSpc>
              <a:spcBef>
                <a:spcPts val="0"/>
              </a:spcBef>
              <a:spcAft>
                <a:spcPts val="0"/>
              </a:spcAft>
              <a:buClr>
                <a:schemeClr val="lt1"/>
              </a:buClr>
              <a:buSzPts val="5200"/>
              <a:buFont typeface="Orbitron"/>
              <a:buNone/>
              <a:defRPr sz="5200" b="1" i="0" u="none" strike="noStrike" cap="none">
                <a:solidFill>
                  <a:schemeClr val="lt1"/>
                </a:solidFill>
                <a:latin typeface="Orbitron"/>
                <a:ea typeface="Orbitron"/>
                <a:cs typeface="Orbitron"/>
                <a:sym typeface="Orbitron"/>
              </a:defRPr>
            </a:lvl6pPr>
            <a:lvl7pPr marR="0" lvl="6" algn="ctr" rtl="0">
              <a:lnSpc>
                <a:spcPct val="100000"/>
              </a:lnSpc>
              <a:spcBef>
                <a:spcPts val="0"/>
              </a:spcBef>
              <a:spcAft>
                <a:spcPts val="0"/>
              </a:spcAft>
              <a:buClr>
                <a:schemeClr val="lt1"/>
              </a:buClr>
              <a:buSzPts val="5200"/>
              <a:buFont typeface="Orbitron"/>
              <a:buNone/>
              <a:defRPr sz="5200" b="1" i="0" u="none" strike="noStrike" cap="none">
                <a:solidFill>
                  <a:schemeClr val="lt1"/>
                </a:solidFill>
                <a:latin typeface="Orbitron"/>
                <a:ea typeface="Orbitron"/>
                <a:cs typeface="Orbitron"/>
                <a:sym typeface="Orbitron"/>
              </a:defRPr>
            </a:lvl7pPr>
            <a:lvl8pPr marR="0" lvl="7" algn="ctr" rtl="0">
              <a:lnSpc>
                <a:spcPct val="100000"/>
              </a:lnSpc>
              <a:spcBef>
                <a:spcPts val="0"/>
              </a:spcBef>
              <a:spcAft>
                <a:spcPts val="0"/>
              </a:spcAft>
              <a:buClr>
                <a:schemeClr val="lt1"/>
              </a:buClr>
              <a:buSzPts val="5200"/>
              <a:buFont typeface="Orbitron"/>
              <a:buNone/>
              <a:defRPr sz="5200" b="1" i="0" u="none" strike="noStrike" cap="none">
                <a:solidFill>
                  <a:schemeClr val="lt1"/>
                </a:solidFill>
                <a:latin typeface="Orbitron"/>
                <a:ea typeface="Orbitron"/>
                <a:cs typeface="Orbitron"/>
                <a:sym typeface="Orbitron"/>
              </a:defRPr>
            </a:lvl8pPr>
            <a:lvl9pPr marR="0" lvl="8" algn="ctr" rtl="0">
              <a:lnSpc>
                <a:spcPct val="100000"/>
              </a:lnSpc>
              <a:spcBef>
                <a:spcPts val="0"/>
              </a:spcBef>
              <a:spcAft>
                <a:spcPts val="0"/>
              </a:spcAft>
              <a:buClr>
                <a:schemeClr val="lt1"/>
              </a:buClr>
              <a:buSzPts val="5200"/>
              <a:buFont typeface="Orbitron"/>
              <a:buNone/>
              <a:defRPr sz="5200" b="1" i="0" u="none" strike="noStrike" cap="none">
                <a:solidFill>
                  <a:schemeClr val="lt1"/>
                </a:solidFill>
                <a:latin typeface="Orbitron"/>
                <a:ea typeface="Orbitron"/>
                <a:cs typeface="Orbitron"/>
                <a:sym typeface="Orbitron"/>
              </a:defRPr>
            </a:lvl9pPr>
          </a:lstStyle>
          <a:p>
            <a:pPr algn="l"/>
            <a:r>
              <a:rPr lang="en-US" dirty="0"/>
              <a:t>FUNCTIONALITY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43F8FEE-9EF2-4A7E-0146-09EC8C464D78}"/>
                  </a:ext>
                </a:extLst>
              </p:cNvPr>
              <p:cNvSpPr txBox="1"/>
              <p:nvPr/>
            </p:nvSpPr>
            <p:spPr>
              <a:xfrm>
                <a:off x="874986" y="1820917"/>
                <a:ext cx="3799490" cy="2246769"/>
              </a:xfrm>
              <a:prstGeom prst="rect">
                <a:avLst/>
              </a:prstGeom>
              <a:noFill/>
            </p:spPr>
            <p:txBody>
              <a:bodyPr wrap="square" rtlCol="0">
                <a:spAutoFit/>
              </a:bodyPr>
              <a:lstStyle/>
              <a:p>
                <a:r>
                  <a:rPr lang="en-US" dirty="0"/>
                  <a:t>It sends ultrasonic sound waves Through the trigger pin then it receives that wave through the echo pin , so if we could somehow calculate the time between sending and receiving the wave we can know the distance from the relation </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𝐷𝑖𝑠𝑡𝑎𝑛𝑐𝑒</m:t>
                      </m:r>
                      <m:r>
                        <a:rPr lang="en-US" b="0" i="1" smtClean="0">
                          <a:latin typeface="Cambria Math" panose="02040503050406030204" pitchFamily="18" charset="0"/>
                        </a:rPr>
                        <m:t>=</m:t>
                      </m:r>
                      <m:r>
                        <a:rPr lang="en-US" b="0" i="1" smtClean="0">
                          <a:latin typeface="Cambria Math" panose="02040503050406030204" pitchFamily="18" charset="0"/>
                        </a:rPr>
                        <m:t>𝑆𝑝𝑒𝑒𝑑𝑂𝑓𝑆𝑜𝑢𝑛𝑑</m:t>
                      </m:r>
                      <m:r>
                        <a:rPr lang="en-US" b="0" i="1" smtClean="0">
                          <a:latin typeface="Cambria Math" panose="02040503050406030204" pitchFamily="18" charset="0"/>
                        </a:rPr>
                        <m:t>∗</m:t>
                      </m:r>
                      <m:r>
                        <a:rPr lang="en-US" b="0" i="1" smtClean="0">
                          <a:latin typeface="Cambria Math" panose="02040503050406030204" pitchFamily="18" charset="0"/>
                        </a:rPr>
                        <m:t>𝑡𝑖𝑚𝑒</m:t>
                      </m:r>
                    </m:oMath>
                  </m:oMathPara>
                </a14:m>
                <a:endParaRPr lang="en-US" b="0" dirty="0"/>
              </a:p>
              <a:p>
                <a:r>
                  <a:rPr lang="en-US" dirty="0"/>
                  <a:t>But in this case we have to divide the total time by 2 as it is the time needed to go to the object then return </a:t>
                </a:r>
              </a:p>
            </p:txBody>
          </p:sp>
        </mc:Choice>
        <mc:Fallback xmlns="">
          <p:sp>
            <p:nvSpPr>
              <p:cNvPr id="6" name="TextBox 5">
                <a:extLst>
                  <a:ext uri="{FF2B5EF4-FFF2-40B4-BE49-F238E27FC236}">
                    <a16:creationId xmlns:a16="http://schemas.microsoft.com/office/drawing/2014/main" id="{843F8FEE-9EF2-4A7E-0146-09EC8C464D78}"/>
                  </a:ext>
                </a:extLst>
              </p:cNvPr>
              <p:cNvSpPr txBox="1">
                <a:spLocks noRot="1" noChangeAspect="1" noMove="1" noResize="1" noEditPoints="1" noAdjustHandles="1" noChangeArrowheads="1" noChangeShapeType="1" noTextEdit="1"/>
              </p:cNvSpPr>
              <p:nvPr/>
            </p:nvSpPr>
            <p:spPr>
              <a:xfrm>
                <a:off x="874986" y="1820917"/>
                <a:ext cx="3799490" cy="2246769"/>
              </a:xfrm>
              <a:prstGeom prst="rect">
                <a:avLst/>
              </a:prstGeom>
              <a:blipFill>
                <a:blip r:embed="rId2"/>
                <a:stretch>
                  <a:fillRect l="-482" t="-543" b="-1902"/>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86F46885-22F2-7763-91E8-B40ECF16B0FC}"/>
              </a:ext>
            </a:extLst>
          </p:cNvPr>
          <p:cNvPicPr>
            <a:picLocks noChangeAspect="1"/>
          </p:cNvPicPr>
          <p:nvPr/>
        </p:nvPicPr>
        <p:blipFill>
          <a:blip r:embed="rId3"/>
          <a:stretch>
            <a:fillRect/>
          </a:stretch>
        </p:blipFill>
        <p:spPr>
          <a:xfrm>
            <a:off x="4840014" y="1529255"/>
            <a:ext cx="3989850" cy="3125514"/>
          </a:xfrm>
          <a:prstGeom prst="rect">
            <a:avLst/>
          </a:prstGeom>
        </p:spPr>
      </p:pic>
    </p:spTree>
    <p:extLst>
      <p:ext uri="{BB962C8B-B14F-4D97-AF65-F5344CB8AC3E}">
        <p14:creationId xmlns:p14="http://schemas.microsoft.com/office/powerpoint/2010/main" val="320718866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1A5F2A0-333F-24CA-0830-5759E60DDFC0}"/>
              </a:ext>
            </a:extLst>
          </p:cNvPr>
          <p:cNvSpPr txBox="1">
            <a:spLocks/>
          </p:cNvSpPr>
          <p:nvPr/>
        </p:nvSpPr>
        <p:spPr>
          <a:xfrm>
            <a:off x="1087820" y="540647"/>
            <a:ext cx="7695543" cy="5854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5500"/>
              <a:buFont typeface="Orbitron"/>
              <a:buNone/>
              <a:defRPr sz="4600" b="1" i="0" u="none" strike="noStrike" cap="none">
                <a:solidFill>
                  <a:schemeClr val="lt1"/>
                </a:solidFill>
                <a:latin typeface="Orbitron"/>
                <a:ea typeface="Orbitron"/>
                <a:cs typeface="Orbitron"/>
                <a:sym typeface="Orbitron"/>
              </a:defRPr>
            </a:lvl1pPr>
            <a:lvl2pPr marR="0" lvl="1" algn="ctr" rtl="0">
              <a:lnSpc>
                <a:spcPct val="100000"/>
              </a:lnSpc>
              <a:spcBef>
                <a:spcPts val="0"/>
              </a:spcBef>
              <a:spcAft>
                <a:spcPts val="0"/>
              </a:spcAft>
              <a:buClr>
                <a:schemeClr val="lt1"/>
              </a:buClr>
              <a:buSzPts val="5200"/>
              <a:buFont typeface="Orbitron"/>
              <a:buNone/>
              <a:defRPr sz="5200" b="1" i="0" u="none" strike="noStrike" cap="none">
                <a:solidFill>
                  <a:schemeClr val="lt1"/>
                </a:solidFill>
                <a:latin typeface="Orbitron"/>
                <a:ea typeface="Orbitron"/>
                <a:cs typeface="Orbitron"/>
                <a:sym typeface="Orbitron"/>
              </a:defRPr>
            </a:lvl2pPr>
            <a:lvl3pPr marR="0" lvl="2" algn="ctr" rtl="0">
              <a:lnSpc>
                <a:spcPct val="100000"/>
              </a:lnSpc>
              <a:spcBef>
                <a:spcPts val="0"/>
              </a:spcBef>
              <a:spcAft>
                <a:spcPts val="0"/>
              </a:spcAft>
              <a:buClr>
                <a:schemeClr val="lt1"/>
              </a:buClr>
              <a:buSzPts val="5200"/>
              <a:buFont typeface="Orbitron"/>
              <a:buNone/>
              <a:defRPr sz="5200" b="1" i="0" u="none" strike="noStrike" cap="none">
                <a:solidFill>
                  <a:schemeClr val="lt1"/>
                </a:solidFill>
                <a:latin typeface="Orbitron"/>
                <a:ea typeface="Orbitron"/>
                <a:cs typeface="Orbitron"/>
                <a:sym typeface="Orbitron"/>
              </a:defRPr>
            </a:lvl3pPr>
            <a:lvl4pPr marR="0" lvl="3" algn="ctr" rtl="0">
              <a:lnSpc>
                <a:spcPct val="100000"/>
              </a:lnSpc>
              <a:spcBef>
                <a:spcPts val="0"/>
              </a:spcBef>
              <a:spcAft>
                <a:spcPts val="0"/>
              </a:spcAft>
              <a:buClr>
                <a:schemeClr val="lt1"/>
              </a:buClr>
              <a:buSzPts val="5200"/>
              <a:buFont typeface="Orbitron"/>
              <a:buNone/>
              <a:defRPr sz="5200" b="1" i="0" u="none" strike="noStrike" cap="none">
                <a:solidFill>
                  <a:schemeClr val="lt1"/>
                </a:solidFill>
                <a:latin typeface="Orbitron"/>
                <a:ea typeface="Orbitron"/>
                <a:cs typeface="Orbitron"/>
                <a:sym typeface="Orbitron"/>
              </a:defRPr>
            </a:lvl4pPr>
            <a:lvl5pPr marR="0" lvl="4" algn="ctr" rtl="0">
              <a:lnSpc>
                <a:spcPct val="100000"/>
              </a:lnSpc>
              <a:spcBef>
                <a:spcPts val="0"/>
              </a:spcBef>
              <a:spcAft>
                <a:spcPts val="0"/>
              </a:spcAft>
              <a:buClr>
                <a:schemeClr val="lt1"/>
              </a:buClr>
              <a:buSzPts val="5200"/>
              <a:buFont typeface="Orbitron"/>
              <a:buNone/>
              <a:defRPr sz="5200" b="1" i="0" u="none" strike="noStrike" cap="none">
                <a:solidFill>
                  <a:schemeClr val="lt1"/>
                </a:solidFill>
                <a:latin typeface="Orbitron"/>
                <a:ea typeface="Orbitron"/>
                <a:cs typeface="Orbitron"/>
                <a:sym typeface="Orbitron"/>
              </a:defRPr>
            </a:lvl5pPr>
            <a:lvl6pPr marR="0" lvl="5" algn="ctr" rtl="0">
              <a:lnSpc>
                <a:spcPct val="100000"/>
              </a:lnSpc>
              <a:spcBef>
                <a:spcPts val="0"/>
              </a:spcBef>
              <a:spcAft>
                <a:spcPts val="0"/>
              </a:spcAft>
              <a:buClr>
                <a:schemeClr val="lt1"/>
              </a:buClr>
              <a:buSzPts val="5200"/>
              <a:buFont typeface="Orbitron"/>
              <a:buNone/>
              <a:defRPr sz="5200" b="1" i="0" u="none" strike="noStrike" cap="none">
                <a:solidFill>
                  <a:schemeClr val="lt1"/>
                </a:solidFill>
                <a:latin typeface="Orbitron"/>
                <a:ea typeface="Orbitron"/>
                <a:cs typeface="Orbitron"/>
                <a:sym typeface="Orbitron"/>
              </a:defRPr>
            </a:lvl6pPr>
            <a:lvl7pPr marR="0" lvl="6" algn="ctr" rtl="0">
              <a:lnSpc>
                <a:spcPct val="100000"/>
              </a:lnSpc>
              <a:spcBef>
                <a:spcPts val="0"/>
              </a:spcBef>
              <a:spcAft>
                <a:spcPts val="0"/>
              </a:spcAft>
              <a:buClr>
                <a:schemeClr val="lt1"/>
              </a:buClr>
              <a:buSzPts val="5200"/>
              <a:buFont typeface="Orbitron"/>
              <a:buNone/>
              <a:defRPr sz="5200" b="1" i="0" u="none" strike="noStrike" cap="none">
                <a:solidFill>
                  <a:schemeClr val="lt1"/>
                </a:solidFill>
                <a:latin typeface="Orbitron"/>
                <a:ea typeface="Orbitron"/>
                <a:cs typeface="Orbitron"/>
                <a:sym typeface="Orbitron"/>
              </a:defRPr>
            </a:lvl7pPr>
            <a:lvl8pPr marR="0" lvl="7" algn="ctr" rtl="0">
              <a:lnSpc>
                <a:spcPct val="100000"/>
              </a:lnSpc>
              <a:spcBef>
                <a:spcPts val="0"/>
              </a:spcBef>
              <a:spcAft>
                <a:spcPts val="0"/>
              </a:spcAft>
              <a:buClr>
                <a:schemeClr val="lt1"/>
              </a:buClr>
              <a:buSzPts val="5200"/>
              <a:buFont typeface="Orbitron"/>
              <a:buNone/>
              <a:defRPr sz="5200" b="1" i="0" u="none" strike="noStrike" cap="none">
                <a:solidFill>
                  <a:schemeClr val="lt1"/>
                </a:solidFill>
                <a:latin typeface="Orbitron"/>
                <a:ea typeface="Orbitron"/>
                <a:cs typeface="Orbitron"/>
                <a:sym typeface="Orbitron"/>
              </a:defRPr>
            </a:lvl8pPr>
            <a:lvl9pPr marR="0" lvl="8" algn="ctr" rtl="0">
              <a:lnSpc>
                <a:spcPct val="100000"/>
              </a:lnSpc>
              <a:spcBef>
                <a:spcPts val="0"/>
              </a:spcBef>
              <a:spcAft>
                <a:spcPts val="0"/>
              </a:spcAft>
              <a:buClr>
                <a:schemeClr val="lt1"/>
              </a:buClr>
              <a:buSzPts val="5200"/>
              <a:buFont typeface="Orbitron"/>
              <a:buNone/>
              <a:defRPr sz="5200" b="1" i="0" u="none" strike="noStrike" cap="none">
                <a:solidFill>
                  <a:schemeClr val="lt1"/>
                </a:solidFill>
                <a:latin typeface="Orbitron"/>
                <a:ea typeface="Orbitron"/>
                <a:cs typeface="Orbitron"/>
                <a:sym typeface="Orbitron"/>
              </a:defRPr>
            </a:lvl9pPr>
          </a:lstStyle>
          <a:p>
            <a:pPr algn="l"/>
            <a:r>
              <a:rPr lang="en-US" dirty="0"/>
              <a:t>IMPLEMENTATION </a:t>
            </a:r>
          </a:p>
        </p:txBody>
      </p:sp>
      <p:sp>
        <p:nvSpPr>
          <p:cNvPr id="6" name="TextBox 5">
            <a:extLst>
              <a:ext uri="{FF2B5EF4-FFF2-40B4-BE49-F238E27FC236}">
                <a16:creationId xmlns:a16="http://schemas.microsoft.com/office/drawing/2014/main" id="{843F8FEE-9EF2-4A7E-0146-09EC8C464D78}"/>
              </a:ext>
            </a:extLst>
          </p:cNvPr>
          <p:cNvSpPr txBox="1"/>
          <p:nvPr/>
        </p:nvSpPr>
        <p:spPr>
          <a:xfrm>
            <a:off x="559676" y="1434662"/>
            <a:ext cx="5289331" cy="3754874"/>
          </a:xfrm>
          <a:prstGeom prst="rect">
            <a:avLst/>
          </a:prstGeom>
          <a:noFill/>
        </p:spPr>
        <p:txBody>
          <a:bodyPr wrap="square" rtlCol="0">
            <a:spAutoFit/>
          </a:bodyPr>
          <a:lstStyle/>
          <a:p>
            <a:r>
              <a:rPr lang="en-US" dirty="0"/>
              <a:t>First we have to initialize our timer (in this case it is TIMER0 to perform in normal mode and with a </a:t>
            </a:r>
            <a:r>
              <a:rPr lang="en-US" dirty="0" err="1"/>
              <a:t>prescaler</a:t>
            </a:r>
            <a:r>
              <a:rPr lang="en-US" dirty="0"/>
              <a:t> of 1 . Then we send our signal through the trigger pin .</a:t>
            </a:r>
          </a:p>
          <a:p>
            <a:endParaRPr lang="en-US" dirty="0"/>
          </a:p>
          <a:p>
            <a:r>
              <a:rPr lang="en-US" dirty="0"/>
              <a:t>But to receive this we have to connect the echo pin to an interrupt pin (in this case EXTI_LINE0) and setting it up to open the ISR when a rising edge happens . </a:t>
            </a:r>
          </a:p>
          <a:p>
            <a:endParaRPr lang="en-US" dirty="0"/>
          </a:p>
          <a:p>
            <a:r>
              <a:rPr lang="en-US" dirty="0"/>
              <a:t>We also need to initialize the timer 0 overflow interrupt to count the number of overflows . </a:t>
            </a:r>
          </a:p>
          <a:p>
            <a:endParaRPr lang="en-US" dirty="0"/>
          </a:p>
          <a:p>
            <a:r>
              <a:rPr lang="en-US" dirty="0"/>
              <a:t>When we enter the ISR that means we received he wave so to count the number of ticks we have to multiply the number of overflows by the 255 which is the maximum number of ticks that can be counted , then adding the number of current tick and by knowing the tick time which is 1us in this case we can calculate the distance .</a:t>
            </a:r>
          </a:p>
        </p:txBody>
      </p:sp>
      <p:pic>
        <p:nvPicPr>
          <p:cNvPr id="3" name="Picture 2">
            <a:extLst>
              <a:ext uri="{FF2B5EF4-FFF2-40B4-BE49-F238E27FC236}">
                <a16:creationId xmlns:a16="http://schemas.microsoft.com/office/drawing/2014/main" id="{1669E3DA-84E9-AFB0-7DC3-F06C2C86C8AD}"/>
              </a:ext>
            </a:extLst>
          </p:cNvPr>
          <p:cNvPicPr>
            <a:picLocks noChangeAspect="1"/>
          </p:cNvPicPr>
          <p:nvPr/>
        </p:nvPicPr>
        <p:blipFill rotWithShape="1">
          <a:blip r:embed="rId2"/>
          <a:srcRect l="28435" t="11560" r="29682" b="15438"/>
          <a:stretch/>
        </p:blipFill>
        <p:spPr>
          <a:xfrm>
            <a:off x="5707118" y="1280367"/>
            <a:ext cx="3436882" cy="3754874"/>
          </a:xfrm>
          <a:prstGeom prst="rect">
            <a:avLst/>
          </a:prstGeom>
        </p:spPr>
      </p:pic>
    </p:spTree>
    <p:extLst>
      <p:ext uri="{BB962C8B-B14F-4D97-AF65-F5344CB8AC3E}">
        <p14:creationId xmlns:p14="http://schemas.microsoft.com/office/powerpoint/2010/main" val="241388492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5" name="Google Shape;885;p35"/>
          <p:cNvSpPr txBox="1">
            <a:spLocks noGrp="1"/>
          </p:cNvSpPr>
          <p:nvPr>
            <p:ph type="title"/>
          </p:nvPr>
        </p:nvSpPr>
        <p:spPr>
          <a:xfrm>
            <a:off x="1320300" y="2096632"/>
            <a:ext cx="6503400" cy="171073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PLOTTING RESULTS</a:t>
            </a:r>
            <a:endParaRPr dirty="0"/>
          </a:p>
        </p:txBody>
      </p:sp>
      <p:sp>
        <p:nvSpPr>
          <p:cNvPr id="886" name="Google Shape;886;p35"/>
          <p:cNvSpPr txBox="1">
            <a:spLocks noGrp="1"/>
          </p:cNvSpPr>
          <p:nvPr>
            <p:ph type="title" idx="2"/>
          </p:nvPr>
        </p:nvSpPr>
        <p:spPr>
          <a:xfrm>
            <a:off x="3231931" y="1163052"/>
            <a:ext cx="2286000" cy="77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Tree>
    <p:extLst>
      <p:ext uri="{BB962C8B-B14F-4D97-AF65-F5344CB8AC3E}">
        <p14:creationId xmlns:p14="http://schemas.microsoft.com/office/powerpoint/2010/main" val="384217737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DATA TRANSFER</a:t>
            </a:r>
            <a:br>
              <a:rPr lang="en-US" dirty="0"/>
            </a:br>
            <a:endParaRPr lang="en-US" dirty="0"/>
          </a:p>
        </p:txBody>
      </p:sp>
    </p:spTree>
    <p:extLst>
      <p:ext uri="{BB962C8B-B14F-4D97-AF65-F5344CB8AC3E}">
        <p14:creationId xmlns:p14="http://schemas.microsoft.com/office/powerpoint/2010/main" val="3030163319"/>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1A5F2A0-333F-24CA-0830-5759E60DDFC0}"/>
              </a:ext>
            </a:extLst>
          </p:cNvPr>
          <p:cNvSpPr txBox="1">
            <a:spLocks/>
          </p:cNvSpPr>
          <p:nvPr/>
        </p:nvSpPr>
        <p:spPr>
          <a:xfrm>
            <a:off x="724228" y="783101"/>
            <a:ext cx="7695543" cy="5854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5500"/>
              <a:buFont typeface="Orbitron"/>
              <a:buNone/>
              <a:defRPr sz="4600" b="1" i="0" u="none" strike="noStrike" cap="none">
                <a:solidFill>
                  <a:schemeClr val="lt1"/>
                </a:solidFill>
                <a:latin typeface="Orbitron"/>
                <a:ea typeface="Orbitron"/>
                <a:cs typeface="Orbitron"/>
                <a:sym typeface="Orbitron"/>
              </a:defRPr>
            </a:lvl1pPr>
            <a:lvl2pPr marR="0" lvl="1" algn="ctr" rtl="0">
              <a:lnSpc>
                <a:spcPct val="100000"/>
              </a:lnSpc>
              <a:spcBef>
                <a:spcPts val="0"/>
              </a:spcBef>
              <a:spcAft>
                <a:spcPts val="0"/>
              </a:spcAft>
              <a:buClr>
                <a:schemeClr val="lt1"/>
              </a:buClr>
              <a:buSzPts val="5200"/>
              <a:buFont typeface="Orbitron"/>
              <a:buNone/>
              <a:defRPr sz="5200" b="1" i="0" u="none" strike="noStrike" cap="none">
                <a:solidFill>
                  <a:schemeClr val="lt1"/>
                </a:solidFill>
                <a:latin typeface="Orbitron"/>
                <a:ea typeface="Orbitron"/>
                <a:cs typeface="Orbitron"/>
                <a:sym typeface="Orbitron"/>
              </a:defRPr>
            </a:lvl2pPr>
            <a:lvl3pPr marR="0" lvl="2" algn="ctr" rtl="0">
              <a:lnSpc>
                <a:spcPct val="100000"/>
              </a:lnSpc>
              <a:spcBef>
                <a:spcPts val="0"/>
              </a:spcBef>
              <a:spcAft>
                <a:spcPts val="0"/>
              </a:spcAft>
              <a:buClr>
                <a:schemeClr val="lt1"/>
              </a:buClr>
              <a:buSzPts val="5200"/>
              <a:buFont typeface="Orbitron"/>
              <a:buNone/>
              <a:defRPr sz="5200" b="1" i="0" u="none" strike="noStrike" cap="none">
                <a:solidFill>
                  <a:schemeClr val="lt1"/>
                </a:solidFill>
                <a:latin typeface="Orbitron"/>
                <a:ea typeface="Orbitron"/>
                <a:cs typeface="Orbitron"/>
                <a:sym typeface="Orbitron"/>
              </a:defRPr>
            </a:lvl3pPr>
            <a:lvl4pPr marR="0" lvl="3" algn="ctr" rtl="0">
              <a:lnSpc>
                <a:spcPct val="100000"/>
              </a:lnSpc>
              <a:spcBef>
                <a:spcPts val="0"/>
              </a:spcBef>
              <a:spcAft>
                <a:spcPts val="0"/>
              </a:spcAft>
              <a:buClr>
                <a:schemeClr val="lt1"/>
              </a:buClr>
              <a:buSzPts val="5200"/>
              <a:buFont typeface="Orbitron"/>
              <a:buNone/>
              <a:defRPr sz="5200" b="1" i="0" u="none" strike="noStrike" cap="none">
                <a:solidFill>
                  <a:schemeClr val="lt1"/>
                </a:solidFill>
                <a:latin typeface="Orbitron"/>
                <a:ea typeface="Orbitron"/>
                <a:cs typeface="Orbitron"/>
                <a:sym typeface="Orbitron"/>
              </a:defRPr>
            </a:lvl4pPr>
            <a:lvl5pPr marR="0" lvl="4" algn="ctr" rtl="0">
              <a:lnSpc>
                <a:spcPct val="100000"/>
              </a:lnSpc>
              <a:spcBef>
                <a:spcPts val="0"/>
              </a:spcBef>
              <a:spcAft>
                <a:spcPts val="0"/>
              </a:spcAft>
              <a:buClr>
                <a:schemeClr val="lt1"/>
              </a:buClr>
              <a:buSzPts val="5200"/>
              <a:buFont typeface="Orbitron"/>
              <a:buNone/>
              <a:defRPr sz="5200" b="1" i="0" u="none" strike="noStrike" cap="none">
                <a:solidFill>
                  <a:schemeClr val="lt1"/>
                </a:solidFill>
                <a:latin typeface="Orbitron"/>
                <a:ea typeface="Orbitron"/>
                <a:cs typeface="Orbitron"/>
                <a:sym typeface="Orbitron"/>
              </a:defRPr>
            </a:lvl5pPr>
            <a:lvl6pPr marR="0" lvl="5" algn="ctr" rtl="0">
              <a:lnSpc>
                <a:spcPct val="100000"/>
              </a:lnSpc>
              <a:spcBef>
                <a:spcPts val="0"/>
              </a:spcBef>
              <a:spcAft>
                <a:spcPts val="0"/>
              </a:spcAft>
              <a:buClr>
                <a:schemeClr val="lt1"/>
              </a:buClr>
              <a:buSzPts val="5200"/>
              <a:buFont typeface="Orbitron"/>
              <a:buNone/>
              <a:defRPr sz="5200" b="1" i="0" u="none" strike="noStrike" cap="none">
                <a:solidFill>
                  <a:schemeClr val="lt1"/>
                </a:solidFill>
                <a:latin typeface="Orbitron"/>
                <a:ea typeface="Orbitron"/>
                <a:cs typeface="Orbitron"/>
                <a:sym typeface="Orbitron"/>
              </a:defRPr>
            </a:lvl6pPr>
            <a:lvl7pPr marR="0" lvl="6" algn="ctr" rtl="0">
              <a:lnSpc>
                <a:spcPct val="100000"/>
              </a:lnSpc>
              <a:spcBef>
                <a:spcPts val="0"/>
              </a:spcBef>
              <a:spcAft>
                <a:spcPts val="0"/>
              </a:spcAft>
              <a:buClr>
                <a:schemeClr val="lt1"/>
              </a:buClr>
              <a:buSzPts val="5200"/>
              <a:buFont typeface="Orbitron"/>
              <a:buNone/>
              <a:defRPr sz="5200" b="1" i="0" u="none" strike="noStrike" cap="none">
                <a:solidFill>
                  <a:schemeClr val="lt1"/>
                </a:solidFill>
                <a:latin typeface="Orbitron"/>
                <a:ea typeface="Orbitron"/>
                <a:cs typeface="Orbitron"/>
                <a:sym typeface="Orbitron"/>
              </a:defRPr>
            </a:lvl7pPr>
            <a:lvl8pPr marR="0" lvl="7" algn="ctr" rtl="0">
              <a:lnSpc>
                <a:spcPct val="100000"/>
              </a:lnSpc>
              <a:spcBef>
                <a:spcPts val="0"/>
              </a:spcBef>
              <a:spcAft>
                <a:spcPts val="0"/>
              </a:spcAft>
              <a:buClr>
                <a:schemeClr val="lt1"/>
              </a:buClr>
              <a:buSzPts val="5200"/>
              <a:buFont typeface="Orbitron"/>
              <a:buNone/>
              <a:defRPr sz="5200" b="1" i="0" u="none" strike="noStrike" cap="none">
                <a:solidFill>
                  <a:schemeClr val="lt1"/>
                </a:solidFill>
                <a:latin typeface="Orbitron"/>
                <a:ea typeface="Orbitron"/>
                <a:cs typeface="Orbitron"/>
                <a:sym typeface="Orbitron"/>
              </a:defRPr>
            </a:lvl8pPr>
            <a:lvl9pPr marR="0" lvl="8" algn="ctr" rtl="0">
              <a:lnSpc>
                <a:spcPct val="100000"/>
              </a:lnSpc>
              <a:spcBef>
                <a:spcPts val="0"/>
              </a:spcBef>
              <a:spcAft>
                <a:spcPts val="0"/>
              </a:spcAft>
              <a:buClr>
                <a:schemeClr val="lt1"/>
              </a:buClr>
              <a:buSzPts val="5200"/>
              <a:buFont typeface="Orbitron"/>
              <a:buNone/>
              <a:defRPr sz="5200" b="1" i="0" u="none" strike="noStrike" cap="none">
                <a:solidFill>
                  <a:schemeClr val="lt1"/>
                </a:solidFill>
                <a:latin typeface="Orbitron"/>
                <a:ea typeface="Orbitron"/>
                <a:cs typeface="Orbitron"/>
                <a:sym typeface="Orbitron"/>
              </a:defRPr>
            </a:lvl9pPr>
          </a:lstStyle>
          <a:p>
            <a:pPr algn="l"/>
            <a:r>
              <a:rPr lang="en-US" dirty="0"/>
              <a:t>SENDING DATA</a:t>
            </a:r>
          </a:p>
        </p:txBody>
      </p:sp>
      <p:sp>
        <p:nvSpPr>
          <p:cNvPr id="6" name="TextBox 5">
            <a:extLst>
              <a:ext uri="{FF2B5EF4-FFF2-40B4-BE49-F238E27FC236}">
                <a16:creationId xmlns:a16="http://schemas.microsoft.com/office/drawing/2014/main" id="{843F8FEE-9EF2-4A7E-0146-09EC8C464D78}"/>
              </a:ext>
            </a:extLst>
          </p:cNvPr>
          <p:cNvSpPr txBox="1"/>
          <p:nvPr/>
        </p:nvSpPr>
        <p:spPr>
          <a:xfrm>
            <a:off x="874986" y="1820917"/>
            <a:ext cx="3539359" cy="1815882"/>
          </a:xfrm>
          <a:prstGeom prst="rect">
            <a:avLst/>
          </a:prstGeom>
          <a:noFill/>
        </p:spPr>
        <p:txBody>
          <a:bodyPr wrap="square" rtlCol="0">
            <a:spAutoFit/>
          </a:bodyPr>
          <a:lstStyle/>
          <a:p>
            <a:r>
              <a:rPr lang="en-US" dirty="0"/>
              <a:t>The data can be sent using the UART communication protocol which is one of the simplest communication protocols it can only send one character at a time and it can only be used for communication between 2 devices.</a:t>
            </a:r>
          </a:p>
          <a:p>
            <a:r>
              <a:rPr lang="en-US" dirty="0"/>
              <a:t>TX is the pin used for transmission .</a:t>
            </a:r>
          </a:p>
          <a:p>
            <a:r>
              <a:rPr lang="en-US" dirty="0"/>
              <a:t>RX is the pin used for receiving . </a:t>
            </a:r>
          </a:p>
        </p:txBody>
      </p:sp>
      <p:pic>
        <p:nvPicPr>
          <p:cNvPr id="3" name="Picture 2">
            <a:extLst>
              <a:ext uri="{FF2B5EF4-FFF2-40B4-BE49-F238E27FC236}">
                <a16:creationId xmlns:a16="http://schemas.microsoft.com/office/drawing/2014/main" id="{D9BA15BF-8983-0AF9-D736-931363FAA32F}"/>
              </a:ext>
            </a:extLst>
          </p:cNvPr>
          <p:cNvPicPr>
            <a:picLocks noChangeAspect="1"/>
          </p:cNvPicPr>
          <p:nvPr/>
        </p:nvPicPr>
        <p:blipFill>
          <a:blip r:embed="rId2"/>
          <a:stretch>
            <a:fillRect/>
          </a:stretch>
        </p:blipFill>
        <p:spPr>
          <a:xfrm>
            <a:off x="4571999" y="1629787"/>
            <a:ext cx="4193134" cy="2198141"/>
          </a:xfrm>
          <a:prstGeom prst="rect">
            <a:avLst/>
          </a:prstGeom>
        </p:spPr>
      </p:pic>
    </p:spTree>
    <p:extLst>
      <p:ext uri="{BB962C8B-B14F-4D97-AF65-F5344CB8AC3E}">
        <p14:creationId xmlns:p14="http://schemas.microsoft.com/office/powerpoint/2010/main" val="37708053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1A5F2A0-333F-24CA-0830-5759E60DDFC0}"/>
              </a:ext>
            </a:extLst>
          </p:cNvPr>
          <p:cNvSpPr txBox="1">
            <a:spLocks/>
          </p:cNvSpPr>
          <p:nvPr/>
        </p:nvSpPr>
        <p:spPr>
          <a:xfrm>
            <a:off x="724228" y="783101"/>
            <a:ext cx="7695543" cy="5854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5500"/>
              <a:buFont typeface="Orbitron"/>
              <a:buNone/>
              <a:defRPr sz="4600" b="1" i="0" u="none" strike="noStrike" cap="none">
                <a:solidFill>
                  <a:schemeClr val="lt1"/>
                </a:solidFill>
                <a:latin typeface="Orbitron"/>
                <a:ea typeface="Orbitron"/>
                <a:cs typeface="Orbitron"/>
                <a:sym typeface="Orbitron"/>
              </a:defRPr>
            </a:lvl1pPr>
            <a:lvl2pPr marR="0" lvl="1" algn="ctr" rtl="0">
              <a:lnSpc>
                <a:spcPct val="100000"/>
              </a:lnSpc>
              <a:spcBef>
                <a:spcPts val="0"/>
              </a:spcBef>
              <a:spcAft>
                <a:spcPts val="0"/>
              </a:spcAft>
              <a:buClr>
                <a:schemeClr val="lt1"/>
              </a:buClr>
              <a:buSzPts val="5200"/>
              <a:buFont typeface="Orbitron"/>
              <a:buNone/>
              <a:defRPr sz="5200" b="1" i="0" u="none" strike="noStrike" cap="none">
                <a:solidFill>
                  <a:schemeClr val="lt1"/>
                </a:solidFill>
                <a:latin typeface="Orbitron"/>
                <a:ea typeface="Orbitron"/>
                <a:cs typeface="Orbitron"/>
                <a:sym typeface="Orbitron"/>
              </a:defRPr>
            </a:lvl2pPr>
            <a:lvl3pPr marR="0" lvl="2" algn="ctr" rtl="0">
              <a:lnSpc>
                <a:spcPct val="100000"/>
              </a:lnSpc>
              <a:spcBef>
                <a:spcPts val="0"/>
              </a:spcBef>
              <a:spcAft>
                <a:spcPts val="0"/>
              </a:spcAft>
              <a:buClr>
                <a:schemeClr val="lt1"/>
              </a:buClr>
              <a:buSzPts val="5200"/>
              <a:buFont typeface="Orbitron"/>
              <a:buNone/>
              <a:defRPr sz="5200" b="1" i="0" u="none" strike="noStrike" cap="none">
                <a:solidFill>
                  <a:schemeClr val="lt1"/>
                </a:solidFill>
                <a:latin typeface="Orbitron"/>
                <a:ea typeface="Orbitron"/>
                <a:cs typeface="Orbitron"/>
                <a:sym typeface="Orbitron"/>
              </a:defRPr>
            </a:lvl3pPr>
            <a:lvl4pPr marR="0" lvl="3" algn="ctr" rtl="0">
              <a:lnSpc>
                <a:spcPct val="100000"/>
              </a:lnSpc>
              <a:spcBef>
                <a:spcPts val="0"/>
              </a:spcBef>
              <a:spcAft>
                <a:spcPts val="0"/>
              </a:spcAft>
              <a:buClr>
                <a:schemeClr val="lt1"/>
              </a:buClr>
              <a:buSzPts val="5200"/>
              <a:buFont typeface="Orbitron"/>
              <a:buNone/>
              <a:defRPr sz="5200" b="1" i="0" u="none" strike="noStrike" cap="none">
                <a:solidFill>
                  <a:schemeClr val="lt1"/>
                </a:solidFill>
                <a:latin typeface="Orbitron"/>
                <a:ea typeface="Orbitron"/>
                <a:cs typeface="Orbitron"/>
                <a:sym typeface="Orbitron"/>
              </a:defRPr>
            </a:lvl4pPr>
            <a:lvl5pPr marR="0" lvl="4" algn="ctr" rtl="0">
              <a:lnSpc>
                <a:spcPct val="100000"/>
              </a:lnSpc>
              <a:spcBef>
                <a:spcPts val="0"/>
              </a:spcBef>
              <a:spcAft>
                <a:spcPts val="0"/>
              </a:spcAft>
              <a:buClr>
                <a:schemeClr val="lt1"/>
              </a:buClr>
              <a:buSzPts val="5200"/>
              <a:buFont typeface="Orbitron"/>
              <a:buNone/>
              <a:defRPr sz="5200" b="1" i="0" u="none" strike="noStrike" cap="none">
                <a:solidFill>
                  <a:schemeClr val="lt1"/>
                </a:solidFill>
                <a:latin typeface="Orbitron"/>
                <a:ea typeface="Orbitron"/>
                <a:cs typeface="Orbitron"/>
                <a:sym typeface="Orbitron"/>
              </a:defRPr>
            </a:lvl5pPr>
            <a:lvl6pPr marR="0" lvl="5" algn="ctr" rtl="0">
              <a:lnSpc>
                <a:spcPct val="100000"/>
              </a:lnSpc>
              <a:spcBef>
                <a:spcPts val="0"/>
              </a:spcBef>
              <a:spcAft>
                <a:spcPts val="0"/>
              </a:spcAft>
              <a:buClr>
                <a:schemeClr val="lt1"/>
              </a:buClr>
              <a:buSzPts val="5200"/>
              <a:buFont typeface="Orbitron"/>
              <a:buNone/>
              <a:defRPr sz="5200" b="1" i="0" u="none" strike="noStrike" cap="none">
                <a:solidFill>
                  <a:schemeClr val="lt1"/>
                </a:solidFill>
                <a:latin typeface="Orbitron"/>
                <a:ea typeface="Orbitron"/>
                <a:cs typeface="Orbitron"/>
                <a:sym typeface="Orbitron"/>
              </a:defRPr>
            </a:lvl6pPr>
            <a:lvl7pPr marR="0" lvl="6" algn="ctr" rtl="0">
              <a:lnSpc>
                <a:spcPct val="100000"/>
              </a:lnSpc>
              <a:spcBef>
                <a:spcPts val="0"/>
              </a:spcBef>
              <a:spcAft>
                <a:spcPts val="0"/>
              </a:spcAft>
              <a:buClr>
                <a:schemeClr val="lt1"/>
              </a:buClr>
              <a:buSzPts val="5200"/>
              <a:buFont typeface="Orbitron"/>
              <a:buNone/>
              <a:defRPr sz="5200" b="1" i="0" u="none" strike="noStrike" cap="none">
                <a:solidFill>
                  <a:schemeClr val="lt1"/>
                </a:solidFill>
                <a:latin typeface="Orbitron"/>
                <a:ea typeface="Orbitron"/>
                <a:cs typeface="Orbitron"/>
                <a:sym typeface="Orbitron"/>
              </a:defRPr>
            </a:lvl7pPr>
            <a:lvl8pPr marR="0" lvl="7" algn="ctr" rtl="0">
              <a:lnSpc>
                <a:spcPct val="100000"/>
              </a:lnSpc>
              <a:spcBef>
                <a:spcPts val="0"/>
              </a:spcBef>
              <a:spcAft>
                <a:spcPts val="0"/>
              </a:spcAft>
              <a:buClr>
                <a:schemeClr val="lt1"/>
              </a:buClr>
              <a:buSzPts val="5200"/>
              <a:buFont typeface="Orbitron"/>
              <a:buNone/>
              <a:defRPr sz="5200" b="1" i="0" u="none" strike="noStrike" cap="none">
                <a:solidFill>
                  <a:schemeClr val="lt1"/>
                </a:solidFill>
                <a:latin typeface="Orbitron"/>
                <a:ea typeface="Orbitron"/>
                <a:cs typeface="Orbitron"/>
                <a:sym typeface="Orbitron"/>
              </a:defRPr>
            </a:lvl8pPr>
            <a:lvl9pPr marR="0" lvl="8" algn="ctr" rtl="0">
              <a:lnSpc>
                <a:spcPct val="100000"/>
              </a:lnSpc>
              <a:spcBef>
                <a:spcPts val="0"/>
              </a:spcBef>
              <a:spcAft>
                <a:spcPts val="0"/>
              </a:spcAft>
              <a:buClr>
                <a:schemeClr val="lt1"/>
              </a:buClr>
              <a:buSzPts val="5200"/>
              <a:buFont typeface="Orbitron"/>
              <a:buNone/>
              <a:defRPr sz="5200" b="1" i="0" u="none" strike="noStrike" cap="none">
                <a:solidFill>
                  <a:schemeClr val="lt1"/>
                </a:solidFill>
                <a:latin typeface="Orbitron"/>
                <a:ea typeface="Orbitron"/>
                <a:cs typeface="Orbitron"/>
                <a:sym typeface="Orbitron"/>
              </a:defRPr>
            </a:lvl9pPr>
          </a:lstStyle>
          <a:p>
            <a:pPr algn="l"/>
            <a:r>
              <a:rPr lang="en-US" dirty="0"/>
              <a:t>RECEIVING DATA</a:t>
            </a:r>
          </a:p>
        </p:txBody>
      </p:sp>
      <p:sp>
        <p:nvSpPr>
          <p:cNvPr id="6" name="TextBox 5">
            <a:extLst>
              <a:ext uri="{FF2B5EF4-FFF2-40B4-BE49-F238E27FC236}">
                <a16:creationId xmlns:a16="http://schemas.microsoft.com/office/drawing/2014/main" id="{843F8FEE-9EF2-4A7E-0146-09EC8C464D78}"/>
              </a:ext>
            </a:extLst>
          </p:cNvPr>
          <p:cNvSpPr txBox="1"/>
          <p:nvPr/>
        </p:nvSpPr>
        <p:spPr>
          <a:xfrm>
            <a:off x="567558" y="2136227"/>
            <a:ext cx="3539359" cy="1384995"/>
          </a:xfrm>
          <a:prstGeom prst="rect">
            <a:avLst/>
          </a:prstGeom>
          <a:noFill/>
        </p:spPr>
        <p:txBody>
          <a:bodyPr wrap="square" rtlCol="0">
            <a:spAutoFit/>
          </a:bodyPr>
          <a:lstStyle/>
          <a:p>
            <a:r>
              <a:rPr lang="en-US" dirty="0"/>
              <a:t>We Can receive the data on our laptop or computer by using a program that can read that port which is </a:t>
            </a:r>
            <a:r>
              <a:rPr lang="en-US" dirty="0" err="1"/>
              <a:t>COMn</a:t>
            </a:r>
            <a:endParaRPr lang="en-US" dirty="0"/>
          </a:p>
          <a:p>
            <a:r>
              <a:rPr lang="en-US" dirty="0"/>
              <a:t>Where can change from 1 to 10 .</a:t>
            </a:r>
          </a:p>
          <a:p>
            <a:r>
              <a:rPr lang="en-US" dirty="0"/>
              <a:t>One of these programs is the Arduino IDE</a:t>
            </a:r>
          </a:p>
          <a:p>
            <a:r>
              <a:rPr lang="en-US" dirty="0"/>
              <a:t>In this case it’s COM6 </a:t>
            </a:r>
          </a:p>
        </p:txBody>
      </p:sp>
      <p:pic>
        <p:nvPicPr>
          <p:cNvPr id="4" name="Picture 3">
            <a:extLst>
              <a:ext uri="{FF2B5EF4-FFF2-40B4-BE49-F238E27FC236}">
                <a16:creationId xmlns:a16="http://schemas.microsoft.com/office/drawing/2014/main" id="{28A494A8-1234-EAB3-1B5A-9E43CBB7FF99}"/>
              </a:ext>
            </a:extLst>
          </p:cNvPr>
          <p:cNvPicPr>
            <a:picLocks noChangeAspect="1"/>
          </p:cNvPicPr>
          <p:nvPr/>
        </p:nvPicPr>
        <p:blipFill rotWithShape="1">
          <a:blip r:embed="rId2"/>
          <a:srcRect r="62316"/>
          <a:stretch/>
        </p:blipFill>
        <p:spPr>
          <a:xfrm>
            <a:off x="4311869" y="1497724"/>
            <a:ext cx="4382814" cy="3645776"/>
          </a:xfrm>
          <a:prstGeom prst="rect">
            <a:avLst/>
          </a:prstGeom>
        </p:spPr>
      </p:pic>
    </p:spTree>
    <p:extLst>
      <p:ext uri="{BB962C8B-B14F-4D97-AF65-F5344CB8AC3E}">
        <p14:creationId xmlns:p14="http://schemas.microsoft.com/office/powerpoint/2010/main" val="80697662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6150" y="1634089"/>
            <a:ext cx="6551700" cy="2152800"/>
          </a:xfrm>
        </p:spPr>
        <p:txBody>
          <a:bodyPr/>
          <a:lstStyle/>
          <a:p>
            <a:r>
              <a:rPr lang="en-US" dirty="0"/>
              <a:t> DATA PLOTTING</a:t>
            </a:r>
            <a:br>
              <a:rPr lang="en-US" dirty="0"/>
            </a:br>
            <a:endParaRPr lang="en-US" dirty="0"/>
          </a:p>
        </p:txBody>
      </p:sp>
    </p:spTree>
    <p:extLst>
      <p:ext uri="{BB962C8B-B14F-4D97-AF65-F5344CB8AC3E}">
        <p14:creationId xmlns:p14="http://schemas.microsoft.com/office/powerpoint/2010/main" val="156051164"/>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1A5F2A0-333F-24CA-0830-5759E60DDFC0}"/>
              </a:ext>
            </a:extLst>
          </p:cNvPr>
          <p:cNvSpPr txBox="1">
            <a:spLocks/>
          </p:cNvSpPr>
          <p:nvPr/>
        </p:nvSpPr>
        <p:spPr>
          <a:xfrm>
            <a:off x="724228" y="783101"/>
            <a:ext cx="7695543" cy="5854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5500"/>
              <a:buFont typeface="Orbitron"/>
              <a:buNone/>
              <a:defRPr sz="4600" b="1" i="0" u="none" strike="noStrike" cap="none">
                <a:solidFill>
                  <a:schemeClr val="lt1"/>
                </a:solidFill>
                <a:latin typeface="Orbitron"/>
                <a:ea typeface="Orbitron"/>
                <a:cs typeface="Orbitron"/>
                <a:sym typeface="Orbitron"/>
              </a:defRPr>
            </a:lvl1pPr>
            <a:lvl2pPr marR="0" lvl="1" algn="ctr" rtl="0">
              <a:lnSpc>
                <a:spcPct val="100000"/>
              </a:lnSpc>
              <a:spcBef>
                <a:spcPts val="0"/>
              </a:spcBef>
              <a:spcAft>
                <a:spcPts val="0"/>
              </a:spcAft>
              <a:buClr>
                <a:schemeClr val="lt1"/>
              </a:buClr>
              <a:buSzPts val="5200"/>
              <a:buFont typeface="Orbitron"/>
              <a:buNone/>
              <a:defRPr sz="5200" b="1" i="0" u="none" strike="noStrike" cap="none">
                <a:solidFill>
                  <a:schemeClr val="lt1"/>
                </a:solidFill>
                <a:latin typeface="Orbitron"/>
                <a:ea typeface="Orbitron"/>
                <a:cs typeface="Orbitron"/>
                <a:sym typeface="Orbitron"/>
              </a:defRPr>
            </a:lvl2pPr>
            <a:lvl3pPr marR="0" lvl="2" algn="ctr" rtl="0">
              <a:lnSpc>
                <a:spcPct val="100000"/>
              </a:lnSpc>
              <a:spcBef>
                <a:spcPts val="0"/>
              </a:spcBef>
              <a:spcAft>
                <a:spcPts val="0"/>
              </a:spcAft>
              <a:buClr>
                <a:schemeClr val="lt1"/>
              </a:buClr>
              <a:buSzPts val="5200"/>
              <a:buFont typeface="Orbitron"/>
              <a:buNone/>
              <a:defRPr sz="5200" b="1" i="0" u="none" strike="noStrike" cap="none">
                <a:solidFill>
                  <a:schemeClr val="lt1"/>
                </a:solidFill>
                <a:latin typeface="Orbitron"/>
                <a:ea typeface="Orbitron"/>
                <a:cs typeface="Orbitron"/>
                <a:sym typeface="Orbitron"/>
              </a:defRPr>
            </a:lvl3pPr>
            <a:lvl4pPr marR="0" lvl="3" algn="ctr" rtl="0">
              <a:lnSpc>
                <a:spcPct val="100000"/>
              </a:lnSpc>
              <a:spcBef>
                <a:spcPts val="0"/>
              </a:spcBef>
              <a:spcAft>
                <a:spcPts val="0"/>
              </a:spcAft>
              <a:buClr>
                <a:schemeClr val="lt1"/>
              </a:buClr>
              <a:buSzPts val="5200"/>
              <a:buFont typeface="Orbitron"/>
              <a:buNone/>
              <a:defRPr sz="5200" b="1" i="0" u="none" strike="noStrike" cap="none">
                <a:solidFill>
                  <a:schemeClr val="lt1"/>
                </a:solidFill>
                <a:latin typeface="Orbitron"/>
                <a:ea typeface="Orbitron"/>
                <a:cs typeface="Orbitron"/>
                <a:sym typeface="Orbitron"/>
              </a:defRPr>
            </a:lvl4pPr>
            <a:lvl5pPr marR="0" lvl="4" algn="ctr" rtl="0">
              <a:lnSpc>
                <a:spcPct val="100000"/>
              </a:lnSpc>
              <a:spcBef>
                <a:spcPts val="0"/>
              </a:spcBef>
              <a:spcAft>
                <a:spcPts val="0"/>
              </a:spcAft>
              <a:buClr>
                <a:schemeClr val="lt1"/>
              </a:buClr>
              <a:buSzPts val="5200"/>
              <a:buFont typeface="Orbitron"/>
              <a:buNone/>
              <a:defRPr sz="5200" b="1" i="0" u="none" strike="noStrike" cap="none">
                <a:solidFill>
                  <a:schemeClr val="lt1"/>
                </a:solidFill>
                <a:latin typeface="Orbitron"/>
                <a:ea typeface="Orbitron"/>
                <a:cs typeface="Orbitron"/>
                <a:sym typeface="Orbitron"/>
              </a:defRPr>
            </a:lvl5pPr>
            <a:lvl6pPr marR="0" lvl="5" algn="ctr" rtl="0">
              <a:lnSpc>
                <a:spcPct val="100000"/>
              </a:lnSpc>
              <a:spcBef>
                <a:spcPts val="0"/>
              </a:spcBef>
              <a:spcAft>
                <a:spcPts val="0"/>
              </a:spcAft>
              <a:buClr>
                <a:schemeClr val="lt1"/>
              </a:buClr>
              <a:buSzPts val="5200"/>
              <a:buFont typeface="Orbitron"/>
              <a:buNone/>
              <a:defRPr sz="5200" b="1" i="0" u="none" strike="noStrike" cap="none">
                <a:solidFill>
                  <a:schemeClr val="lt1"/>
                </a:solidFill>
                <a:latin typeface="Orbitron"/>
                <a:ea typeface="Orbitron"/>
                <a:cs typeface="Orbitron"/>
                <a:sym typeface="Orbitron"/>
              </a:defRPr>
            </a:lvl6pPr>
            <a:lvl7pPr marR="0" lvl="6" algn="ctr" rtl="0">
              <a:lnSpc>
                <a:spcPct val="100000"/>
              </a:lnSpc>
              <a:spcBef>
                <a:spcPts val="0"/>
              </a:spcBef>
              <a:spcAft>
                <a:spcPts val="0"/>
              </a:spcAft>
              <a:buClr>
                <a:schemeClr val="lt1"/>
              </a:buClr>
              <a:buSzPts val="5200"/>
              <a:buFont typeface="Orbitron"/>
              <a:buNone/>
              <a:defRPr sz="5200" b="1" i="0" u="none" strike="noStrike" cap="none">
                <a:solidFill>
                  <a:schemeClr val="lt1"/>
                </a:solidFill>
                <a:latin typeface="Orbitron"/>
                <a:ea typeface="Orbitron"/>
                <a:cs typeface="Orbitron"/>
                <a:sym typeface="Orbitron"/>
              </a:defRPr>
            </a:lvl7pPr>
            <a:lvl8pPr marR="0" lvl="7" algn="ctr" rtl="0">
              <a:lnSpc>
                <a:spcPct val="100000"/>
              </a:lnSpc>
              <a:spcBef>
                <a:spcPts val="0"/>
              </a:spcBef>
              <a:spcAft>
                <a:spcPts val="0"/>
              </a:spcAft>
              <a:buClr>
                <a:schemeClr val="lt1"/>
              </a:buClr>
              <a:buSzPts val="5200"/>
              <a:buFont typeface="Orbitron"/>
              <a:buNone/>
              <a:defRPr sz="5200" b="1" i="0" u="none" strike="noStrike" cap="none">
                <a:solidFill>
                  <a:schemeClr val="lt1"/>
                </a:solidFill>
                <a:latin typeface="Orbitron"/>
                <a:ea typeface="Orbitron"/>
                <a:cs typeface="Orbitron"/>
                <a:sym typeface="Orbitron"/>
              </a:defRPr>
            </a:lvl8pPr>
            <a:lvl9pPr marR="0" lvl="8" algn="ctr" rtl="0">
              <a:lnSpc>
                <a:spcPct val="100000"/>
              </a:lnSpc>
              <a:spcBef>
                <a:spcPts val="0"/>
              </a:spcBef>
              <a:spcAft>
                <a:spcPts val="0"/>
              </a:spcAft>
              <a:buClr>
                <a:schemeClr val="lt1"/>
              </a:buClr>
              <a:buSzPts val="5200"/>
              <a:buFont typeface="Orbitron"/>
              <a:buNone/>
              <a:defRPr sz="5200" b="1" i="0" u="none" strike="noStrike" cap="none">
                <a:solidFill>
                  <a:schemeClr val="lt1"/>
                </a:solidFill>
                <a:latin typeface="Orbitron"/>
                <a:ea typeface="Orbitron"/>
                <a:cs typeface="Orbitron"/>
                <a:sym typeface="Orbitron"/>
              </a:defRPr>
            </a:lvl9pPr>
          </a:lstStyle>
          <a:p>
            <a:pPr algn="l"/>
            <a:r>
              <a:rPr lang="en-US" dirty="0"/>
              <a:t>READING DATA</a:t>
            </a:r>
          </a:p>
        </p:txBody>
      </p:sp>
      <p:sp>
        <p:nvSpPr>
          <p:cNvPr id="6" name="TextBox 5">
            <a:extLst>
              <a:ext uri="{FF2B5EF4-FFF2-40B4-BE49-F238E27FC236}">
                <a16:creationId xmlns:a16="http://schemas.microsoft.com/office/drawing/2014/main" id="{843F8FEE-9EF2-4A7E-0146-09EC8C464D78}"/>
              </a:ext>
            </a:extLst>
          </p:cNvPr>
          <p:cNvSpPr txBox="1"/>
          <p:nvPr/>
        </p:nvSpPr>
        <p:spPr>
          <a:xfrm>
            <a:off x="743935" y="1402199"/>
            <a:ext cx="3539359" cy="1169551"/>
          </a:xfrm>
          <a:prstGeom prst="rect">
            <a:avLst/>
          </a:prstGeom>
          <a:noFill/>
        </p:spPr>
        <p:txBody>
          <a:bodyPr wrap="square" rtlCol="0">
            <a:spAutoFit/>
          </a:bodyPr>
          <a:lstStyle/>
          <a:p>
            <a:r>
              <a:rPr lang="en-US" dirty="0"/>
              <a:t>To read the data from the COM we used the </a:t>
            </a:r>
            <a:r>
              <a:rPr lang="en-US" dirty="0" err="1"/>
              <a:t>pyserial</a:t>
            </a:r>
            <a:r>
              <a:rPr lang="en-US" dirty="0"/>
              <a:t> library , Which needs to know the </a:t>
            </a:r>
            <a:r>
              <a:rPr lang="en-US" dirty="0" err="1"/>
              <a:t>BuadRate</a:t>
            </a:r>
            <a:r>
              <a:rPr lang="en-US" dirty="0"/>
              <a:t> of the data transfer and the COM we are using as shown in the following example </a:t>
            </a:r>
          </a:p>
        </p:txBody>
      </p:sp>
      <p:pic>
        <p:nvPicPr>
          <p:cNvPr id="4" name="Picture 3">
            <a:extLst>
              <a:ext uri="{FF2B5EF4-FFF2-40B4-BE49-F238E27FC236}">
                <a16:creationId xmlns:a16="http://schemas.microsoft.com/office/drawing/2014/main" id="{894FBDDA-84A9-3BDE-C254-208491904CCE}"/>
              </a:ext>
            </a:extLst>
          </p:cNvPr>
          <p:cNvPicPr>
            <a:picLocks noChangeAspect="1"/>
          </p:cNvPicPr>
          <p:nvPr/>
        </p:nvPicPr>
        <p:blipFill>
          <a:blip r:embed="rId2"/>
          <a:stretch>
            <a:fillRect/>
          </a:stretch>
        </p:blipFill>
        <p:spPr>
          <a:xfrm>
            <a:off x="4809468" y="684263"/>
            <a:ext cx="3262477" cy="3774974"/>
          </a:xfrm>
          <a:prstGeom prst="rect">
            <a:avLst/>
          </a:prstGeom>
        </p:spPr>
      </p:pic>
      <p:pic>
        <p:nvPicPr>
          <p:cNvPr id="8" name="Picture 7">
            <a:extLst>
              <a:ext uri="{FF2B5EF4-FFF2-40B4-BE49-F238E27FC236}">
                <a16:creationId xmlns:a16="http://schemas.microsoft.com/office/drawing/2014/main" id="{9C0F6F37-17B9-CCED-3362-785D85802F24}"/>
              </a:ext>
            </a:extLst>
          </p:cNvPr>
          <p:cNvPicPr>
            <a:picLocks noChangeAspect="1"/>
          </p:cNvPicPr>
          <p:nvPr/>
        </p:nvPicPr>
        <p:blipFill rotWithShape="1">
          <a:blip r:embed="rId3"/>
          <a:srcRect l="30517" t="41379" r="45776" b="38391"/>
          <a:stretch/>
        </p:blipFill>
        <p:spPr>
          <a:xfrm>
            <a:off x="874986" y="2571750"/>
            <a:ext cx="3408308" cy="1492744"/>
          </a:xfrm>
          <a:prstGeom prst="rect">
            <a:avLst/>
          </a:prstGeom>
        </p:spPr>
      </p:pic>
      <p:sp>
        <p:nvSpPr>
          <p:cNvPr id="9" name="TextBox 8">
            <a:extLst>
              <a:ext uri="{FF2B5EF4-FFF2-40B4-BE49-F238E27FC236}">
                <a16:creationId xmlns:a16="http://schemas.microsoft.com/office/drawing/2014/main" id="{04961938-B31E-4318-7448-86508A0891CB}"/>
              </a:ext>
            </a:extLst>
          </p:cNvPr>
          <p:cNvSpPr txBox="1"/>
          <p:nvPr/>
        </p:nvSpPr>
        <p:spPr>
          <a:xfrm>
            <a:off x="724228" y="4079221"/>
            <a:ext cx="3539359" cy="954107"/>
          </a:xfrm>
          <a:prstGeom prst="rect">
            <a:avLst/>
          </a:prstGeom>
          <a:noFill/>
        </p:spPr>
        <p:txBody>
          <a:bodyPr wrap="square" rtlCol="0">
            <a:spAutoFit/>
          </a:bodyPr>
          <a:lstStyle/>
          <a:p>
            <a:r>
              <a:rPr lang="en-US" dirty="0"/>
              <a:t>The try , except metho prevents the program from closing if we haven’t connected our USB cable yet and it will pause our code until we connect our cable </a:t>
            </a:r>
          </a:p>
        </p:txBody>
      </p:sp>
    </p:spTree>
    <p:extLst>
      <p:ext uri="{BB962C8B-B14F-4D97-AF65-F5344CB8AC3E}">
        <p14:creationId xmlns:p14="http://schemas.microsoft.com/office/powerpoint/2010/main" val="364778402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1A5F2A0-333F-24CA-0830-5759E60DDFC0}"/>
              </a:ext>
            </a:extLst>
          </p:cNvPr>
          <p:cNvSpPr txBox="1">
            <a:spLocks/>
          </p:cNvSpPr>
          <p:nvPr/>
        </p:nvSpPr>
        <p:spPr>
          <a:xfrm>
            <a:off x="724228" y="783101"/>
            <a:ext cx="7695543" cy="5854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5500"/>
              <a:buFont typeface="Orbitron"/>
              <a:buNone/>
              <a:defRPr sz="4600" b="1" i="0" u="none" strike="noStrike" cap="none">
                <a:solidFill>
                  <a:schemeClr val="lt1"/>
                </a:solidFill>
                <a:latin typeface="Orbitron"/>
                <a:ea typeface="Orbitron"/>
                <a:cs typeface="Orbitron"/>
                <a:sym typeface="Orbitron"/>
              </a:defRPr>
            </a:lvl1pPr>
            <a:lvl2pPr marR="0" lvl="1" algn="ctr" rtl="0">
              <a:lnSpc>
                <a:spcPct val="100000"/>
              </a:lnSpc>
              <a:spcBef>
                <a:spcPts val="0"/>
              </a:spcBef>
              <a:spcAft>
                <a:spcPts val="0"/>
              </a:spcAft>
              <a:buClr>
                <a:schemeClr val="lt1"/>
              </a:buClr>
              <a:buSzPts val="5200"/>
              <a:buFont typeface="Orbitron"/>
              <a:buNone/>
              <a:defRPr sz="5200" b="1" i="0" u="none" strike="noStrike" cap="none">
                <a:solidFill>
                  <a:schemeClr val="lt1"/>
                </a:solidFill>
                <a:latin typeface="Orbitron"/>
                <a:ea typeface="Orbitron"/>
                <a:cs typeface="Orbitron"/>
                <a:sym typeface="Orbitron"/>
              </a:defRPr>
            </a:lvl2pPr>
            <a:lvl3pPr marR="0" lvl="2" algn="ctr" rtl="0">
              <a:lnSpc>
                <a:spcPct val="100000"/>
              </a:lnSpc>
              <a:spcBef>
                <a:spcPts val="0"/>
              </a:spcBef>
              <a:spcAft>
                <a:spcPts val="0"/>
              </a:spcAft>
              <a:buClr>
                <a:schemeClr val="lt1"/>
              </a:buClr>
              <a:buSzPts val="5200"/>
              <a:buFont typeface="Orbitron"/>
              <a:buNone/>
              <a:defRPr sz="5200" b="1" i="0" u="none" strike="noStrike" cap="none">
                <a:solidFill>
                  <a:schemeClr val="lt1"/>
                </a:solidFill>
                <a:latin typeface="Orbitron"/>
                <a:ea typeface="Orbitron"/>
                <a:cs typeface="Orbitron"/>
                <a:sym typeface="Orbitron"/>
              </a:defRPr>
            </a:lvl3pPr>
            <a:lvl4pPr marR="0" lvl="3" algn="ctr" rtl="0">
              <a:lnSpc>
                <a:spcPct val="100000"/>
              </a:lnSpc>
              <a:spcBef>
                <a:spcPts val="0"/>
              </a:spcBef>
              <a:spcAft>
                <a:spcPts val="0"/>
              </a:spcAft>
              <a:buClr>
                <a:schemeClr val="lt1"/>
              </a:buClr>
              <a:buSzPts val="5200"/>
              <a:buFont typeface="Orbitron"/>
              <a:buNone/>
              <a:defRPr sz="5200" b="1" i="0" u="none" strike="noStrike" cap="none">
                <a:solidFill>
                  <a:schemeClr val="lt1"/>
                </a:solidFill>
                <a:latin typeface="Orbitron"/>
                <a:ea typeface="Orbitron"/>
                <a:cs typeface="Orbitron"/>
                <a:sym typeface="Orbitron"/>
              </a:defRPr>
            </a:lvl4pPr>
            <a:lvl5pPr marR="0" lvl="4" algn="ctr" rtl="0">
              <a:lnSpc>
                <a:spcPct val="100000"/>
              </a:lnSpc>
              <a:spcBef>
                <a:spcPts val="0"/>
              </a:spcBef>
              <a:spcAft>
                <a:spcPts val="0"/>
              </a:spcAft>
              <a:buClr>
                <a:schemeClr val="lt1"/>
              </a:buClr>
              <a:buSzPts val="5200"/>
              <a:buFont typeface="Orbitron"/>
              <a:buNone/>
              <a:defRPr sz="5200" b="1" i="0" u="none" strike="noStrike" cap="none">
                <a:solidFill>
                  <a:schemeClr val="lt1"/>
                </a:solidFill>
                <a:latin typeface="Orbitron"/>
                <a:ea typeface="Orbitron"/>
                <a:cs typeface="Orbitron"/>
                <a:sym typeface="Orbitron"/>
              </a:defRPr>
            </a:lvl5pPr>
            <a:lvl6pPr marR="0" lvl="5" algn="ctr" rtl="0">
              <a:lnSpc>
                <a:spcPct val="100000"/>
              </a:lnSpc>
              <a:spcBef>
                <a:spcPts val="0"/>
              </a:spcBef>
              <a:spcAft>
                <a:spcPts val="0"/>
              </a:spcAft>
              <a:buClr>
                <a:schemeClr val="lt1"/>
              </a:buClr>
              <a:buSzPts val="5200"/>
              <a:buFont typeface="Orbitron"/>
              <a:buNone/>
              <a:defRPr sz="5200" b="1" i="0" u="none" strike="noStrike" cap="none">
                <a:solidFill>
                  <a:schemeClr val="lt1"/>
                </a:solidFill>
                <a:latin typeface="Orbitron"/>
                <a:ea typeface="Orbitron"/>
                <a:cs typeface="Orbitron"/>
                <a:sym typeface="Orbitron"/>
              </a:defRPr>
            </a:lvl6pPr>
            <a:lvl7pPr marR="0" lvl="6" algn="ctr" rtl="0">
              <a:lnSpc>
                <a:spcPct val="100000"/>
              </a:lnSpc>
              <a:spcBef>
                <a:spcPts val="0"/>
              </a:spcBef>
              <a:spcAft>
                <a:spcPts val="0"/>
              </a:spcAft>
              <a:buClr>
                <a:schemeClr val="lt1"/>
              </a:buClr>
              <a:buSzPts val="5200"/>
              <a:buFont typeface="Orbitron"/>
              <a:buNone/>
              <a:defRPr sz="5200" b="1" i="0" u="none" strike="noStrike" cap="none">
                <a:solidFill>
                  <a:schemeClr val="lt1"/>
                </a:solidFill>
                <a:latin typeface="Orbitron"/>
                <a:ea typeface="Orbitron"/>
                <a:cs typeface="Orbitron"/>
                <a:sym typeface="Orbitron"/>
              </a:defRPr>
            </a:lvl7pPr>
            <a:lvl8pPr marR="0" lvl="7" algn="ctr" rtl="0">
              <a:lnSpc>
                <a:spcPct val="100000"/>
              </a:lnSpc>
              <a:spcBef>
                <a:spcPts val="0"/>
              </a:spcBef>
              <a:spcAft>
                <a:spcPts val="0"/>
              </a:spcAft>
              <a:buClr>
                <a:schemeClr val="lt1"/>
              </a:buClr>
              <a:buSzPts val="5200"/>
              <a:buFont typeface="Orbitron"/>
              <a:buNone/>
              <a:defRPr sz="5200" b="1" i="0" u="none" strike="noStrike" cap="none">
                <a:solidFill>
                  <a:schemeClr val="lt1"/>
                </a:solidFill>
                <a:latin typeface="Orbitron"/>
                <a:ea typeface="Orbitron"/>
                <a:cs typeface="Orbitron"/>
                <a:sym typeface="Orbitron"/>
              </a:defRPr>
            </a:lvl8pPr>
            <a:lvl9pPr marR="0" lvl="8" algn="ctr" rtl="0">
              <a:lnSpc>
                <a:spcPct val="100000"/>
              </a:lnSpc>
              <a:spcBef>
                <a:spcPts val="0"/>
              </a:spcBef>
              <a:spcAft>
                <a:spcPts val="0"/>
              </a:spcAft>
              <a:buClr>
                <a:schemeClr val="lt1"/>
              </a:buClr>
              <a:buSzPts val="5200"/>
              <a:buFont typeface="Orbitron"/>
              <a:buNone/>
              <a:defRPr sz="5200" b="1" i="0" u="none" strike="noStrike" cap="none">
                <a:solidFill>
                  <a:schemeClr val="lt1"/>
                </a:solidFill>
                <a:latin typeface="Orbitron"/>
                <a:ea typeface="Orbitron"/>
                <a:cs typeface="Orbitron"/>
                <a:sym typeface="Orbitron"/>
              </a:defRPr>
            </a:lvl9pPr>
          </a:lstStyle>
          <a:p>
            <a:pPr algn="l"/>
            <a:r>
              <a:rPr lang="en-US" dirty="0"/>
              <a:t>DATA VISUALIZATION</a:t>
            </a:r>
          </a:p>
        </p:txBody>
      </p:sp>
      <p:sp>
        <p:nvSpPr>
          <p:cNvPr id="6" name="TextBox 5">
            <a:extLst>
              <a:ext uri="{FF2B5EF4-FFF2-40B4-BE49-F238E27FC236}">
                <a16:creationId xmlns:a16="http://schemas.microsoft.com/office/drawing/2014/main" id="{843F8FEE-9EF2-4A7E-0146-09EC8C464D78}"/>
              </a:ext>
            </a:extLst>
          </p:cNvPr>
          <p:cNvSpPr txBox="1"/>
          <p:nvPr/>
        </p:nvSpPr>
        <p:spPr>
          <a:xfrm>
            <a:off x="743935" y="1402199"/>
            <a:ext cx="3539359" cy="1169551"/>
          </a:xfrm>
          <a:prstGeom prst="rect">
            <a:avLst/>
          </a:prstGeom>
          <a:noFill/>
        </p:spPr>
        <p:txBody>
          <a:bodyPr wrap="square" rtlCol="0">
            <a:spAutoFit/>
          </a:bodyPr>
          <a:lstStyle/>
          <a:p>
            <a:r>
              <a:rPr lang="en-US" dirty="0"/>
              <a:t>To draw the data we can use the </a:t>
            </a:r>
            <a:r>
              <a:rPr lang="en-US" dirty="0" err="1"/>
              <a:t>pygame</a:t>
            </a:r>
            <a:r>
              <a:rPr lang="en-US" dirty="0"/>
              <a:t> library . In our program the </a:t>
            </a:r>
            <a:r>
              <a:rPr lang="en-US" dirty="0" err="1"/>
              <a:t>pygame</a:t>
            </a:r>
            <a:r>
              <a:rPr lang="en-US" dirty="0"/>
              <a:t> code needs the angel and the distance to draw our data  </a:t>
            </a:r>
          </a:p>
          <a:p>
            <a:endParaRPr lang="en-US" dirty="0"/>
          </a:p>
        </p:txBody>
      </p:sp>
      <p:pic>
        <p:nvPicPr>
          <p:cNvPr id="3" name="Picture 2">
            <a:extLst>
              <a:ext uri="{FF2B5EF4-FFF2-40B4-BE49-F238E27FC236}">
                <a16:creationId xmlns:a16="http://schemas.microsoft.com/office/drawing/2014/main" id="{02FA5F2A-BD20-1403-47A3-6612FF3E90B8}"/>
              </a:ext>
            </a:extLst>
          </p:cNvPr>
          <p:cNvPicPr>
            <a:picLocks noChangeAspect="1"/>
          </p:cNvPicPr>
          <p:nvPr/>
        </p:nvPicPr>
        <p:blipFill>
          <a:blip r:embed="rId2"/>
          <a:stretch>
            <a:fillRect/>
          </a:stretch>
        </p:blipFill>
        <p:spPr>
          <a:xfrm>
            <a:off x="552776" y="2355605"/>
            <a:ext cx="3456426" cy="1905000"/>
          </a:xfrm>
          <a:prstGeom prst="rect">
            <a:avLst/>
          </a:prstGeom>
        </p:spPr>
      </p:pic>
      <p:pic>
        <p:nvPicPr>
          <p:cNvPr id="10" name="Picture 9">
            <a:extLst>
              <a:ext uri="{FF2B5EF4-FFF2-40B4-BE49-F238E27FC236}">
                <a16:creationId xmlns:a16="http://schemas.microsoft.com/office/drawing/2014/main" id="{AE636B3A-F95D-723F-CFE6-0D5547EFDE2E}"/>
              </a:ext>
            </a:extLst>
          </p:cNvPr>
          <p:cNvPicPr>
            <a:picLocks noChangeAspect="1"/>
          </p:cNvPicPr>
          <p:nvPr/>
        </p:nvPicPr>
        <p:blipFill rotWithShape="1">
          <a:blip r:embed="rId3"/>
          <a:srcRect l="20629" t="5637" r="20451" b="-1261"/>
          <a:stretch/>
        </p:blipFill>
        <p:spPr>
          <a:xfrm>
            <a:off x="4200361" y="1402199"/>
            <a:ext cx="4585961" cy="3811813"/>
          </a:xfrm>
          <a:prstGeom prst="rect">
            <a:avLst/>
          </a:prstGeom>
        </p:spPr>
      </p:pic>
    </p:spTree>
    <p:extLst>
      <p:ext uri="{BB962C8B-B14F-4D97-AF65-F5344CB8AC3E}">
        <p14:creationId xmlns:p14="http://schemas.microsoft.com/office/powerpoint/2010/main" val="274896417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5" name="Google Shape;885;p35"/>
          <p:cNvSpPr txBox="1">
            <a:spLocks noGrp="1"/>
          </p:cNvSpPr>
          <p:nvPr>
            <p:ph type="title"/>
          </p:nvPr>
        </p:nvSpPr>
        <p:spPr>
          <a:xfrm>
            <a:off x="1320300" y="2096632"/>
            <a:ext cx="6503400" cy="256207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PROBLEMS AND SOLUTIONS</a:t>
            </a:r>
            <a:endParaRPr dirty="0"/>
          </a:p>
        </p:txBody>
      </p:sp>
      <p:sp>
        <p:nvSpPr>
          <p:cNvPr id="886" name="Google Shape;886;p35"/>
          <p:cNvSpPr txBox="1">
            <a:spLocks noGrp="1"/>
          </p:cNvSpPr>
          <p:nvPr>
            <p:ph type="title" idx="2"/>
          </p:nvPr>
        </p:nvSpPr>
        <p:spPr>
          <a:xfrm>
            <a:off x="3436883" y="1163052"/>
            <a:ext cx="2065283" cy="77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Tree>
    <p:extLst>
      <p:ext uri="{BB962C8B-B14F-4D97-AF65-F5344CB8AC3E}">
        <p14:creationId xmlns:p14="http://schemas.microsoft.com/office/powerpoint/2010/main" val="693221496"/>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31"/>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PRESENTATION CONTENT</a:t>
            </a:r>
            <a:endParaRPr dirty="0"/>
          </a:p>
        </p:txBody>
      </p:sp>
      <p:sp>
        <p:nvSpPr>
          <p:cNvPr id="841" name="Google Shape;841;p31"/>
          <p:cNvSpPr txBox="1">
            <a:spLocks noGrp="1"/>
          </p:cNvSpPr>
          <p:nvPr>
            <p:ph type="body" idx="1"/>
          </p:nvPr>
        </p:nvSpPr>
        <p:spPr>
          <a:xfrm>
            <a:off x="720000" y="1098950"/>
            <a:ext cx="7704000" cy="3509700"/>
          </a:xfrm>
          <a:prstGeom prst="rect">
            <a:avLst/>
          </a:prstGeom>
        </p:spPr>
        <p:txBody>
          <a:bodyPr spcFirstLastPara="1" wrap="square" lIns="91425" tIns="91425" rIns="91425" bIns="91425" anchor="ctr" anchorCtr="0">
            <a:noAutofit/>
          </a:bodyPr>
          <a:lstStyle/>
          <a:p>
            <a:pPr marL="495300" lvl="0" indent="-342900" algn="l" rtl="0">
              <a:spcBef>
                <a:spcPts val="800"/>
              </a:spcBef>
              <a:spcAft>
                <a:spcPts val="0"/>
              </a:spcAft>
              <a:buSzPts val="1200"/>
              <a:buFont typeface="Arial" panose="020B0604020202020204" pitchFamily="34" charset="0"/>
              <a:buChar char="•"/>
            </a:pPr>
            <a:r>
              <a:rPr lang="en-US" sz="2400" dirty="0"/>
              <a:t>COMPONENTS</a:t>
            </a:r>
          </a:p>
          <a:p>
            <a:pPr marL="495300" lvl="0" indent="-342900" algn="l" rtl="0">
              <a:spcBef>
                <a:spcPts val="800"/>
              </a:spcBef>
              <a:spcAft>
                <a:spcPts val="0"/>
              </a:spcAft>
              <a:buSzPts val="1200"/>
              <a:buFont typeface="Arial" panose="020B0604020202020204" pitchFamily="34" charset="0"/>
              <a:buChar char="•"/>
            </a:pPr>
            <a:r>
              <a:rPr lang="en-US" sz="2400" dirty="0"/>
              <a:t>PLOTTING RESULTS</a:t>
            </a:r>
          </a:p>
          <a:p>
            <a:pPr marL="495300" lvl="0" indent="-342900" algn="l" rtl="0">
              <a:spcBef>
                <a:spcPts val="800"/>
              </a:spcBef>
              <a:spcAft>
                <a:spcPts val="0"/>
              </a:spcAft>
              <a:buSzPts val="1200"/>
              <a:buFont typeface="Arial" panose="020B0604020202020204" pitchFamily="34" charset="0"/>
              <a:buChar char="•"/>
            </a:pPr>
            <a:r>
              <a:rPr lang="en-US" sz="2400" dirty="0"/>
              <a:t>PROBLEMS AND SOLUTIONS</a:t>
            </a:r>
          </a:p>
          <a:p>
            <a:pPr marL="457200" lvl="0" indent="-304800" algn="l" rtl="0">
              <a:spcBef>
                <a:spcPts val="800"/>
              </a:spcBef>
              <a:spcAft>
                <a:spcPts val="0"/>
              </a:spcAft>
              <a:buSzPts val="1200"/>
              <a:buFont typeface="Arial" panose="020B0604020202020204" pitchFamily="34" charset="0"/>
              <a:buChar char="•"/>
            </a:pPr>
            <a:endParaRPr lang="en-US" dirty="0"/>
          </a:p>
          <a:p>
            <a:pPr marL="781050" lvl="0" indent="-171450" algn="l" rtl="0">
              <a:spcBef>
                <a:spcPts val="0"/>
              </a:spcBef>
              <a:spcAft>
                <a:spcPts val="0"/>
              </a:spcAft>
              <a:buSzPts val="1200"/>
              <a:buFont typeface="Arial" panose="020B0604020202020204" pitchFamily="34" charset="0"/>
              <a:buChar char="•"/>
            </a:pPr>
            <a:endParaRPr lang="en-US" dirty="0"/>
          </a:p>
        </p:txBody>
      </p:sp>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1A5F2A0-333F-24CA-0830-5759E60DDFC0}"/>
              </a:ext>
            </a:extLst>
          </p:cNvPr>
          <p:cNvSpPr txBox="1">
            <a:spLocks/>
          </p:cNvSpPr>
          <p:nvPr/>
        </p:nvSpPr>
        <p:spPr>
          <a:xfrm>
            <a:off x="2734332" y="420494"/>
            <a:ext cx="7695543" cy="125853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5500"/>
              <a:buFont typeface="Orbitron"/>
              <a:buNone/>
              <a:defRPr sz="4600" b="1" i="0" u="none" strike="noStrike" cap="none">
                <a:solidFill>
                  <a:schemeClr val="lt1"/>
                </a:solidFill>
                <a:latin typeface="Orbitron"/>
                <a:ea typeface="Orbitron"/>
                <a:cs typeface="Orbitron"/>
                <a:sym typeface="Orbitron"/>
              </a:defRPr>
            </a:lvl1pPr>
            <a:lvl2pPr marR="0" lvl="1" algn="ctr" rtl="0">
              <a:lnSpc>
                <a:spcPct val="100000"/>
              </a:lnSpc>
              <a:spcBef>
                <a:spcPts val="0"/>
              </a:spcBef>
              <a:spcAft>
                <a:spcPts val="0"/>
              </a:spcAft>
              <a:buClr>
                <a:schemeClr val="lt1"/>
              </a:buClr>
              <a:buSzPts val="5200"/>
              <a:buFont typeface="Orbitron"/>
              <a:buNone/>
              <a:defRPr sz="5200" b="1" i="0" u="none" strike="noStrike" cap="none">
                <a:solidFill>
                  <a:schemeClr val="lt1"/>
                </a:solidFill>
                <a:latin typeface="Orbitron"/>
                <a:ea typeface="Orbitron"/>
                <a:cs typeface="Orbitron"/>
                <a:sym typeface="Orbitron"/>
              </a:defRPr>
            </a:lvl2pPr>
            <a:lvl3pPr marR="0" lvl="2" algn="ctr" rtl="0">
              <a:lnSpc>
                <a:spcPct val="100000"/>
              </a:lnSpc>
              <a:spcBef>
                <a:spcPts val="0"/>
              </a:spcBef>
              <a:spcAft>
                <a:spcPts val="0"/>
              </a:spcAft>
              <a:buClr>
                <a:schemeClr val="lt1"/>
              </a:buClr>
              <a:buSzPts val="5200"/>
              <a:buFont typeface="Orbitron"/>
              <a:buNone/>
              <a:defRPr sz="5200" b="1" i="0" u="none" strike="noStrike" cap="none">
                <a:solidFill>
                  <a:schemeClr val="lt1"/>
                </a:solidFill>
                <a:latin typeface="Orbitron"/>
                <a:ea typeface="Orbitron"/>
                <a:cs typeface="Orbitron"/>
                <a:sym typeface="Orbitron"/>
              </a:defRPr>
            </a:lvl3pPr>
            <a:lvl4pPr marR="0" lvl="3" algn="ctr" rtl="0">
              <a:lnSpc>
                <a:spcPct val="100000"/>
              </a:lnSpc>
              <a:spcBef>
                <a:spcPts val="0"/>
              </a:spcBef>
              <a:spcAft>
                <a:spcPts val="0"/>
              </a:spcAft>
              <a:buClr>
                <a:schemeClr val="lt1"/>
              </a:buClr>
              <a:buSzPts val="5200"/>
              <a:buFont typeface="Orbitron"/>
              <a:buNone/>
              <a:defRPr sz="5200" b="1" i="0" u="none" strike="noStrike" cap="none">
                <a:solidFill>
                  <a:schemeClr val="lt1"/>
                </a:solidFill>
                <a:latin typeface="Orbitron"/>
                <a:ea typeface="Orbitron"/>
                <a:cs typeface="Orbitron"/>
                <a:sym typeface="Orbitron"/>
              </a:defRPr>
            </a:lvl4pPr>
            <a:lvl5pPr marR="0" lvl="4" algn="ctr" rtl="0">
              <a:lnSpc>
                <a:spcPct val="100000"/>
              </a:lnSpc>
              <a:spcBef>
                <a:spcPts val="0"/>
              </a:spcBef>
              <a:spcAft>
                <a:spcPts val="0"/>
              </a:spcAft>
              <a:buClr>
                <a:schemeClr val="lt1"/>
              </a:buClr>
              <a:buSzPts val="5200"/>
              <a:buFont typeface="Orbitron"/>
              <a:buNone/>
              <a:defRPr sz="5200" b="1" i="0" u="none" strike="noStrike" cap="none">
                <a:solidFill>
                  <a:schemeClr val="lt1"/>
                </a:solidFill>
                <a:latin typeface="Orbitron"/>
                <a:ea typeface="Orbitron"/>
                <a:cs typeface="Orbitron"/>
                <a:sym typeface="Orbitron"/>
              </a:defRPr>
            </a:lvl5pPr>
            <a:lvl6pPr marR="0" lvl="5" algn="ctr" rtl="0">
              <a:lnSpc>
                <a:spcPct val="100000"/>
              </a:lnSpc>
              <a:spcBef>
                <a:spcPts val="0"/>
              </a:spcBef>
              <a:spcAft>
                <a:spcPts val="0"/>
              </a:spcAft>
              <a:buClr>
                <a:schemeClr val="lt1"/>
              </a:buClr>
              <a:buSzPts val="5200"/>
              <a:buFont typeface="Orbitron"/>
              <a:buNone/>
              <a:defRPr sz="5200" b="1" i="0" u="none" strike="noStrike" cap="none">
                <a:solidFill>
                  <a:schemeClr val="lt1"/>
                </a:solidFill>
                <a:latin typeface="Orbitron"/>
                <a:ea typeface="Orbitron"/>
                <a:cs typeface="Orbitron"/>
                <a:sym typeface="Orbitron"/>
              </a:defRPr>
            </a:lvl6pPr>
            <a:lvl7pPr marR="0" lvl="6" algn="ctr" rtl="0">
              <a:lnSpc>
                <a:spcPct val="100000"/>
              </a:lnSpc>
              <a:spcBef>
                <a:spcPts val="0"/>
              </a:spcBef>
              <a:spcAft>
                <a:spcPts val="0"/>
              </a:spcAft>
              <a:buClr>
                <a:schemeClr val="lt1"/>
              </a:buClr>
              <a:buSzPts val="5200"/>
              <a:buFont typeface="Orbitron"/>
              <a:buNone/>
              <a:defRPr sz="5200" b="1" i="0" u="none" strike="noStrike" cap="none">
                <a:solidFill>
                  <a:schemeClr val="lt1"/>
                </a:solidFill>
                <a:latin typeface="Orbitron"/>
                <a:ea typeface="Orbitron"/>
                <a:cs typeface="Orbitron"/>
                <a:sym typeface="Orbitron"/>
              </a:defRPr>
            </a:lvl7pPr>
            <a:lvl8pPr marR="0" lvl="7" algn="ctr" rtl="0">
              <a:lnSpc>
                <a:spcPct val="100000"/>
              </a:lnSpc>
              <a:spcBef>
                <a:spcPts val="0"/>
              </a:spcBef>
              <a:spcAft>
                <a:spcPts val="0"/>
              </a:spcAft>
              <a:buClr>
                <a:schemeClr val="lt1"/>
              </a:buClr>
              <a:buSzPts val="5200"/>
              <a:buFont typeface="Orbitron"/>
              <a:buNone/>
              <a:defRPr sz="5200" b="1" i="0" u="none" strike="noStrike" cap="none">
                <a:solidFill>
                  <a:schemeClr val="lt1"/>
                </a:solidFill>
                <a:latin typeface="Orbitron"/>
                <a:ea typeface="Orbitron"/>
                <a:cs typeface="Orbitron"/>
                <a:sym typeface="Orbitron"/>
              </a:defRPr>
            </a:lvl8pPr>
            <a:lvl9pPr marR="0" lvl="8" algn="ctr" rtl="0">
              <a:lnSpc>
                <a:spcPct val="100000"/>
              </a:lnSpc>
              <a:spcBef>
                <a:spcPts val="0"/>
              </a:spcBef>
              <a:spcAft>
                <a:spcPts val="0"/>
              </a:spcAft>
              <a:buClr>
                <a:schemeClr val="lt1"/>
              </a:buClr>
              <a:buSzPts val="5200"/>
              <a:buFont typeface="Orbitron"/>
              <a:buNone/>
              <a:defRPr sz="5200" b="1" i="0" u="none" strike="noStrike" cap="none">
                <a:solidFill>
                  <a:schemeClr val="lt1"/>
                </a:solidFill>
                <a:latin typeface="Orbitron"/>
                <a:ea typeface="Orbitron"/>
                <a:cs typeface="Orbitron"/>
                <a:sym typeface="Orbitron"/>
              </a:defRPr>
            </a:lvl9pPr>
          </a:lstStyle>
          <a:p>
            <a:pPr algn="l"/>
            <a:r>
              <a:rPr lang="en-US" dirty="0"/>
              <a:t>ULTRASONIC RESULTS</a:t>
            </a:r>
          </a:p>
        </p:txBody>
      </p:sp>
      <p:sp>
        <p:nvSpPr>
          <p:cNvPr id="6" name="TextBox 5">
            <a:extLst>
              <a:ext uri="{FF2B5EF4-FFF2-40B4-BE49-F238E27FC236}">
                <a16:creationId xmlns:a16="http://schemas.microsoft.com/office/drawing/2014/main" id="{843F8FEE-9EF2-4A7E-0146-09EC8C464D78}"/>
              </a:ext>
            </a:extLst>
          </p:cNvPr>
          <p:cNvSpPr txBox="1"/>
          <p:nvPr/>
        </p:nvSpPr>
        <p:spPr>
          <a:xfrm>
            <a:off x="724227" y="2079479"/>
            <a:ext cx="3539359" cy="1384995"/>
          </a:xfrm>
          <a:prstGeom prst="rect">
            <a:avLst/>
          </a:prstGeom>
          <a:noFill/>
        </p:spPr>
        <p:txBody>
          <a:bodyPr wrap="square" rtlCol="0">
            <a:spAutoFit/>
          </a:bodyPr>
          <a:lstStyle/>
          <a:p>
            <a:r>
              <a:rPr lang="en-US" b="1" u="sng" dirty="0"/>
              <a:t>PROBLEM :</a:t>
            </a:r>
          </a:p>
          <a:p>
            <a:r>
              <a:rPr lang="en-US" dirty="0"/>
              <a:t>The ultrasonic sensor readings were completely wrong on the PROTEUS simulation although our calculation were correct which made us waste a lot of time looking for the problem .</a:t>
            </a:r>
          </a:p>
        </p:txBody>
      </p:sp>
      <p:sp>
        <p:nvSpPr>
          <p:cNvPr id="2" name="TextBox 1">
            <a:extLst>
              <a:ext uri="{FF2B5EF4-FFF2-40B4-BE49-F238E27FC236}">
                <a16:creationId xmlns:a16="http://schemas.microsoft.com/office/drawing/2014/main" id="{DF0A11AD-3E03-4B3B-4623-F1375F345DFA}"/>
              </a:ext>
            </a:extLst>
          </p:cNvPr>
          <p:cNvSpPr txBox="1"/>
          <p:nvPr/>
        </p:nvSpPr>
        <p:spPr>
          <a:xfrm>
            <a:off x="724226" y="3623303"/>
            <a:ext cx="3539359" cy="1169551"/>
          </a:xfrm>
          <a:prstGeom prst="rect">
            <a:avLst/>
          </a:prstGeom>
          <a:noFill/>
        </p:spPr>
        <p:txBody>
          <a:bodyPr wrap="square" rtlCol="0">
            <a:spAutoFit/>
          </a:bodyPr>
          <a:lstStyle/>
          <a:p>
            <a:r>
              <a:rPr lang="en-US" b="1" u="sng" dirty="0"/>
              <a:t>SOLUTION:</a:t>
            </a:r>
          </a:p>
          <a:p>
            <a:r>
              <a:rPr lang="en-US" dirty="0"/>
              <a:t>It turned out that our calculations were correct and the external ultrasonic library that we used in PROTUES had some dysfunctionalities.</a:t>
            </a:r>
          </a:p>
        </p:txBody>
      </p:sp>
      <p:pic>
        <p:nvPicPr>
          <p:cNvPr id="7" name="Picture 6">
            <a:extLst>
              <a:ext uri="{FF2B5EF4-FFF2-40B4-BE49-F238E27FC236}">
                <a16:creationId xmlns:a16="http://schemas.microsoft.com/office/drawing/2014/main" id="{C7B85454-A95B-E9B9-9939-45AD5B41694C}"/>
              </a:ext>
            </a:extLst>
          </p:cNvPr>
          <p:cNvPicPr>
            <a:picLocks noChangeAspect="1"/>
          </p:cNvPicPr>
          <p:nvPr/>
        </p:nvPicPr>
        <p:blipFill rotWithShape="1">
          <a:blip r:embed="rId2"/>
          <a:srcRect l="3755" t="24345" r="3985" b="26488"/>
          <a:stretch/>
        </p:blipFill>
        <p:spPr>
          <a:xfrm>
            <a:off x="4461641" y="2079479"/>
            <a:ext cx="4745422" cy="2435909"/>
          </a:xfrm>
          <a:prstGeom prst="rect">
            <a:avLst/>
          </a:prstGeom>
        </p:spPr>
      </p:pic>
    </p:spTree>
    <p:extLst>
      <p:ext uri="{BB962C8B-B14F-4D97-AF65-F5344CB8AC3E}">
        <p14:creationId xmlns:p14="http://schemas.microsoft.com/office/powerpoint/2010/main" val="26898426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1A5F2A0-333F-24CA-0830-5759E60DDFC0}"/>
              </a:ext>
            </a:extLst>
          </p:cNvPr>
          <p:cNvSpPr txBox="1">
            <a:spLocks/>
          </p:cNvSpPr>
          <p:nvPr/>
        </p:nvSpPr>
        <p:spPr>
          <a:xfrm>
            <a:off x="866118" y="662117"/>
            <a:ext cx="7695543" cy="125853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5500"/>
              <a:buFont typeface="Orbitron"/>
              <a:buNone/>
              <a:defRPr sz="4600" b="1" i="0" u="none" strike="noStrike" cap="none">
                <a:solidFill>
                  <a:schemeClr val="lt1"/>
                </a:solidFill>
                <a:latin typeface="Orbitron"/>
                <a:ea typeface="Orbitron"/>
                <a:cs typeface="Orbitron"/>
                <a:sym typeface="Orbitron"/>
              </a:defRPr>
            </a:lvl1pPr>
            <a:lvl2pPr marR="0" lvl="1" algn="ctr" rtl="0">
              <a:lnSpc>
                <a:spcPct val="100000"/>
              </a:lnSpc>
              <a:spcBef>
                <a:spcPts val="0"/>
              </a:spcBef>
              <a:spcAft>
                <a:spcPts val="0"/>
              </a:spcAft>
              <a:buClr>
                <a:schemeClr val="lt1"/>
              </a:buClr>
              <a:buSzPts val="5200"/>
              <a:buFont typeface="Orbitron"/>
              <a:buNone/>
              <a:defRPr sz="5200" b="1" i="0" u="none" strike="noStrike" cap="none">
                <a:solidFill>
                  <a:schemeClr val="lt1"/>
                </a:solidFill>
                <a:latin typeface="Orbitron"/>
                <a:ea typeface="Orbitron"/>
                <a:cs typeface="Orbitron"/>
                <a:sym typeface="Orbitron"/>
              </a:defRPr>
            </a:lvl2pPr>
            <a:lvl3pPr marR="0" lvl="2" algn="ctr" rtl="0">
              <a:lnSpc>
                <a:spcPct val="100000"/>
              </a:lnSpc>
              <a:spcBef>
                <a:spcPts val="0"/>
              </a:spcBef>
              <a:spcAft>
                <a:spcPts val="0"/>
              </a:spcAft>
              <a:buClr>
                <a:schemeClr val="lt1"/>
              </a:buClr>
              <a:buSzPts val="5200"/>
              <a:buFont typeface="Orbitron"/>
              <a:buNone/>
              <a:defRPr sz="5200" b="1" i="0" u="none" strike="noStrike" cap="none">
                <a:solidFill>
                  <a:schemeClr val="lt1"/>
                </a:solidFill>
                <a:latin typeface="Orbitron"/>
                <a:ea typeface="Orbitron"/>
                <a:cs typeface="Orbitron"/>
                <a:sym typeface="Orbitron"/>
              </a:defRPr>
            </a:lvl3pPr>
            <a:lvl4pPr marR="0" lvl="3" algn="ctr" rtl="0">
              <a:lnSpc>
                <a:spcPct val="100000"/>
              </a:lnSpc>
              <a:spcBef>
                <a:spcPts val="0"/>
              </a:spcBef>
              <a:spcAft>
                <a:spcPts val="0"/>
              </a:spcAft>
              <a:buClr>
                <a:schemeClr val="lt1"/>
              </a:buClr>
              <a:buSzPts val="5200"/>
              <a:buFont typeface="Orbitron"/>
              <a:buNone/>
              <a:defRPr sz="5200" b="1" i="0" u="none" strike="noStrike" cap="none">
                <a:solidFill>
                  <a:schemeClr val="lt1"/>
                </a:solidFill>
                <a:latin typeface="Orbitron"/>
                <a:ea typeface="Orbitron"/>
                <a:cs typeface="Orbitron"/>
                <a:sym typeface="Orbitron"/>
              </a:defRPr>
            </a:lvl4pPr>
            <a:lvl5pPr marR="0" lvl="4" algn="ctr" rtl="0">
              <a:lnSpc>
                <a:spcPct val="100000"/>
              </a:lnSpc>
              <a:spcBef>
                <a:spcPts val="0"/>
              </a:spcBef>
              <a:spcAft>
                <a:spcPts val="0"/>
              </a:spcAft>
              <a:buClr>
                <a:schemeClr val="lt1"/>
              </a:buClr>
              <a:buSzPts val="5200"/>
              <a:buFont typeface="Orbitron"/>
              <a:buNone/>
              <a:defRPr sz="5200" b="1" i="0" u="none" strike="noStrike" cap="none">
                <a:solidFill>
                  <a:schemeClr val="lt1"/>
                </a:solidFill>
                <a:latin typeface="Orbitron"/>
                <a:ea typeface="Orbitron"/>
                <a:cs typeface="Orbitron"/>
                <a:sym typeface="Orbitron"/>
              </a:defRPr>
            </a:lvl5pPr>
            <a:lvl6pPr marR="0" lvl="5" algn="ctr" rtl="0">
              <a:lnSpc>
                <a:spcPct val="100000"/>
              </a:lnSpc>
              <a:spcBef>
                <a:spcPts val="0"/>
              </a:spcBef>
              <a:spcAft>
                <a:spcPts val="0"/>
              </a:spcAft>
              <a:buClr>
                <a:schemeClr val="lt1"/>
              </a:buClr>
              <a:buSzPts val="5200"/>
              <a:buFont typeface="Orbitron"/>
              <a:buNone/>
              <a:defRPr sz="5200" b="1" i="0" u="none" strike="noStrike" cap="none">
                <a:solidFill>
                  <a:schemeClr val="lt1"/>
                </a:solidFill>
                <a:latin typeface="Orbitron"/>
                <a:ea typeface="Orbitron"/>
                <a:cs typeface="Orbitron"/>
                <a:sym typeface="Orbitron"/>
              </a:defRPr>
            </a:lvl6pPr>
            <a:lvl7pPr marR="0" lvl="6" algn="ctr" rtl="0">
              <a:lnSpc>
                <a:spcPct val="100000"/>
              </a:lnSpc>
              <a:spcBef>
                <a:spcPts val="0"/>
              </a:spcBef>
              <a:spcAft>
                <a:spcPts val="0"/>
              </a:spcAft>
              <a:buClr>
                <a:schemeClr val="lt1"/>
              </a:buClr>
              <a:buSzPts val="5200"/>
              <a:buFont typeface="Orbitron"/>
              <a:buNone/>
              <a:defRPr sz="5200" b="1" i="0" u="none" strike="noStrike" cap="none">
                <a:solidFill>
                  <a:schemeClr val="lt1"/>
                </a:solidFill>
                <a:latin typeface="Orbitron"/>
                <a:ea typeface="Orbitron"/>
                <a:cs typeface="Orbitron"/>
                <a:sym typeface="Orbitron"/>
              </a:defRPr>
            </a:lvl7pPr>
            <a:lvl8pPr marR="0" lvl="7" algn="ctr" rtl="0">
              <a:lnSpc>
                <a:spcPct val="100000"/>
              </a:lnSpc>
              <a:spcBef>
                <a:spcPts val="0"/>
              </a:spcBef>
              <a:spcAft>
                <a:spcPts val="0"/>
              </a:spcAft>
              <a:buClr>
                <a:schemeClr val="lt1"/>
              </a:buClr>
              <a:buSzPts val="5200"/>
              <a:buFont typeface="Orbitron"/>
              <a:buNone/>
              <a:defRPr sz="5200" b="1" i="0" u="none" strike="noStrike" cap="none">
                <a:solidFill>
                  <a:schemeClr val="lt1"/>
                </a:solidFill>
                <a:latin typeface="Orbitron"/>
                <a:ea typeface="Orbitron"/>
                <a:cs typeface="Orbitron"/>
                <a:sym typeface="Orbitron"/>
              </a:defRPr>
            </a:lvl8pPr>
            <a:lvl9pPr marR="0" lvl="8" algn="ctr" rtl="0">
              <a:lnSpc>
                <a:spcPct val="100000"/>
              </a:lnSpc>
              <a:spcBef>
                <a:spcPts val="0"/>
              </a:spcBef>
              <a:spcAft>
                <a:spcPts val="0"/>
              </a:spcAft>
              <a:buClr>
                <a:schemeClr val="lt1"/>
              </a:buClr>
              <a:buSzPts val="5200"/>
              <a:buFont typeface="Orbitron"/>
              <a:buNone/>
              <a:defRPr sz="5200" b="1" i="0" u="none" strike="noStrike" cap="none">
                <a:solidFill>
                  <a:schemeClr val="lt1"/>
                </a:solidFill>
                <a:latin typeface="Orbitron"/>
                <a:ea typeface="Orbitron"/>
                <a:cs typeface="Orbitron"/>
                <a:sym typeface="Orbitron"/>
              </a:defRPr>
            </a:lvl9pPr>
          </a:lstStyle>
          <a:p>
            <a:pPr algn="l"/>
            <a:r>
              <a:rPr lang="en-US" dirty="0"/>
              <a:t>UART PROTOCOL</a:t>
            </a:r>
          </a:p>
        </p:txBody>
      </p:sp>
      <p:sp>
        <p:nvSpPr>
          <p:cNvPr id="6" name="TextBox 5">
            <a:extLst>
              <a:ext uri="{FF2B5EF4-FFF2-40B4-BE49-F238E27FC236}">
                <a16:creationId xmlns:a16="http://schemas.microsoft.com/office/drawing/2014/main" id="{843F8FEE-9EF2-4A7E-0146-09EC8C464D78}"/>
              </a:ext>
            </a:extLst>
          </p:cNvPr>
          <p:cNvSpPr txBox="1"/>
          <p:nvPr/>
        </p:nvSpPr>
        <p:spPr>
          <a:xfrm>
            <a:off x="724227" y="2079479"/>
            <a:ext cx="3539359" cy="1169551"/>
          </a:xfrm>
          <a:prstGeom prst="rect">
            <a:avLst/>
          </a:prstGeom>
          <a:noFill/>
        </p:spPr>
        <p:txBody>
          <a:bodyPr wrap="square" rtlCol="0">
            <a:spAutoFit/>
          </a:bodyPr>
          <a:lstStyle/>
          <a:p>
            <a:r>
              <a:rPr lang="en-US" b="1" u="sng" dirty="0"/>
              <a:t>PROBLEM :</a:t>
            </a:r>
          </a:p>
          <a:p>
            <a:r>
              <a:rPr lang="en-US" dirty="0"/>
              <a:t>The UART PROTOCOL only operated with a system frequency of 8MHz and it didn’t sed data properly when we used 1MHz frequency </a:t>
            </a:r>
          </a:p>
        </p:txBody>
      </p:sp>
      <p:sp>
        <p:nvSpPr>
          <p:cNvPr id="2" name="TextBox 1">
            <a:extLst>
              <a:ext uri="{FF2B5EF4-FFF2-40B4-BE49-F238E27FC236}">
                <a16:creationId xmlns:a16="http://schemas.microsoft.com/office/drawing/2014/main" id="{DF0A11AD-3E03-4B3B-4623-F1375F345DFA}"/>
              </a:ext>
            </a:extLst>
          </p:cNvPr>
          <p:cNvSpPr txBox="1"/>
          <p:nvPr/>
        </p:nvSpPr>
        <p:spPr>
          <a:xfrm>
            <a:off x="724227" y="3407859"/>
            <a:ext cx="3539359" cy="954107"/>
          </a:xfrm>
          <a:prstGeom prst="rect">
            <a:avLst/>
          </a:prstGeom>
          <a:noFill/>
        </p:spPr>
        <p:txBody>
          <a:bodyPr wrap="square" rtlCol="0">
            <a:spAutoFit/>
          </a:bodyPr>
          <a:lstStyle/>
          <a:p>
            <a:r>
              <a:rPr lang="en-US" b="1" u="sng" dirty="0"/>
              <a:t>SOLUTION:</a:t>
            </a:r>
          </a:p>
          <a:p>
            <a:r>
              <a:rPr lang="en-US" dirty="0"/>
              <a:t>We used the UART PROTOCOL in normal mode instead of double speed mode and we used </a:t>
            </a:r>
            <a:r>
              <a:rPr lang="en-US" dirty="0" err="1"/>
              <a:t>BaudRate</a:t>
            </a:r>
            <a:r>
              <a:rPr lang="en-US" dirty="0"/>
              <a:t> of 4800.</a:t>
            </a:r>
          </a:p>
        </p:txBody>
      </p:sp>
      <p:pic>
        <p:nvPicPr>
          <p:cNvPr id="8" name="Picture 7">
            <a:extLst>
              <a:ext uri="{FF2B5EF4-FFF2-40B4-BE49-F238E27FC236}">
                <a16:creationId xmlns:a16="http://schemas.microsoft.com/office/drawing/2014/main" id="{5EECC8DA-D01D-7D3F-C314-C7AEFC418347}"/>
              </a:ext>
            </a:extLst>
          </p:cNvPr>
          <p:cNvPicPr>
            <a:picLocks noChangeAspect="1"/>
          </p:cNvPicPr>
          <p:nvPr/>
        </p:nvPicPr>
        <p:blipFill>
          <a:blip r:embed="rId2"/>
          <a:stretch>
            <a:fillRect/>
          </a:stretch>
        </p:blipFill>
        <p:spPr>
          <a:xfrm>
            <a:off x="4515836" y="1669841"/>
            <a:ext cx="4446862" cy="3158378"/>
          </a:xfrm>
          <a:prstGeom prst="rect">
            <a:avLst/>
          </a:prstGeom>
        </p:spPr>
      </p:pic>
    </p:spTree>
    <p:extLst>
      <p:ext uri="{BB962C8B-B14F-4D97-AF65-F5344CB8AC3E}">
        <p14:creationId xmlns:p14="http://schemas.microsoft.com/office/powerpoint/2010/main" val="326634794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14"/>
        <p:cNvGrpSpPr/>
        <p:nvPr/>
      </p:nvGrpSpPr>
      <p:grpSpPr>
        <a:xfrm>
          <a:off x="0" y="0"/>
          <a:ext cx="0" cy="0"/>
          <a:chOff x="0" y="0"/>
          <a:chExt cx="0" cy="0"/>
        </a:xfrm>
      </p:grpSpPr>
      <p:sp>
        <p:nvSpPr>
          <p:cNvPr id="1115" name="Google Shape;1115;p47"/>
          <p:cNvSpPr/>
          <p:nvPr/>
        </p:nvSpPr>
        <p:spPr>
          <a:xfrm>
            <a:off x="0" y="429080"/>
            <a:ext cx="6206400" cy="1014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7"/>
          <p:cNvSpPr txBox="1">
            <a:spLocks noGrp="1"/>
          </p:cNvSpPr>
          <p:nvPr>
            <p:ph type="title"/>
          </p:nvPr>
        </p:nvSpPr>
        <p:spPr>
          <a:xfrm>
            <a:off x="720000" y="387600"/>
            <a:ext cx="5781300" cy="101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FINAL </a:t>
            </a:r>
            <a:br>
              <a:rPr lang="en-US" dirty="0"/>
            </a:br>
            <a:r>
              <a:rPr lang="en-US" dirty="0"/>
              <a:t>PROJECT </a:t>
            </a:r>
            <a:endParaRPr dirty="0"/>
          </a:p>
        </p:txBody>
      </p:sp>
      <p:grpSp>
        <p:nvGrpSpPr>
          <p:cNvPr id="1117" name="Google Shape;1117;p47"/>
          <p:cNvGrpSpPr/>
          <p:nvPr/>
        </p:nvGrpSpPr>
        <p:grpSpPr>
          <a:xfrm>
            <a:off x="7667993" y="3122764"/>
            <a:ext cx="3128310" cy="3388330"/>
            <a:chOff x="7667993" y="3122764"/>
            <a:chExt cx="3128310" cy="3388330"/>
          </a:xfrm>
        </p:grpSpPr>
        <p:sp>
          <p:nvSpPr>
            <p:cNvPr id="1118" name="Google Shape;1118;p47"/>
            <p:cNvSpPr/>
            <p:nvPr/>
          </p:nvSpPr>
          <p:spPr>
            <a:xfrm rot="-5400000" flipH="1">
              <a:off x="7145125" y="3645632"/>
              <a:ext cx="2552998" cy="1507261"/>
            </a:xfrm>
            <a:custGeom>
              <a:avLst/>
              <a:gdLst/>
              <a:ahLst/>
              <a:cxnLst/>
              <a:rect l="l" t="t" r="r" b="b"/>
              <a:pathLst>
                <a:path w="17209" h="10160" extrusionOk="0">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9" name="Google Shape;1119;p47"/>
            <p:cNvGrpSpPr/>
            <p:nvPr/>
          </p:nvGrpSpPr>
          <p:grpSpPr>
            <a:xfrm rot="10800000">
              <a:off x="8421626" y="4008544"/>
              <a:ext cx="2374678" cy="2502550"/>
              <a:chOff x="2011428" y="602777"/>
              <a:chExt cx="774292" cy="815987"/>
            </a:xfrm>
          </p:grpSpPr>
          <p:sp>
            <p:nvSpPr>
              <p:cNvPr id="1120" name="Google Shape;1120;p47"/>
              <p:cNvSpPr/>
              <p:nvPr/>
            </p:nvSpPr>
            <p:spPr>
              <a:xfrm>
                <a:off x="2751470" y="1215132"/>
                <a:ext cx="15618" cy="109191"/>
              </a:xfrm>
              <a:custGeom>
                <a:avLst/>
                <a:gdLst/>
                <a:ahLst/>
                <a:cxnLst/>
                <a:rect l="l" t="t" r="r" b="b"/>
                <a:pathLst>
                  <a:path w="342" h="2391" extrusionOk="0">
                    <a:moveTo>
                      <a:pt x="341" y="0"/>
                    </a:moveTo>
                    <a:lnTo>
                      <a:pt x="1" y="341"/>
                    </a:lnTo>
                    <a:lnTo>
                      <a:pt x="1" y="1191"/>
                    </a:lnTo>
                    <a:lnTo>
                      <a:pt x="1" y="2042"/>
                    </a:lnTo>
                    <a:lnTo>
                      <a:pt x="341" y="2391"/>
                    </a:lnTo>
                    <a:lnTo>
                      <a:pt x="341" y="1191"/>
                    </a:lnTo>
                    <a:lnTo>
                      <a:pt x="3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7"/>
              <p:cNvSpPr/>
              <p:nvPr/>
            </p:nvSpPr>
            <p:spPr>
              <a:xfrm>
                <a:off x="2157107" y="742702"/>
                <a:ext cx="76950" cy="76995"/>
              </a:xfrm>
              <a:custGeom>
                <a:avLst/>
                <a:gdLst/>
                <a:ahLst/>
                <a:cxnLst/>
                <a:rect l="l" t="t" r="r" b="b"/>
                <a:pathLst>
                  <a:path w="1685" h="1686" extrusionOk="0">
                    <a:moveTo>
                      <a:pt x="0" y="1"/>
                    </a:moveTo>
                    <a:lnTo>
                      <a:pt x="842" y="843"/>
                    </a:lnTo>
                    <a:lnTo>
                      <a:pt x="1685" y="1685"/>
                    </a:lnTo>
                    <a:lnTo>
                      <a:pt x="1685" y="1209"/>
                    </a:lnTo>
                    <a:lnTo>
                      <a:pt x="1081" y="605"/>
                    </a:lnTo>
                    <a:lnTo>
                      <a:pt x="4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7"/>
              <p:cNvSpPr/>
              <p:nvPr/>
            </p:nvSpPr>
            <p:spPr>
              <a:xfrm>
                <a:off x="2011428" y="602777"/>
                <a:ext cx="37310" cy="32013"/>
              </a:xfrm>
              <a:custGeom>
                <a:avLst/>
                <a:gdLst/>
                <a:ahLst/>
                <a:cxnLst/>
                <a:rect l="l" t="t" r="r" b="b"/>
                <a:pathLst>
                  <a:path w="817" h="701" extrusionOk="0">
                    <a:moveTo>
                      <a:pt x="468" y="181"/>
                    </a:moveTo>
                    <a:cubicBezTo>
                      <a:pt x="561" y="181"/>
                      <a:pt x="630" y="258"/>
                      <a:pt x="630" y="351"/>
                    </a:cubicBezTo>
                    <a:cubicBezTo>
                      <a:pt x="630" y="448"/>
                      <a:pt x="549" y="514"/>
                      <a:pt x="466" y="514"/>
                    </a:cubicBezTo>
                    <a:cubicBezTo>
                      <a:pt x="425" y="514"/>
                      <a:pt x="383" y="498"/>
                      <a:pt x="349" y="462"/>
                    </a:cubicBezTo>
                    <a:cubicBezTo>
                      <a:pt x="247" y="360"/>
                      <a:pt x="323" y="181"/>
                      <a:pt x="468" y="181"/>
                    </a:cubicBezTo>
                    <a:close/>
                    <a:moveTo>
                      <a:pt x="468" y="0"/>
                    </a:moveTo>
                    <a:cubicBezTo>
                      <a:pt x="381" y="0"/>
                      <a:pt x="293" y="33"/>
                      <a:pt x="221" y="105"/>
                    </a:cubicBezTo>
                    <a:cubicBezTo>
                      <a:pt x="0" y="317"/>
                      <a:pt x="153" y="700"/>
                      <a:pt x="468" y="700"/>
                    </a:cubicBezTo>
                    <a:cubicBezTo>
                      <a:pt x="664" y="700"/>
                      <a:pt x="817" y="538"/>
                      <a:pt x="817" y="351"/>
                    </a:cubicBezTo>
                    <a:cubicBezTo>
                      <a:pt x="817" y="139"/>
                      <a:pt x="646" y="0"/>
                      <a:pt x="4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7"/>
              <p:cNvSpPr/>
              <p:nvPr/>
            </p:nvSpPr>
            <p:spPr>
              <a:xfrm>
                <a:off x="2748364" y="1386751"/>
                <a:ext cx="37356" cy="32013"/>
              </a:xfrm>
              <a:custGeom>
                <a:avLst/>
                <a:gdLst/>
                <a:ahLst/>
                <a:cxnLst/>
                <a:rect l="l" t="t" r="r" b="b"/>
                <a:pathLst>
                  <a:path w="818" h="701" extrusionOk="0">
                    <a:moveTo>
                      <a:pt x="469" y="190"/>
                    </a:moveTo>
                    <a:cubicBezTo>
                      <a:pt x="562" y="190"/>
                      <a:pt x="630" y="258"/>
                      <a:pt x="630" y="351"/>
                    </a:cubicBezTo>
                    <a:cubicBezTo>
                      <a:pt x="630" y="450"/>
                      <a:pt x="547" y="517"/>
                      <a:pt x="462" y="517"/>
                    </a:cubicBezTo>
                    <a:cubicBezTo>
                      <a:pt x="422" y="517"/>
                      <a:pt x="382" y="503"/>
                      <a:pt x="350" y="470"/>
                    </a:cubicBezTo>
                    <a:cubicBezTo>
                      <a:pt x="247" y="360"/>
                      <a:pt x="324" y="190"/>
                      <a:pt x="469" y="190"/>
                    </a:cubicBezTo>
                    <a:close/>
                    <a:moveTo>
                      <a:pt x="468" y="0"/>
                    </a:moveTo>
                    <a:cubicBezTo>
                      <a:pt x="382" y="0"/>
                      <a:pt x="294" y="33"/>
                      <a:pt x="222" y="105"/>
                    </a:cubicBezTo>
                    <a:cubicBezTo>
                      <a:pt x="1" y="326"/>
                      <a:pt x="154" y="700"/>
                      <a:pt x="469" y="700"/>
                    </a:cubicBezTo>
                    <a:cubicBezTo>
                      <a:pt x="664" y="700"/>
                      <a:pt x="817" y="547"/>
                      <a:pt x="817" y="351"/>
                    </a:cubicBezTo>
                    <a:cubicBezTo>
                      <a:pt x="817" y="139"/>
                      <a:pt x="647" y="0"/>
                      <a:pt x="4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7"/>
              <p:cNvSpPr/>
              <p:nvPr/>
            </p:nvSpPr>
            <p:spPr>
              <a:xfrm>
                <a:off x="2036271" y="623829"/>
                <a:ext cx="737804" cy="767351"/>
              </a:xfrm>
              <a:custGeom>
                <a:avLst/>
                <a:gdLst/>
                <a:ahLst/>
                <a:cxnLst/>
                <a:rect l="l" t="t" r="r" b="b"/>
                <a:pathLst>
                  <a:path w="16156" h="16803" extrusionOk="0">
                    <a:moveTo>
                      <a:pt x="137" y="1"/>
                    </a:moveTo>
                    <a:lnTo>
                      <a:pt x="0" y="128"/>
                    </a:lnTo>
                    <a:lnTo>
                      <a:pt x="5173" y="5301"/>
                    </a:lnTo>
                    <a:lnTo>
                      <a:pt x="5198" y="5326"/>
                    </a:lnTo>
                    <a:lnTo>
                      <a:pt x="9035" y="5326"/>
                    </a:lnTo>
                    <a:lnTo>
                      <a:pt x="15968" y="12259"/>
                    </a:lnTo>
                    <a:lnTo>
                      <a:pt x="15968" y="16802"/>
                    </a:lnTo>
                    <a:lnTo>
                      <a:pt x="16155" y="16802"/>
                    </a:lnTo>
                    <a:lnTo>
                      <a:pt x="16155" y="12183"/>
                    </a:lnTo>
                    <a:lnTo>
                      <a:pt x="9137" y="5165"/>
                    </a:lnTo>
                    <a:lnTo>
                      <a:pt x="9111" y="5139"/>
                    </a:lnTo>
                    <a:lnTo>
                      <a:pt x="5275" y="5139"/>
                    </a:lnTo>
                    <a:lnTo>
                      <a:pt x="1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7"/>
              <p:cNvSpPr/>
              <p:nvPr/>
            </p:nvSpPr>
            <p:spPr>
              <a:xfrm>
                <a:off x="2506326" y="916786"/>
                <a:ext cx="196233" cy="195822"/>
              </a:xfrm>
              <a:custGeom>
                <a:avLst/>
                <a:gdLst/>
                <a:ahLst/>
                <a:cxnLst/>
                <a:rect l="l" t="t" r="r" b="b"/>
                <a:pathLst>
                  <a:path w="4297" h="4288" extrusionOk="0">
                    <a:moveTo>
                      <a:pt x="1" y="0"/>
                    </a:moveTo>
                    <a:lnTo>
                      <a:pt x="1" y="77"/>
                    </a:lnTo>
                    <a:lnTo>
                      <a:pt x="1898" y="77"/>
                    </a:lnTo>
                    <a:lnTo>
                      <a:pt x="4220" y="2399"/>
                    </a:lnTo>
                    <a:lnTo>
                      <a:pt x="4220" y="4288"/>
                    </a:lnTo>
                    <a:lnTo>
                      <a:pt x="4297" y="4288"/>
                    </a:lnTo>
                    <a:lnTo>
                      <a:pt x="4297" y="2374"/>
                    </a:lnTo>
                    <a:lnTo>
                      <a:pt x="19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26" name="Google Shape;1126;p47"/>
          <p:cNvGrpSpPr/>
          <p:nvPr/>
        </p:nvGrpSpPr>
        <p:grpSpPr>
          <a:xfrm>
            <a:off x="-1140837" y="-1836406"/>
            <a:ext cx="4639853" cy="3002612"/>
            <a:chOff x="-1140837" y="-1836406"/>
            <a:chExt cx="4639853" cy="3002612"/>
          </a:xfrm>
        </p:grpSpPr>
        <p:sp>
          <p:nvSpPr>
            <p:cNvPr id="1127" name="Google Shape;1127;p47"/>
            <p:cNvSpPr/>
            <p:nvPr/>
          </p:nvSpPr>
          <p:spPr>
            <a:xfrm>
              <a:off x="-1140837" y="-341056"/>
              <a:ext cx="2552998" cy="1507261"/>
            </a:xfrm>
            <a:custGeom>
              <a:avLst/>
              <a:gdLst/>
              <a:ahLst/>
              <a:cxnLst/>
              <a:rect l="l" t="t" r="r" b="b"/>
              <a:pathLst>
                <a:path w="17209" h="10160" extrusionOk="0">
                  <a:moveTo>
                    <a:pt x="13158" y="0"/>
                  </a:moveTo>
                  <a:lnTo>
                    <a:pt x="9820" y="3343"/>
                  </a:lnTo>
                  <a:lnTo>
                    <a:pt x="6778" y="3343"/>
                  </a:lnTo>
                  <a:lnTo>
                    <a:pt x="1" y="10119"/>
                  </a:lnTo>
                  <a:lnTo>
                    <a:pt x="6353" y="10159"/>
                  </a:lnTo>
                  <a:lnTo>
                    <a:pt x="8319" y="8198"/>
                  </a:lnTo>
                  <a:lnTo>
                    <a:pt x="9015" y="8198"/>
                  </a:lnTo>
                  <a:lnTo>
                    <a:pt x="172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8" name="Google Shape;1128;p47"/>
            <p:cNvGrpSpPr/>
            <p:nvPr/>
          </p:nvGrpSpPr>
          <p:grpSpPr>
            <a:xfrm rot="5400000">
              <a:off x="662742" y="-2296784"/>
              <a:ext cx="2375896" cy="3296652"/>
              <a:chOff x="2132995" y="960308"/>
              <a:chExt cx="496177" cy="688438"/>
            </a:xfrm>
          </p:grpSpPr>
          <p:sp>
            <p:nvSpPr>
              <p:cNvPr id="1129" name="Google Shape;1129;p47"/>
              <p:cNvSpPr/>
              <p:nvPr/>
            </p:nvSpPr>
            <p:spPr>
              <a:xfrm>
                <a:off x="2143863" y="977753"/>
                <a:ext cx="473252" cy="659302"/>
              </a:xfrm>
              <a:custGeom>
                <a:avLst/>
                <a:gdLst/>
                <a:ahLst/>
                <a:cxnLst/>
                <a:rect l="l" t="t" r="r" b="b"/>
                <a:pathLst>
                  <a:path w="10363" h="14437" extrusionOk="0">
                    <a:moveTo>
                      <a:pt x="1" y="1"/>
                    </a:moveTo>
                    <a:lnTo>
                      <a:pt x="1" y="2663"/>
                    </a:lnTo>
                    <a:lnTo>
                      <a:pt x="4926" y="2663"/>
                    </a:lnTo>
                    <a:lnTo>
                      <a:pt x="7972" y="5709"/>
                    </a:lnTo>
                    <a:lnTo>
                      <a:pt x="7972" y="12123"/>
                    </a:lnTo>
                    <a:lnTo>
                      <a:pt x="10286" y="14437"/>
                    </a:lnTo>
                    <a:lnTo>
                      <a:pt x="10362" y="14352"/>
                    </a:lnTo>
                    <a:lnTo>
                      <a:pt x="8083" y="12081"/>
                    </a:lnTo>
                    <a:lnTo>
                      <a:pt x="8083" y="5658"/>
                    </a:lnTo>
                    <a:lnTo>
                      <a:pt x="4995" y="2561"/>
                    </a:lnTo>
                    <a:lnTo>
                      <a:pt x="4978" y="2544"/>
                    </a:lnTo>
                    <a:lnTo>
                      <a:pt x="120" y="2544"/>
                    </a:lnTo>
                    <a:lnTo>
                      <a:pt x="1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7"/>
              <p:cNvSpPr/>
              <p:nvPr/>
            </p:nvSpPr>
            <p:spPr>
              <a:xfrm>
                <a:off x="2401063" y="1126948"/>
                <a:ext cx="81608" cy="81608"/>
              </a:xfrm>
              <a:custGeom>
                <a:avLst/>
                <a:gdLst/>
                <a:ahLst/>
                <a:cxnLst/>
                <a:rect l="l" t="t" r="r" b="b"/>
                <a:pathLst>
                  <a:path w="1787" h="1787" extrusionOk="0">
                    <a:moveTo>
                      <a:pt x="1" y="0"/>
                    </a:moveTo>
                    <a:lnTo>
                      <a:pt x="1" y="511"/>
                    </a:lnTo>
                    <a:lnTo>
                      <a:pt x="639" y="1149"/>
                    </a:lnTo>
                    <a:lnTo>
                      <a:pt x="1277" y="1787"/>
                    </a:lnTo>
                    <a:lnTo>
                      <a:pt x="1787" y="1787"/>
                    </a:lnTo>
                    <a:lnTo>
                      <a:pt x="894" y="89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7"/>
              <p:cNvSpPr/>
              <p:nvPr/>
            </p:nvSpPr>
            <p:spPr>
              <a:xfrm>
                <a:off x="2132995" y="960308"/>
                <a:ext cx="23610" cy="20231"/>
              </a:xfrm>
              <a:custGeom>
                <a:avLst/>
                <a:gdLst/>
                <a:ahLst/>
                <a:cxnLst/>
                <a:rect l="l" t="t" r="r" b="b"/>
                <a:pathLst>
                  <a:path w="517" h="443" extrusionOk="0">
                    <a:moveTo>
                      <a:pt x="298" y="119"/>
                    </a:moveTo>
                    <a:cubicBezTo>
                      <a:pt x="409" y="145"/>
                      <a:pt x="409" y="298"/>
                      <a:pt x="298" y="332"/>
                    </a:cubicBezTo>
                    <a:cubicBezTo>
                      <a:pt x="196" y="298"/>
                      <a:pt x="196" y="145"/>
                      <a:pt x="298" y="119"/>
                    </a:cubicBezTo>
                    <a:close/>
                    <a:moveTo>
                      <a:pt x="295" y="0"/>
                    </a:moveTo>
                    <a:cubicBezTo>
                      <a:pt x="240" y="0"/>
                      <a:pt x="184" y="21"/>
                      <a:pt x="137" y="68"/>
                    </a:cubicBezTo>
                    <a:cubicBezTo>
                      <a:pt x="1" y="204"/>
                      <a:pt x="103" y="442"/>
                      <a:pt x="298" y="442"/>
                    </a:cubicBezTo>
                    <a:cubicBezTo>
                      <a:pt x="418" y="434"/>
                      <a:pt x="511" y="340"/>
                      <a:pt x="511" y="230"/>
                    </a:cubicBezTo>
                    <a:cubicBezTo>
                      <a:pt x="517" y="92"/>
                      <a:pt x="410"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7"/>
              <p:cNvSpPr/>
              <p:nvPr/>
            </p:nvSpPr>
            <p:spPr>
              <a:xfrm>
                <a:off x="2605425" y="1628651"/>
                <a:ext cx="23747" cy="20094"/>
              </a:xfrm>
              <a:custGeom>
                <a:avLst/>
                <a:gdLst/>
                <a:ahLst/>
                <a:cxnLst/>
                <a:rect l="l" t="t" r="r" b="b"/>
                <a:pathLst>
                  <a:path w="520" h="440" extrusionOk="0">
                    <a:moveTo>
                      <a:pt x="298" y="116"/>
                    </a:moveTo>
                    <a:cubicBezTo>
                      <a:pt x="358" y="116"/>
                      <a:pt x="409" y="167"/>
                      <a:pt x="400" y="227"/>
                    </a:cubicBezTo>
                    <a:cubicBezTo>
                      <a:pt x="400" y="290"/>
                      <a:pt x="348" y="331"/>
                      <a:pt x="294" y="331"/>
                    </a:cubicBezTo>
                    <a:cubicBezTo>
                      <a:pt x="269" y="331"/>
                      <a:pt x="243" y="322"/>
                      <a:pt x="221" y="303"/>
                    </a:cubicBezTo>
                    <a:cubicBezTo>
                      <a:pt x="153" y="235"/>
                      <a:pt x="204" y="116"/>
                      <a:pt x="298" y="116"/>
                    </a:cubicBezTo>
                    <a:close/>
                    <a:moveTo>
                      <a:pt x="299" y="1"/>
                    </a:moveTo>
                    <a:cubicBezTo>
                      <a:pt x="244" y="1"/>
                      <a:pt x="189" y="21"/>
                      <a:pt x="145" y="65"/>
                    </a:cubicBezTo>
                    <a:cubicBezTo>
                      <a:pt x="0" y="201"/>
                      <a:pt x="102" y="439"/>
                      <a:pt x="298" y="439"/>
                    </a:cubicBezTo>
                    <a:cubicBezTo>
                      <a:pt x="417" y="439"/>
                      <a:pt x="519" y="337"/>
                      <a:pt x="519" y="218"/>
                    </a:cubicBezTo>
                    <a:cubicBezTo>
                      <a:pt x="519" y="86"/>
                      <a:pt x="411" y="1"/>
                      <a:pt x="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7"/>
              <p:cNvSpPr/>
              <p:nvPr/>
            </p:nvSpPr>
            <p:spPr>
              <a:xfrm>
                <a:off x="2145827" y="1025155"/>
                <a:ext cx="122024" cy="71515"/>
              </a:xfrm>
              <a:custGeom>
                <a:avLst/>
                <a:gdLst/>
                <a:ahLst/>
                <a:cxnLst/>
                <a:rect l="l" t="t" r="r" b="b"/>
                <a:pathLst>
                  <a:path w="2672" h="1566" extrusionOk="0">
                    <a:moveTo>
                      <a:pt x="34" y="1"/>
                    </a:moveTo>
                    <a:lnTo>
                      <a:pt x="0" y="26"/>
                    </a:lnTo>
                    <a:lnTo>
                      <a:pt x="800" y="826"/>
                    </a:lnTo>
                    <a:lnTo>
                      <a:pt x="1898" y="826"/>
                    </a:lnTo>
                    <a:lnTo>
                      <a:pt x="2638" y="1566"/>
                    </a:lnTo>
                    <a:lnTo>
                      <a:pt x="2672" y="1532"/>
                    </a:lnTo>
                    <a:lnTo>
                      <a:pt x="1923" y="783"/>
                    </a:lnTo>
                    <a:lnTo>
                      <a:pt x="817" y="783"/>
                    </a:lnTo>
                    <a:lnTo>
                      <a:pt x="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37"/>
        <p:cNvGrpSpPr/>
        <p:nvPr/>
      </p:nvGrpSpPr>
      <p:grpSpPr>
        <a:xfrm>
          <a:off x="0" y="0"/>
          <a:ext cx="0" cy="0"/>
          <a:chOff x="0" y="0"/>
          <a:chExt cx="0" cy="0"/>
        </a:xfrm>
      </p:grpSpPr>
      <p:grpSp>
        <p:nvGrpSpPr>
          <p:cNvPr id="1142" name="Google Shape;1142;p48"/>
          <p:cNvGrpSpPr/>
          <p:nvPr/>
        </p:nvGrpSpPr>
        <p:grpSpPr>
          <a:xfrm>
            <a:off x="4905097" y="4262691"/>
            <a:ext cx="3293462" cy="92817"/>
            <a:chOff x="819025" y="3822075"/>
            <a:chExt cx="891450" cy="25125"/>
          </a:xfrm>
        </p:grpSpPr>
        <p:sp>
          <p:nvSpPr>
            <p:cNvPr id="1143" name="Google Shape;1143;p48"/>
            <p:cNvSpPr/>
            <p:nvPr/>
          </p:nvSpPr>
          <p:spPr>
            <a:xfrm>
              <a:off x="819025" y="3822375"/>
              <a:ext cx="891450" cy="24825"/>
            </a:xfrm>
            <a:custGeom>
              <a:avLst/>
              <a:gdLst/>
              <a:ahLst/>
              <a:cxnLst/>
              <a:rect l="l" t="t" r="r" b="b"/>
              <a:pathLst>
                <a:path w="35658" h="993" extrusionOk="0">
                  <a:moveTo>
                    <a:pt x="12093" y="0"/>
                  </a:moveTo>
                  <a:lnTo>
                    <a:pt x="11244" y="849"/>
                  </a:lnTo>
                  <a:lnTo>
                    <a:pt x="0" y="849"/>
                  </a:lnTo>
                  <a:lnTo>
                    <a:pt x="0" y="993"/>
                  </a:lnTo>
                  <a:lnTo>
                    <a:pt x="11304" y="993"/>
                  </a:lnTo>
                  <a:lnTo>
                    <a:pt x="12153" y="144"/>
                  </a:lnTo>
                  <a:lnTo>
                    <a:pt x="35658" y="144"/>
                  </a:lnTo>
                  <a:lnTo>
                    <a:pt x="356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8"/>
            <p:cNvSpPr/>
            <p:nvPr/>
          </p:nvSpPr>
          <p:spPr>
            <a:xfrm>
              <a:off x="1235525" y="3823575"/>
              <a:ext cx="134825" cy="14025"/>
            </a:xfrm>
            <a:custGeom>
              <a:avLst/>
              <a:gdLst/>
              <a:ahLst/>
              <a:cxnLst/>
              <a:rect l="l" t="t" r="r" b="b"/>
              <a:pathLst>
                <a:path w="5393" h="561" extrusionOk="0">
                  <a:moveTo>
                    <a:pt x="5348" y="0"/>
                  </a:moveTo>
                  <a:lnTo>
                    <a:pt x="4852" y="497"/>
                  </a:lnTo>
                  <a:lnTo>
                    <a:pt x="509" y="497"/>
                  </a:lnTo>
                  <a:lnTo>
                    <a:pt x="44" y="32"/>
                  </a:lnTo>
                  <a:lnTo>
                    <a:pt x="0" y="80"/>
                  </a:lnTo>
                  <a:lnTo>
                    <a:pt x="481" y="561"/>
                  </a:lnTo>
                  <a:lnTo>
                    <a:pt x="4876" y="561"/>
                  </a:lnTo>
                  <a:lnTo>
                    <a:pt x="5392" y="48"/>
                  </a:lnTo>
                  <a:lnTo>
                    <a:pt x="53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8"/>
            <p:cNvSpPr/>
            <p:nvPr/>
          </p:nvSpPr>
          <p:spPr>
            <a:xfrm>
              <a:off x="1027875" y="3822075"/>
              <a:ext cx="23125" cy="13525"/>
            </a:xfrm>
            <a:custGeom>
              <a:avLst/>
              <a:gdLst/>
              <a:ahLst/>
              <a:cxnLst/>
              <a:rect l="l" t="t" r="r" b="b"/>
              <a:pathLst>
                <a:path w="925" h="541" extrusionOk="0">
                  <a:moveTo>
                    <a:pt x="609" y="0"/>
                  </a:moveTo>
                  <a:lnTo>
                    <a:pt x="0" y="541"/>
                  </a:lnTo>
                  <a:lnTo>
                    <a:pt x="321" y="541"/>
                  </a:lnTo>
                  <a:lnTo>
                    <a:pt x="9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8"/>
            <p:cNvSpPr/>
            <p:nvPr/>
          </p:nvSpPr>
          <p:spPr>
            <a:xfrm>
              <a:off x="1042475" y="3822075"/>
              <a:ext cx="23150" cy="13525"/>
            </a:xfrm>
            <a:custGeom>
              <a:avLst/>
              <a:gdLst/>
              <a:ahLst/>
              <a:cxnLst/>
              <a:rect l="l" t="t" r="r" b="b"/>
              <a:pathLst>
                <a:path w="926" h="541" extrusionOk="0">
                  <a:moveTo>
                    <a:pt x="609" y="0"/>
                  </a:moveTo>
                  <a:lnTo>
                    <a:pt x="1" y="541"/>
                  </a:lnTo>
                  <a:lnTo>
                    <a:pt x="321" y="541"/>
                  </a:lnTo>
                  <a:lnTo>
                    <a:pt x="9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8"/>
            <p:cNvSpPr/>
            <p:nvPr/>
          </p:nvSpPr>
          <p:spPr>
            <a:xfrm>
              <a:off x="1057100" y="3822075"/>
              <a:ext cx="23125" cy="13525"/>
            </a:xfrm>
            <a:custGeom>
              <a:avLst/>
              <a:gdLst/>
              <a:ahLst/>
              <a:cxnLst/>
              <a:rect l="l" t="t" r="r" b="b"/>
              <a:pathLst>
                <a:path w="925" h="541" extrusionOk="0">
                  <a:moveTo>
                    <a:pt x="609" y="0"/>
                  </a:moveTo>
                  <a:lnTo>
                    <a:pt x="0" y="541"/>
                  </a:lnTo>
                  <a:lnTo>
                    <a:pt x="316" y="541"/>
                  </a:lnTo>
                  <a:lnTo>
                    <a:pt x="9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8"/>
            <p:cNvSpPr/>
            <p:nvPr/>
          </p:nvSpPr>
          <p:spPr>
            <a:xfrm>
              <a:off x="1071700" y="3822075"/>
              <a:ext cx="23150" cy="13525"/>
            </a:xfrm>
            <a:custGeom>
              <a:avLst/>
              <a:gdLst/>
              <a:ahLst/>
              <a:cxnLst/>
              <a:rect l="l" t="t" r="r" b="b"/>
              <a:pathLst>
                <a:path w="926" h="541" extrusionOk="0">
                  <a:moveTo>
                    <a:pt x="605" y="0"/>
                  </a:moveTo>
                  <a:lnTo>
                    <a:pt x="1" y="541"/>
                  </a:lnTo>
                  <a:lnTo>
                    <a:pt x="317" y="541"/>
                  </a:lnTo>
                  <a:lnTo>
                    <a:pt x="9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8"/>
            <p:cNvSpPr/>
            <p:nvPr/>
          </p:nvSpPr>
          <p:spPr>
            <a:xfrm>
              <a:off x="1086300" y="3822075"/>
              <a:ext cx="23150" cy="13525"/>
            </a:xfrm>
            <a:custGeom>
              <a:avLst/>
              <a:gdLst/>
              <a:ahLst/>
              <a:cxnLst/>
              <a:rect l="l" t="t" r="r" b="b"/>
              <a:pathLst>
                <a:path w="926" h="541" extrusionOk="0">
                  <a:moveTo>
                    <a:pt x="605" y="0"/>
                  </a:moveTo>
                  <a:lnTo>
                    <a:pt x="1" y="541"/>
                  </a:lnTo>
                  <a:lnTo>
                    <a:pt x="317" y="541"/>
                  </a:lnTo>
                  <a:lnTo>
                    <a:pt x="9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Picture 6">
            <a:extLst>
              <a:ext uri="{FF2B5EF4-FFF2-40B4-BE49-F238E27FC236}">
                <a16:creationId xmlns:a16="http://schemas.microsoft.com/office/drawing/2014/main" id="{A4BE4D74-87F0-E949-4D92-4D29278517CF}"/>
              </a:ext>
            </a:extLst>
          </p:cNvPr>
          <p:cNvPicPr>
            <a:picLocks noChangeAspect="1"/>
          </p:cNvPicPr>
          <p:nvPr/>
        </p:nvPicPr>
        <p:blipFill>
          <a:blip r:embed="rId3"/>
          <a:stretch>
            <a:fillRect/>
          </a:stretch>
        </p:blipFill>
        <p:spPr>
          <a:xfrm>
            <a:off x="4650827" y="86711"/>
            <a:ext cx="4351283" cy="3168869"/>
          </a:xfrm>
          <a:prstGeom prst="rect">
            <a:avLst/>
          </a:prstGeom>
          <a:ln>
            <a:noFill/>
          </a:ln>
          <a:effectLst>
            <a:outerShdw blurRad="190500" algn="tl" rotWithShape="0">
              <a:srgbClr val="000000">
                <a:alpha val="70000"/>
              </a:srgbClr>
            </a:outerShdw>
          </a:effectLst>
        </p:spPr>
      </p:pic>
      <p:pic>
        <p:nvPicPr>
          <p:cNvPr id="9" name="Picture 8">
            <a:extLst>
              <a:ext uri="{FF2B5EF4-FFF2-40B4-BE49-F238E27FC236}">
                <a16:creationId xmlns:a16="http://schemas.microsoft.com/office/drawing/2014/main" id="{253FD3F5-54D0-41D4-5E72-FA278B753E34}"/>
              </a:ext>
            </a:extLst>
          </p:cNvPr>
          <p:cNvPicPr>
            <a:picLocks noChangeAspect="1"/>
          </p:cNvPicPr>
          <p:nvPr/>
        </p:nvPicPr>
        <p:blipFill rotWithShape="1">
          <a:blip r:embed="rId4"/>
          <a:srcRect l="4874" t="18159" r="20036"/>
          <a:stretch/>
        </p:blipFill>
        <p:spPr>
          <a:xfrm>
            <a:off x="220717" y="86711"/>
            <a:ext cx="4351283" cy="3168869"/>
          </a:xfrm>
          <a:prstGeom prst="rect">
            <a:avLst/>
          </a:prstGeom>
          <a:ln>
            <a:noFill/>
          </a:ln>
          <a:effectLst>
            <a:outerShdw blurRad="190500" algn="tl" rotWithShape="0">
              <a:srgbClr val="000000">
                <a:alpha val="70000"/>
              </a:srgbClr>
            </a:outerShdw>
          </a:effectLst>
        </p:spPr>
      </p:pic>
      <p:sp>
        <p:nvSpPr>
          <p:cNvPr id="10" name="Rectangle: Rounded Corners 9">
            <a:extLst>
              <a:ext uri="{FF2B5EF4-FFF2-40B4-BE49-F238E27FC236}">
                <a16:creationId xmlns:a16="http://schemas.microsoft.com/office/drawing/2014/main" id="{D17FC77D-0AB4-DA61-6184-BDC4768BAFD9}"/>
              </a:ext>
            </a:extLst>
          </p:cNvPr>
          <p:cNvSpPr/>
          <p:nvPr/>
        </p:nvSpPr>
        <p:spPr>
          <a:xfrm>
            <a:off x="299545" y="3350172"/>
            <a:ext cx="4193627" cy="638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Results plotting</a:t>
            </a:r>
          </a:p>
        </p:txBody>
      </p:sp>
      <p:sp>
        <p:nvSpPr>
          <p:cNvPr id="11" name="Rectangle: Rounded Corners 10">
            <a:extLst>
              <a:ext uri="{FF2B5EF4-FFF2-40B4-BE49-F238E27FC236}">
                <a16:creationId xmlns:a16="http://schemas.microsoft.com/office/drawing/2014/main" id="{AEF04449-026C-CCEB-BB89-09EF895026AE}"/>
              </a:ext>
            </a:extLst>
          </p:cNvPr>
          <p:cNvSpPr/>
          <p:nvPr/>
        </p:nvSpPr>
        <p:spPr>
          <a:xfrm>
            <a:off x="4729654" y="3350172"/>
            <a:ext cx="4193627" cy="638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Results receiving</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18"/>
        <p:cNvGrpSpPr/>
        <p:nvPr/>
      </p:nvGrpSpPr>
      <p:grpSpPr>
        <a:xfrm>
          <a:off x="0" y="0"/>
          <a:ext cx="0" cy="0"/>
          <a:chOff x="0" y="0"/>
          <a:chExt cx="0" cy="0"/>
        </a:xfrm>
      </p:grpSpPr>
      <p:sp>
        <p:nvSpPr>
          <p:cNvPr id="1223" name="Google Shape;1223;p52"/>
          <p:cNvSpPr txBox="1"/>
          <p:nvPr/>
        </p:nvSpPr>
        <p:spPr>
          <a:xfrm>
            <a:off x="2779350" y="4208208"/>
            <a:ext cx="3585300" cy="253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200">
                <a:solidFill>
                  <a:schemeClr val="lt1"/>
                </a:solidFill>
                <a:latin typeface="Roboto"/>
                <a:ea typeface="Roboto"/>
                <a:cs typeface="Roboto"/>
                <a:sym typeface="Roboto"/>
              </a:rPr>
              <a:t>Please keep this slide for attribution</a:t>
            </a:r>
            <a:endParaRPr sz="1200">
              <a:solidFill>
                <a:schemeClr val="lt1"/>
              </a:solidFill>
              <a:latin typeface="Roboto"/>
              <a:ea typeface="Roboto"/>
              <a:cs typeface="Roboto"/>
              <a:sym typeface="Roboto"/>
            </a:endParaRPr>
          </a:p>
        </p:txBody>
      </p:sp>
      <p:sp>
        <p:nvSpPr>
          <p:cNvPr id="1224" name="Google Shape;1224;p52"/>
          <p:cNvSpPr txBox="1">
            <a:spLocks noGrp="1"/>
          </p:cNvSpPr>
          <p:nvPr>
            <p:ph type="title"/>
          </p:nvPr>
        </p:nvSpPr>
        <p:spPr>
          <a:xfrm>
            <a:off x="2646000" y="491162"/>
            <a:ext cx="3852000" cy="97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THANKS!</a:t>
            </a:r>
            <a:endParaRPr/>
          </a:p>
        </p:txBody>
      </p:sp>
      <p:sp>
        <p:nvSpPr>
          <p:cNvPr id="1225" name="Google Shape;1225;p52"/>
          <p:cNvSpPr txBox="1">
            <a:spLocks noGrp="1"/>
          </p:cNvSpPr>
          <p:nvPr>
            <p:ph type="subTitle" idx="1"/>
          </p:nvPr>
        </p:nvSpPr>
        <p:spPr>
          <a:xfrm>
            <a:off x="2580042" y="1610240"/>
            <a:ext cx="3852000" cy="175018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Do you have any questions?</a:t>
            </a:r>
            <a:endParaRPr b="1" dirty="0"/>
          </a:p>
          <a:p>
            <a:pPr marL="0" lvl="0" indent="0" algn="ctr" rtl="0">
              <a:spcBef>
                <a:spcPts val="0"/>
              </a:spcBef>
              <a:spcAft>
                <a:spcPts val="0"/>
              </a:spcAft>
              <a:buNone/>
            </a:pPr>
            <a:r>
              <a:rPr lang="en" dirty="0">
                <a:hlinkClick r:id="rId3"/>
              </a:rPr>
              <a:t>abdulrahmanmansour98@gmail.com</a:t>
            </a:r>
            <a:endParaRPr lang="en-KE" dirty="0"/>
          </a:p>
          <a:p>
            <a:pPr marL="0" lvl="0" indent="0" algn="ctr" rtl="0">
              <a:spcBef>
                <a:spcPts val="0"/>
              </a:spcBef>
              <a:spcAft>
                <a:spcPts val="0"/>
              </a:spcAft>
              <a:buNone/>
            </a:pPr>
            <a:r>
              <a:rPr lang="en-KE" dirty="0"/>
              <a:t>mohmedyasser405@gmail.com</a:t>
            </a:r>
            <a:endParaRPr lang="en-US" dirty="0"/>
          </a:p>
          <a:p>
            <a:pPr marL="0" lvl="0" indent="0" algn="ctr" rtl="0">
              <a:spcBef>
                <a:spcPts val="0"/>
              </a:spcBef>
              <a:spcAft>
                <a:spcPts val="0"/>
              </a:spcAft>
              <a:buNone/>
            </a:pPr>
            <a:r>
              <a:rPr lang="en" dirty="0"/>
              <a:t>Abdulrahman : </a:t>
            </a:r>
            <a:r>
              <a:rPr lang="en-US" dirty="0"/>
              <a:t>+20 114 391 4441</a:t>
            </a:r>
          </a:p>
          <a:p>
            <a:pPr marL="0" lvl="0" indent="0" algn="ctr" rtl="0">
              <a:spcBef>
                <a:spcPts val="0"/>
              </a:spcBef>
              <a:spcAft>
                <a:spcPts val="0"/>
              </a:spcAft>
              <a:buNone/>
            </a:pPr>
            <a:r>
              <a:rPr lang="en" dirty="0"/>
              <a:t>Mohammed : +20 120 700 5967</a:t>
            </a:r>
            <a:endParaRPr dirty="0"/>
          </a:p>
        </p:txBody>
      </p:sp>
      <p:pic>
        <p:nvPicPr>
          <p:cNvPr id="3" name="Picture 2">
            <a:extLst>
              <a:ext uri="{FF2B5EF4-FFF2-40B4-BE49-F238E27FC236}">
                <a16:creationId xmlns:a16="http://schemas.microsoft.com/office/drawing/2014/main" id="{CEF78AFE-16BB-C4B6-DB52-7E6D71B6BD3B}"/>
              </a:ext>
            </a:extLst>
          </p:cNvPr>
          <p:cNvPicPr>
            <a:picLocks noChangeAspect="1"/>
          </p:cNvPicPr>
          <p:nvPr/>
        </p:nvPicPr>
        <p:blipFill>
          <a:blip r:embed="rId4"/>
          <a:stretch>
            <a:fillRect/>
          </a:stretch>
        </p:blipFill>
        <p:spPr>
          <a:xfrm>
            <a:off x="2399016" y="3553380"/>
            <a:ext cx="4214053" cy="908028"/>
          </a:xfrm>
          <a:prstGeom prst="rect">
            <a:avLst/>
          </a:prstGeom>
        </p:spPr>
      </p:pic>
    </p:spTree>
    <p:extLst>
      <p:ext uri="{BB962C8B-B14F-4D97-AF65-F5344CB8AC3E}">
        <p14:creationId xmlns:p14="http://schemas.microsoft.com/office/powerpoint/2010/main" val="1474305816"/>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2"/>
        <p:cNvGrpSpPr/>
        <p:nvPr/>
      </p:nvGrpSpPr>
      <p:grpSpPr>
        <a:xfrm>
          <a:off x="0" y="0"/>
          <a:ext cx="0" cy="0"/>
          <a:chOff x="0" y="0"/>
          <a:chExt cx="0" cy="0"/>
        </a:xfrm>
      </p:grpSpPr>
      <p:sp>
        <p:nvSpPr>
          <p:cNvPr id="863" name="Google Shape;863;p33"/>
          <p:cNvSpPr txBox="1">
            <a:spLocks noGrp="1"/>
          </p:cNvSpPr>
          <p:nvPr>
            <p:ph type="subTitle" idx="1"/>
          </p:nvPr>
        </p:nvSpPr>
        <p:spPr>
          <a:xfrm>
            <a:off x="713225" y="2347452"/>
            <a:ext cx="4732500" cy="11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u="sng" dirty="0"/>
              <a:t>A radar is a system that detects the presence of an object in a certain range and lets us know that there is an object at that spot </a:t>
            </a:r>
            <a:endParaRPr u="sng" dirty="0"/>
          </a:p>
        </p:txBody>
      </p:sp>
      <p:sp>
        <p:nvSpPr>
          <p:cNvPr id="864" name="Google Shape;864;p33"/>
          <p:cNvSpPr txBox="1">
            <a:spLocks noGrp="1"/>
          </p:cNvSpPr>
          <p:nvPr>
            <p:ph type="title"/>
          </p:nvPr>
        </p:nvSpPr>
        <p:spPr>
          <a:xfrm>
            <a:off x="713370" y="1697025"/>
            <a:ext cx="4732500" cy="47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What is a Radar ?</a:t>
            </a:r>
            <a:endParaRPr dirty="0"/>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5" name="Google Shape;885;p35"/>
          <p:cNvSpPr txBox="1">
            <a:spLocks noGrp="1"/>
          </p:cNvSpPr>
          <p:nvPr>
            <p:ph type="title"/>
          </p:nvPr>
        </p:nvSpPr>
        <p:spPr>
          <a:xfrm>
            <a:off x="1320300" y="2096633"/>
            <a:ext cx="6503400" cy="105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COMPONETS</a:t>
            </a:r>
            <a:endParaRPr dirty="0"/>
          </a:p>
        </p:txBody>
      </p:sp>
      <p:sp>
        <p:nvSpPr>
          <p:cNvPr id="886" name="Google Shape;886;p35"/>
          <p:cNvSpPr txBox="1">
            <a:spLocks noGrp="1"/>
          </p:cNvSpPr>
          <p:nvPr>
            <p:ph type="title" idx="2"/>
          </p:nvPr>
        </p:nvSpPr>
        <p:spPr>
          <a:xfrm>
            <a:off x="3915450" y="1163052"/>
            <a:ext cx="1313100" cy="77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000" dirty="0"/>
              <a:t>Servo Motors</a:t>
            </a:r>
            <a:br>
              <a:rPr lang="en-US" dirty="0"/>
            </a:br>
            <a:endParaRPr lang="en-US" dirty="0"/>
          </a:p>
        </p:txBody>
      </p:sp>
    </p:spTree>
    <p:extLst>
      <p:ext uri="{BB962C8B-B14F-4D97-AF65-F5344CB8AC3E}">
        <p14:creationId xmlns:p14="http://schemas.microsoft.com/office/powerpoint/2010/main" val="343795078"/>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3">
            <a:extLst>
              <a:ext uri="{FF2B5EF4-FFF2-40B4-BE49-F238E27FC236}">
                <a16:creationId xmlns:a16="http://schemas.microsoft.com/office/drawing/2014/main" id="{0DDAF9D2-9E4E-7514-2646-75F620F7DF18}"/>
              </a:ext>
            </a:extLst>
          </p:cNvPr>
          <p:cNvPicPr>
            <a:picLocks noChangeAspect="1"/>
          </p:cNvPicPr>
          <p:nvPr/>
        </p:nvPicPr>
        <p:blipFill>
          <a:blip r:embed="rId2"/>
          <a:stretch>
            <a:fillRect/>
          </a:stretch>
        </p:blipFill>
        <p:spPr>
          <a:xfrm>
            <a:off x="5312034" y="2099759"/>
            <a:ext cx="3203316" cy="1594518"/>
          </a:xfrm>
          <a:prstGeom prst="rect">
            <a:avLst/>
          </a:prstGeom>
          <a:noFill/>
          <a:ln>
            <a:noFill/>
          </a:ln>
        </p:spPr>
      </p:pic>
      <p:pic>
        <p:nvPicPr>
          <p:cNvPr id="6" name="Picture 5">
            <a:extLst>
              <a:ext uri="{FF2B5EF4-FFF2-40B4-BE49-F238E27FC236}">
                <a16:creationId xmlns:a16="http://schemas.microsoft.com/office/drawing/2014/main" id="{32ABE88D-FAFE-A429-CF26-859568D84038}"/>
              </a:ext>
            </a:extLst>
          </p:cNvPr>
          <p:cNvPicPr>
            <a:picLocks noChangeAspect="1"/>
          </p:cNvPicPr>
          <p:nvPr/>
        </p:nvPicPr>
        <p:blipFill>
          <a:blip r:embed="rId3"/>
          <a:stretch>
            <a:fillRect/>
          </a:stretch>
        </p:blipFill>
        <p:spPr>
          <a:xfrm>
            <a:off x="812331" y="1725216"/>
            <a:ext cx="3851019" cy="3258005"/>
          </a:xfrm>
          <a:prstGeom prst="rect">
            <a:avLst/>
          </a:prstGeom>
        </p:spPr>
      </p:pic>
      <p:sp>
        <p:nvSpPr>
          <p:cNvPr id="7" name="Title 1">
            <a:extLst>
              <a:ext uri="{FF2B5EF4-FFF2-40B4-BE49-F238E27FC236}">
                <a16:creationId xmlns:a16="http://schemas.microsoft.com/office/drawing/2014/main" id="{44DE844D-E1D5-426B-78E1-B5E9685286DA}"/>
              </a:ext>
            </a:extLst>
          </p:cNvPr>
          <p:cNvSpPr txBox="1">
            <a:spLocks/>
          </p:cNvSpPr>
          <p:nvPr/>
        </p:nvSpPr>
        <p:spPr>
          <a:xfrm>
            <a:off x="811350" y="675816"/>
            <a:ext cx="7704000" cy="592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5500"/>
              <a:buFont typeface="Orbitron"/>
              <a:buNone/>
              <a:defRPr sz="4600" b="1" i="0" u="none" strike="noStrike" cap="none">
                <a:solidFill>
                  <a:schemeClr val="lt1"/>
                </a:solidFill>
                <a:latin typeface="Orbitron"/>
                <a:ea typeface="Orbitron"/>
                <a:cs typeface="Orbitron"/>
                <a:sym typeface="Orbitron"/>
              </a:defRPr>
            </a:lvl1pPr>
            <a:lvl2pPr marR="0" lvl="1" algn="ctr" rtl="0">
              <a:lnSpc>
                <a:spcPct val="100000"/>
              </a:lnSpc>
              <a:spcBef>
                <a:spcPts val="0"/>
              </a:spcBef>
              <a:spcAft>
                <a:spcPts val="0"/>
              </a:spcAft>
              <a:buClr>
                <a:schemeClr val="lt1"/>
              </a:buClr>
              <a:buSzPts val="5200"/>
              <a:buFont typeface="Orbitron"/>
              <a:buNone/>
              <a:defRPr sz="5200" b="1" i="0" u="none" strike="noStrike" cap="none">
                <a:solidFill>
                  <a:schemeClr val="lt1"/>
                </a:solidFill>
                <a:latin typeface="Orbitron"/>
                <a:ea typeface="Orbitron"/>
                <a:cs typeface="Orbitron"/>
                <a:sym typeface="Orbitron"/>
              </a:defRPr>
            </a:lvl2pPr>
            <a:lvl3pPr marR="0" lvl="2" algn="ctr" rtl="0">
              <a:lnSpc>
                <a:spcPct val="100000"/>
              </a:lnSpc>
              <a:spcBef>
                <a:spcPts val="0"/>
              </a:spcBef>
              <a:spcAft>
                <a:spcPts val="0"/>
              </a:spcAft>
              <a:buClr>
                <a:schemeClr val="lt1"/>
              </a:buClr>
              <a:buSzPts val="5200"/>
              <a:buFont typeface="Orbitron"/>
              <a:buNone/>
              <a:defRPr sz="5200" b="1" i="0" u="none" strike="noStrike" cap="none">
                <a:solidFill>
                  <a:schemeClr val="lt1"/>
                </a:solidFill>
                <a:latin typeface="Orbitron"/>
                <a:ea typeface="Orbitron"/>
                <a:cs typeface="Orbitron"/>
                <a:sym typeface="Orbitron"/>
              </a:defRPr>
            </a:lvl3pPr>
            <a:lvl4pPr marR="0" lvl="3" algn="ctr" rtl="0">
              <a:lnSpc>
                <a:spcPct val="100000"/>
              </a:lnSpc>
              <a:spcBef>
                <a:spcPts val="0"/>
              </a:spcBef>
              <a:spcAft>
                <a:spcPts val="0"/>
              </a:spcAft>
              <a:buClr>
                <a:schemeClr val="lt1"/>
              </a:buClr>
              <a:buSzPts val="5200"/>
              <a:buFont typeface="Orbitron"/>
              <a:buNone/>
              <a:defRPr sz="5200" b="1" i="0" u="none" strike="noStrike" cap="none">
                <a:solidFill>
                  <a:schemeClr val="lt1"/>
                </a:solidFill>
                <a:latin typeface="Orbitron"/>
                <a:ea typeface="Orbitron"/>
                <a:cs typeface="Orbitron"/>
                <a:sym typeface="Orbitron"/>
              </a:defRPr>
            </a:lvl4pPr>
            <a:lvl5pPr marR="0" lvl="4" algn="ctr" rtl="0">
              <a:lnSpc>
                <a:spcPct val="100000"/>
              </a:lnSpc>
              <a:spcBef>
                <a:spcPts val="0"/>
              </a:spcBef>
              <a:spcAft>
                <a:spcPts val="0"/>
              </a:spcAft>
              <a:buClr>
                <a:schemeClr val="lt1"/>
              </a:buClr>
              <a:buSzPts val="5200"/>
              <a:buFont typeface="Orbitron"/>
              <a:buNone/>
              <a:defRPr sz="5200" b="1" i="0" u="none" strike="noStrike" cap="none">
                <a:solidFill>
                  <a:schemeClr val="lt1"/>
                </a:solidFill>
                <a:latin typeface="Orbitron"/>
                <a:ea typeface="Orbitron"/>
                <a:cs typeface="Orbitron"/>
                <a:sym typeface="Orbitron"/>
              </a:defRPr>
            </a:lvl5pPr>
            <a:lvl6pPr marR="0" lvl="5" algn="ctr" rtl="0">
              <a:lnSpc>
                <a:spcPct val="100000"/>
              </a:lnSpc>
              <a:spcBef>
                <a:spcPts val="0"/>
              </a:spcBef>
              <a:spcAft>
                <a:spcPts val="0"/>
              </a:spcAft>
              <a:buClr>
                <a:schemeClr val="lt1"/>
              </a:buClr>
              <a:buSzPts val="5200"/>
              <a:buFont typeface="Orbitron"/>
              <a:buNone/>
              <a:defRPr sz="5200" b="1" i="0" u="none" strike="noStrike" cap="none">
                <a:solidFill>
                  <a:schemeClr val="lt1"/>
                </a:solidFill>
                <a:latin typeface="Orbitron"/>
                <a:ea typeface="Orbitron"/>
                <a:cs typeface="Orbitron"/>
                <a:sym typeface="Orbitron"/>
              </a:defRPr>
            </a:lvl6pPr>
            <a:lvl7pPr marR="0" lvl="6" algn="ctr" rtl="0">
              <a:lnSpc>
                <a:spcPct val="100000"/>
              </a:lnSpc>
              <a:spcBef>
                <a:spcPts val="0"/>
              </a:spcBef>
              <a:spcAft>
                <a:spcPts val="0"/>
              </a:spcAft>
              <a:buClr>
                <a:schemeClr val="lt1"/>
              </a:buClr>
              <a:buSzPts val="5200"/>
              <a:buFont typeface="Orbitron"/>
              <a:buNone/>
              <a:defRPr sz="5200" b="1" i="0" u="none" strike="noStrike" cap="none">
                <a:solidFill>
                  <a:schemeClr val="lt1"/>
                </a:solidFill>
                <a:latin typeface="Orbitron"/>
                <a:ea typeface="Orbitron"/>
                <a:cs typeface="Orbitron"/>
                <a:sym typeface="Orbitron"/>
              </a:defRPr>
            </a:lvl7pPr>
            <a:lvl8pPr marR="0" lvl="7" algn="ctr" rtl="0">
              <a:lnSpc>
                <a:spcPct val="100000"/>
              </a:lnSpc>
              <a:spcBef>
                <a:spcPts val="0"/>
              </a:spcBef>
              <a:spcAft>
                <a:spcPts val="0"/>
              </a:spcAft>
              <a:buClr>
                <a:schemeClr val="lt1"/>
              </a:buClr>
              <a:buSzPts val="5200"/>
              <a:buFont typeface="Orbitron"/>
              <a:buNone/>
              <a:defRPr sz="5200" b="1" i="0" u="none" strike="noStrike" cap="none">
                <a:solidFill>
                  <a:schemeClr val="lt1"/>
                </a:solidFill>
                <a:latin typeface="Orbitron"/>
                <a:ea typeface="Orbitron"/>
                <a:cs typeface="Orbitron"/>
                <a:sym typeface="Orbitron"/>
              </a:defRPr>
            </a:lvl8pPr>
            <a:lvl9pPr marR="0" lvl="8" algn="ctr" rtl="0">
              <a:lnSpc>
                <a:spcPct val="100000"/>
              </a:lnSpc>
              <a:spcBef>
                <a:spcPts val="0"/>
              </a:spcBef>
              <a:spcAft>
                <a:spcPts val="0"/>
              </a:spcAft>
              <a:buClr>
                <a:schemeClr val="lt1"/>
              </a:buClr>
              <a:buSzPts val="5200"/>
              <a:buFont typeface="Orbitron"/>
              <a:buNone/>
              <a:defRPr sz="5200" b="1" i="0" u="none" strike="noStrike" cap="none">
                <a:solidFill>
                  <a:schemeClr val="lt1"/>
                </a:solidFill>
                <a:latin typeface="Orbitron"/>
                <a:ea typeface="Orbitron"/>
                <a:cs typeface="Orbitron"/>
                <a:sym typeface="Orbitron"/>
              </a:defRPr>
            </a:lvl9pPr>
          </a:lstStyle>
          <a:p>
            <a:r>
              <a:rPr lang="en-US" dirty="0"/>
              <a:t>Servo Motor Types</a:t>
            </a:r>
          </a:p>
        </p:txBody>
      </p:sp>
    </p:spTree>
    <p:extLst>
      <p:ext uri="{BB962C8B-B14F-4D97-AF65-F5344CB8AC3E}">
        <p14:creationId xmlns:p14="http://schemas.microsoft.com/office/powerpoint/2010/main" val="64222069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6E77B10D-0745-50C4-CAA2-376BF3980CC0}"/>
              </a:ext>
            </a:extLst>
          </p:cNvPr>
          <p:cNvSpPr txBox="1">
            <a:spLocks/>
          </p:cNvSpPr>
          <p:nvPr/>
        </p:nvSpPr>
        <p:spPr>
          <a:xfrm>
            <a:off x="720000" y="387600"/>
            <a:ext cx="7704000" cy="592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5500"/>
              <a:buFont typeface="Orbitron"/>
              <a:buNone/>
              <a:defRPr sz="4600" b="1" i="0" u="none" strike="noStrike" cap="none">
                <a:solidFill>
                  <a:schemeClr val="lt1"/>
                </a:solidFill>
                <a:latin typeface="Orbitron"/>
                <a:ea typeface="Orbitron"/>
                <a:cs typeface="Orbitron"/>
                <a:sym typeface="Orbitron"/>
              </a:defRPr>
            </a:lvl1pPr>
            <a:lvl2pPr marR="0" lvl="1" algn="ctr" rtl="0">
              <a:lnSpc>
                <a:spcPct val="100000"/>
              </a:lnSpc>
              <a:spcBef>
                <a:spcPts val="0"/>
              </a:spcBef>
              <a:spcAft>
                <a:spcPts val="0"/>
              </a:spcAft>
              <a:buClr>
                <a:schemeClr val="lt1"/>
              </a:buClr>
              <a:buSzPts val="5200"/>
              <a:buFont typeface="Orbitron"/>
              <a:buNone/>
              <a:defRPr sz="5200" b="1" i="0" u="none" strike="noStrike" cap="none">
                <a:solidFill>
                  <a:schemeClr val="lt1"/>
                </a:solidFill>
                <a:latin typeface="Orbitron"/>
                <a:ea typeface="Orbitron"/>
                <a:cs typeface="Orbitron"/>
                <a:sym typeface="Orbitron"/>
              </a:defRPr>
            </a:lvl2pPr>
            <a:lvl3pPr marR="0" lvl="2" algn="ctr" rtl="0">
              <a:lnSpc>
                <a:spcPct val="100000"/>
              </a:lnSpc>
              <a:spcBef>
                <a:spcPts val="0"/>
              </a:spcBef>
              <a:spcAft>
                <a:spcPts val="0"/>
              </a:spcAft>
              <a:buClr>
                <a:schemeClr val="lt1"/>
              </a:buClr>
              <a:buSzPts val="5200"/>
              <a:buFont typeface="Orbitron"/>
              <a:buNone/>
              <a:defRPr sz="5200" b="1" i="0" u="none" strike="noStrike" cap="none">
                <a:solidFill>
                  <a:schemeClr val="lt1"/>
                </a:solidFill>
                <a:latin typeface="Orbitron"/>
                <a:ea typeface="Orbitron"/>
                <a:cs typeface="Orbitron"/>
                <a:sym typeface="Orbitron"/>
              </a:defRPr>
            </a:lvl3pPr>
            <a:lvl4pPr marR="0" lvl="3" algn="ctr" rtl="0">
              <a:lnSpc>
                <a:spcPct val="100000"/>
              </a:lnSpc>
              <a:spcBef>
                <a:spcPts val="0"/>
              </a:spcBef>
              <a:spcAft>
                <a:spcPts val="0"/>
              </a:spcAft>
              <a:buClr>
                <a:schemeClr val="lt1"/>
              </a:buClr>
              <a:buSzPts val="5200"/>
              <a:buFont typeface="Orbitron"/>
              <a:buNone/>
              <a:defRPr sz="5200" b="1" i="0" u="none" strike="noStrike" cap="none">
                <a:solidFill>
                  <a:schemeClr val="lt1"/>
                </a:solidFill>
                <a:latin typeface="Orbitron"/>
                <a:ea typeface="Orbitron"/>
                <a:cs typeface="Orbitron"/>
                <a:sym typeface="Orbitron"/>
              </a:defRPr>
            </a:lvl4pPr>
            <a:lvl5pPr marR="0" lvl="4" algn="ctr" rtl="0">
              <a:lnSpc>
                <a:spcPct val="100000"/>
              </a:lnSpc>
              <a:spcBef>
                <a:spcPts val="0"/>
              </a:spcBef>
              <a:spcAft>
                <a:spcPts val="0"/>
              </a:spcAft>
              <a:buClr>
                <a:schemeClr val="lt1"/>
              </a:buClr>
              <a:buSzPts val="5200"/>
              <a:buFont typeface="Orbitron"/>
              <a:buNone/>
              <a:defRPr sz="5200" b="1" i="0" u="none" strike="noStrike" cap="none">
                <a:solidFill>
                  <a:schemeClr val="lt1"/>
                </a:solidFill>
                <a:latin typeface="Orbitron"/>
                <a:ea typeface="Orbitron"/>
                <a:cs typeface="Orbitron"/>
                <a:sym typeface="Orbitron"/>
              </a:defRPr>
            </a:lvl5pPr>
            <a:lvl6pPr marR="0" lvl="5" algn="ctr" rtl="0">
              <a:lnSpc>
                <a:spcPct val="100000"/>
              </a:lnSpc>
              <a:spcBef>
                <a:spcPts val="0"/>
              </a:spcBef>
              <a:spcAft>
                <a:spcPts val="0"/>
              </a:spcAft>
              <a:buClr>
                <a:schemeClr val="lt1"/>
              </a:buClr>
              <a:buSzPts val="5200"/>
              <a:buFont typeface="Orbitron"/>
              <a:buNone/>
              <a:defRPr sz="5200" b="1" i="0" u="none" strike="noStrike" cap="none">
                <a:solidFill>
                  <a:schemeClr val="lt1"/>
                </a:solidFill>
                <a:latin typeface="Orbitron"/>
                <a:ea typeface="Orbitron"/>
                <a:cs typeface="Orbitron"/>
                <a:sym typeface="Orbitron"/>
              </a:defRPr>
            </a:lvl6pPr>
            <a:lvl7pPr marR="0" lvl="6" algn="ctr" rtl="0">
              <a:lnSpc>
                <a:spcPct val="100000"/>
              </a:lnSpc>
              <a:spcBef>
                <a:spcPts val="0"/>
              </a:spcBef>
              <a:spcAft>
                <a:spcPts val="0"/>
              </a:spcAft>
              <a:buClr>
                <a:schemeClr val="lt1"/>
              </a:buClr>
              <a:buSzPts val="5200"/>
              <a:buFont typeface="Orbitron"/>
              <a:buNone/>
              <a:defRPr sz="5200" b="1" i="0" u="none" strike="noStrike" cap="none">
                <a:solidFill>
                  <a:schemeClr val="lt1"/>
                </a:solidFill>
                <a:latin typeface="Orbitron"/>
                <a:ea typeface="Orbitron"/>
                <a:cs typeface="Orbitron"/>
                <a:sym typeface="Orbitron"/>
              </a:defRPr>
            </a:lvl7pPr>
            <a:lvl8pPr marR="0" lvl="7" algn="ctr" rtl="0">
              <a:lnSpc>
                <a:spcPct val="100000"/>
              </a:lnSpc>
              <a:spcBef>
                <a:spcPts val="0"/>
              </a:spcBef>
              <a:spcAft>
                <a:spcPts val="0"/>
              </a:spcAft>
              <a:buClr>
                <a:schemeClr val="lt1"/>
              </a:buClr>
              <a:buSzPts val="5200"/>
              <a:buFont typeface="Orbitron"/>
              <a:buNone/>
              <a:defRPr sz="5200" b="1" i="0" u="none" strike="noStrike" cap="none">
                <a:solidFill>
                  <a:schemeClr val="lt1"/>
                </a:solidFill>
                <a:latin typeface="Orbitron"/>
                <a:ea typeface="Orbitron"/>
                <a:cs typeface="Orbitron"/>
                <a:sym typeface="Orbitron"/>
              </a:defRPr>
            </a:lvl8pPr>
            <a:lvl9pPr marR="0" lvl="8" algn="ctr" rtl="0">
              <a:lnSpc>
                <a:spcPct val="100000"/>
              </a:lnSpc>
              <a:spcBef>
                <a:spcPts val="0"/>
              </a:spcBef>
              <a:spcAft>
                <a:spcPts val="0"/>
              </a:spcAft>
              <a:buClr>
                <a:schemeClr val="lt1"/>
              </a:buClr>
              <a:buSzPts val="5200"/>
              <a:buFont typeface="Orbitron"/>
              <a:buNone/>
              <a:defRPr sz="5200" b="1" i="0" u="none" strike="noStrike" cap="none">
                <a:solidFill>
                  <a:schemeClr val="lt1"/>
                </a:solidFill>
                <a:latin typeface="Orbitron"/>
                <a:ea typeface="Orbitron"/>
                <a:cs typeface="Orbitron"/>
                <a:sym typeface="Orbitron"/>
              </a:defRPr>
            </a:lvl9pPr>
          </a:lstStyle>
          <a:p>
            <a:r>
              <a:rPr lang="en-US" dirty="0"/>
              <a:t>Servo Motor Components</a:t>
            </a:r>
          </a:p>
        </p:txBody>
      </p:sp>
      <p:sp>
        <p:nvSpPr>
          <p:cNvPr id="10" name="Content Placeholder 4">
            <a:extLst>
              <a:ext uri="{FF2B5EF4-FFF2-40B4-BE49-F238E27FC236}">
                <a16:creationId xmlns:a16="http://schemas.microsoft.com/office/drawing/2014/main" id="{69FD1096-0F82-50A5-ABB2-2A64F9904393}"/>
              </a:ext>
            </a:extLst>
          </p:cNvPr>
          <p:cNvSpPr txBox="1">
            <a:spLocks/>
          </p:cNvSpPr>
          <p:nvPr/>
        </p:nvSpPr>
        <p:spPr>
          <a:xfrm>
            <a:off x="720000" y="1300850"/>
            <a:ext cx="7704000" cy="3267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ctr" rtl="0">
              <a:lnSpc>
                <a:spcPct val="100000"/>
              </a:lnSpc>
              <a:spcBef>
                <a:spcPts val="0"/>
              </a:spcBef>
              <a:spcAft>
                <a:spcPts val="0"/>
              </a:spcAft>
              <a:buClr>
                <a:schemeClr val="dk2"/>
              </a:buClr>
              <a:buSzPts val="1500"/>
              <a:buFont typeface="Roboto"/>
              <a:buNone/>
              <a:defRPr sz="1800" b="0" i="0" u="none" strike="noStrike" cap="none">
                <a:solidFill>
                  <a:schemeClr val="lt1"/>
                </a:solidFill>
                <a:latin typeface="Roboto"/>
                <a:ea typeface="Roboto"/>
                <a:cs typeface="Roboto"/>
                <a:sym typeface="Roboto"/>
              </a:defRPr>
            </a:lvl1pPr>
            <a:lvl2pPr marL="914400" marR="0" lvl="1" indent="-323850" algn="ctr"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2pPr>
            <a:lvl3pPr marL="1371600" marR="0" lvl="2" indent="-323850" algn="ctr"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3pPr>
            <a:lvl4pPr marL="1828800" marR="0" lvl="3" indent="-323850" algn="ctr"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4pPr>
            <a:lvl5pPr marL="2286000" marR="0" lvl="4" indent="-323850" algn="ctr"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5pPr>
            <a:lvl6pPr marL="2743200" marR="0" lvl="5" indent="-323850" algn="ctr"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6pPr>
            <a:lvl7pPr marL="3200400" marR="0" lvl="6" indent="-323850" algn="ctr"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7pPr>
            <a:lvl8pPr marL="3657600" marR="0" lvl="7" indent="-323850" algn="ctr"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8pPr>
            <a:lvl9pPr marL="4114800" marR="0" lvl="8" indent="-323850" algn="ctr"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9pPr>
          </a:lstStyle>
          <a:p>
            <a:pPr algn="l">
              <a:lnSpc>
                <a:spcPct val="150000"/>
              </a:lnSpc>
            </a:pPr>
            <a:r>
              <a:rPr lang="en-US" dirty="0"/>
              <a:t>Dc motor</a:t>
            </a:r>
          </a:p>
          <a:p>
            <a:pPr algn="l">
              <a:lnSpc>
                <a:spcPct val="150000"/>
              </a:lnSpc>
            </a:pPr>
            <a:r>
              <a:rPr lang="en-US" dirty="0"/>
              <a:t>Control “Control Circuit”</a:t>
            </a:r>
          </a:p>
          <a:p>
            <a:pPr algn="l">
              <a:lnSpc>
                <a:spcPct val="150000"/>
              </a:lnSpc>
            </a:pPr>
            <a:r>
              <a:rPr lang="en-KE" dirty="0"/>
              <a:t>Sensor</a:t>
            </a:r>
            <a:r>
              <a:rPr lang="en-US" dirty="0"/>
              <a:t> “Potentiometer”</a:t>
            </a:r>
          </a:p>
        </p:txBody>
      </p:sp>
      <p:pic>
        <p:nvPicPr>
          <p:cNvPr id="11" name="Picture 10">
            <a:extLst>
              <a:ext uri="{FF2B5EF4-FFF2-40B4-BE49-F238E27FC236}">
                <a16:creationId xmlns:a16="http://schemas.microsoft.com/office/drawing/2014/main" id="{45B081BF-3919-1248-4FD6-FBDB11859D1B}"/>
              </a:ext>
            </a:extLst>
          </p:cNvPr>
          <p:cNvPicPr>
            <a:picLocks noChangeAspect="1"/>
          </p:cNvPicPr>
          <p:nvPr/>
        </p:nvPicPr>
        <p:blipFill>
          <a:blip r:embed="rId2"/>
          <a:stretch>
            <a:fillRect/>
          </a:stretch>
        </p:blipFill>
        <p:spPr>
          <a:xfrm>
            <a:off x="5245571" y="2162100"/>
            <a:ext cx="3079386" cy="1864779"/>
          </a:xfrm>
          <a:prstGeom prst="rect">
            <a:avLst/>
          </a:prstGeom>
        </p:spPr>
      </p:pic>
    </p:spTree>
    <p:extLst>
      <p:ext uri="{BB962C8B-B14F-4D97-AF65-F5344CB8AC3E}">
        <p14:creationId xmlns:p14="http://schemas.microsoft.com/office/powerpoint/2010/main" val="400695490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animEffect transition="in" filter="fade">
                                      <p:cBhvr>
                                        <p:cTn id="17" dur="500"/>
                                        <p:tgtEl>
                                          <p:spTgt spid="1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xEl>
                                              <p:pRg st="2" end="2"/>
                                            </p:txEl>
                                          </p:spTgt>
                                        </p:tgtEl>
                                        <p:attrNameLst>
                                          <p:attrName>style.visibility</p:attrName>
                                        </p:attrNameLst>
                                      </p:cBhvr>
                                      <p:to>
                                        <p:strVal val="visible"/>
                                      </p:to>
                                    </p:set>
                                    <p:animEffect transition="in" filter="fade">
                                      <p:cBhvr>
                                        <p:cTn id="22"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DE1FFE8-2D51-5660-34F5-ED037187F2F9}"/>
              </a:ext>
            </a:extLst>
          </p:cNvPr>
          <p:cNvPicPr>
            <a:picLocks noChangeAspect="1"/>
          </p:cNvPicPr>
          <p:nvPr/>
        </p:nvPicPr>
        <p:blipFill>
          <a:blip r:embed="rId4"/>
          <a:stretch>
            <a:fillRect/>
          </a:stretch>
        </p:blipFill>
        <p:spPr>
          <a:xfrm>
            <a:off x="613064" y="1723851"/>
            <a:ext cx="4306272" cy="2713067"/>
          </a:xfrm>
          <a:prstGeom prst="rect">
            <a:avLst/>
          </a:prstGeom>
        </p:spPr>
      </p:pic>
      <p:pic>
        <p:nvPicPr>
          <p:cNvPr id="6" name="Facebook">
            <a:hlinkClick r:id="" action="ppaction://media"/>
            <a:extLst>
              <a:ext uri="{FF2B5EF4-FFF2-40B4-BE49-F238E27FC236}">
                <a16:creationId xmlns:a16="http://schemas.microsoft.com/office/drawing/2014/main" id="{C640F935-5BF7-8862-E6D8-E97108395742}"/>
              </a:ext>
            </a:extLst>
          </p:cNvPr>
          <p:cNvPicPr>
            <a:picLocks noChangeAspect="1"/>
          </p:cNvPicPr>
          <p:nvPr>
            <a:videoFile r:link="rId1"/>
            <p:extLst>
              <p:ext uri="{DAA4B4D4-6D71-4841-9C94-3DE7FCFB9230}">
                <p14:media xmlns:p14="http://schemas.microsoft.com/office/powerpoint/2010/main" r:embed="rId2">
                  <p14:trim end="2405"/>
                </p14:media>
              </p:ext>
            </p:extLst>
          </p:nvPr>
        </p:nvPicPr>
        <p:blipFill>
          <a:blip r:embed="rId5"/>
          <a:stretch>
            <a:fillRect/>
          </a:stretch>
        </p:blipFill>
        <p:spPr>
          <a:xfrm>
            <a:off x="5643180" y="1329407"/>
            <a:ext cx="2504209" cy="32428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7" name="TextBox 6">
            <a:extLst>
              <a:ext uri="{FF2B5EF4-FFF2-40B4-BE49-F238E27FC236}">
                <a16:creationId xmlns:a16="http://schemas.microsoft.com/office/drawing/2014/main" id="{06163342-8DF6-D906-B3AA-5B3637470322}"/>
              </a:ext>
            </a:extLst>
          </p:cNvPr>
          <p:cNvSpPr txBox="1"/>
          <p:nvPr/>
        </p:nvSpPr>
        <p:spPr>
          <a:xfrm>
            <a:off x="2836001" y="454273"/>
            <a:ext cx="3925319" cy="1269578"/>
          </a:xfrm>
          <a:prstGeom prst="rect">
            <a:avLst/>
          </a:prstGeom>
          <a:noFill/>
        </p:spPr>
        <p:txBody>
          <a:bodyPr wrap="square" rtlCol="0">
            <a:spAutoFit/>
          </a:bodyPr>
          <a:lstStyle/>
          <a:p>
            <a:r>
              <a:rPr lang="en-US" sz="3300" dirty="0"/>
              <a:t>Servo Motor Control</a:t>
            </a:r>
          </a:p>
          <a:p>
            <a:endParaRPr lang="en-US" sz="1050" dirty="0"/>
          </a:p>
        </p:txBody>
      </p:sp>
    </p:spTree>
    <p:extLst>
      <p:ext uri="{BB962C8B-B14F-4D97-AF65-F5344CB8AC3E}">
        <p14:creationId xmlns:p14="http://schemas.microsoft.com/office/powerpoint/2010/main" val="320211841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mediacall" presetSubtype="0" fill="hold" nodeType="clickEffect">
                                  <p:stCondLst>
                                    <p:cond delay="0"/>
                                  </p:stCondLst>
                                  <p:childTnLst>
                                    <p:cmd type="call" cmd="playFrom(0.0)">
                                      <p:cBhvr>
                                        <p:cTn id="16" dur="6029"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69697" mute="1">
                <p:cTn id="17" fill="hold" display="0">
                  <p:stCondLst>
                    <p:cond delay="indefinite"/>
                  </p:stCondLst>
                </p:cTn>
                <p:tgtEl>
                  <p:spTgt spid="6"/>
                </p:tgtEl>
              </p:cMediaNode>
            </p:vide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000" dirty="0"/>
              <a:t>ULTRASONIC</a:t>
            </a:r>
            <a:br>
              <a:rPr lang="en-US" sz="6000" dirty="0"/>
            </a:br>
            <a:r>
              <a:rPr lang="en-US" sz="6000" dirty="0"/>
              <a:t>SENSOR</a:t>
            </a:r>
            <a:endParaRPr lang="en-US" dirty="0"/>
          </a:p>
        </p:txBody>
      </p:sp>
    </p:spTree>
    <p:extLst>
      <p:ext uri="{BB962C8B-B14F-4D97-AF65-F5344CB8AC3E}">
        <p14:creationId xmlns:p14="http://schemas.microsoft.com/office/powerpoint/2010/main" val="2755798570"/>
      </p:ext>
    </p:extLst>
  </p:cSld>
  <p:clrMapOvr>
    <a:masterClrMapping/>
  </p:clrMapOvr>
  <p:transition spd="slow">
    <p:wipe/>
  </p:transition>
</p:sld>
</file>

<file path=ppt/theme/theme1.xml><?xml version="1.0" encoding="utf-8"?>
<a:theme xmlns:a="http://schemas.openxmlformats.org/drawingml/2006/main" name="The Evolution of Invention in Canada Thesis by Slidesgo">
  <a:themeElements>
    <a:clrScheme name="Simple Light">
      <a:dk1>
        <a:srgbClr val="E3EEED"/>
      </a:dk1>
      <a:lt1>
        <a:srgbClr val="383536"/>
      </a:lt1>
      <a:dk2>
        <a:srgbClr val="FC2E12"/>
      </a:dk2>
      <a:lt2>
        <a:srgbClr val="C1D6CE"/>
      </a:lt2>
      <a:accent1>
        <a:srgbClr val="64818C"/>
      </a:accent1>
      <a:accent2>
        <a:srgbClr val="DD4815"/>
      </a:accent2>
      <a:accent3>
        <a:srgbClr val="24A364"/>
      </a:accent3>
      <a:accent4>
        <a:srgbClr val="FFFFFF"/>
      </a:accent4>
      <a:accent5>
        <a:srgbClr val="FFFFFF"/>
      </a:accent5>
      <a:accent6>
        <a:srgbClr val="FFFFFF"/>
      </a:accent6>
      <a:hlink>
        <a:srgbClr val="38353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TotalTime>
  <Words>675</Words>
  <Application>Microsoft Office PowerPoint</Application>
  <PresentationFormat>On-screen Show (16:9)</PresentationFormat>
  <Paragraphs>75</Paragraphs>
  <Slides>24</Slides>
  <Notes>9</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Roboto Condensed Light</vt:lpstr>
      <vt:lpstr>Roboto</vt:lpstr>
      <vt:lpstr>Palanquin Dark</vt:lpstr>
      <vt:lpstr>Fredoka One</vt:lpstr>
      <vt:lpstr>Arial</vt:lpstr>
      <vt:lpstr>Cambria Math</vt:lpstr>
      <vt:lpstr>Orbitron</vt:lpstr>
      <vt:lpstr>The Evolution of Invention in Canada Thesis by Slidesgo</vt:lpstr>
      <vt:lpstr>RADAR PROJECT</vt:lpstr>
      <vt:lpstr>PRESENTATION CONTENT</vt:lpstr>
      <vt:lpstr>What is a Radar ?</vt:lpstr>
      <vt:lpstr>COMPONETS</vt:lpstr>
      <vt:lpstr>Servo Motors </vt:lpstr>
      <vt:lpstr>PowerPoint Presentation</vt:lpstr>
      <vt:lpstr>PowerPoint Presentation</vt:lpstr>
      <vt:lpstr>PowerPoint Presentation</vt:lpstr>
      <vt:lpstr>ULTRASONIC SENSOR</vt:lpstr>
      <vt:lpstr>PowerPoint Presentation</vt:lpstr>
      <vt:lpstr>PowerPoint Presentation</vt:lpstr>
      <vt:lpstr>PLOTTING RESULTS</vt:lpstr>
      <vt:lpstr> DATA TRANSFER </vt:lpstr>
      <vt:lpstr>PowerPoint Presentation</vt:lpstr>
      <vt:lpstr>PowerPoint Presentation</vt:lpstr>
      <vt:lpstr> DATA PLOTTING </vt:lpstr>
      <vt:lpstr>PowerPoint Presentation</vt:lpstr>
      <vt:lpstr>PowerPoint Presentation</vt:lpstr>
      <vt:lpstr>PROBLEMS AND SOLUTIONS</vt:lpstr>
      <vt:lpstr>PowerPoint Presentation</vt:lpstr>
      <vt:lpstr>PowerPoint Presentation</vt:lpstr>
      <vt:lpstr>FINAL  PROJECT </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RADAR PROJECT</dc:title>
  <dc:creator>AbdulRahman</dc:creator>
  <cp:lastModifiedBy>Shocking Cat</cp:lastModifiedBy>
  <cp:revision>4</cp:revision>
  <dcterms:modified xsi:type="dcterms:W3CDTF">2022-09-29T11:42:45Z</dcterms:modified>
</cp:coreProperties>
</file>